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64" r:id="rId4"/>
    <p:sldId id="258" r:id="rId5"/>
    <p:sldId id="259" r:id="rId6"/>
    <p:sldId id="262" r:id="rId7"/>
    <p:sldId id="261" r:id="rId8"/>
    <p:sldId id="265" r:id="rId9"/>
    <p:sldId id="267" r:id="rId10"/>
    <p:sldId id="266" r:id="rId11"/>
  </p:sldIdLst>
  <p:sldSz cx="128016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D6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806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272011"/>
            <a:ext cx="9601200" cy="2705947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4082310"/>
            <a:ext cx="9601200" cy="1876530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B536-B12C-427A-AB76-B2DAC51277D3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7E89-FD57-4737-8B66-8C725F299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57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B536-B12C-427A-AB76-B2DAC51277D3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7E89-FD57-4737-8B66-8C725F299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6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5" y="413808"/>
            <a:ext cx="2760345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0" y="413808"/>
            <a:ext cx="8121015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B536-B12C-427A-AB76-B2DAC51277D3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7E89-FD57-4737-8B66-8C725F299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4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B536-B12C-427A-AB76-B2DAC51277D3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7E89-FD57-4737-8B66-8C725F299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97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1937704"/>
            <a:ext cx="11041380" cy="3233102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5201392"/>
            <a:ext cx="11041380" cy="1700212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B536-B12C-427A-AB76-B2DAC51277D3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7E89-FD57-4737-8B66-8C725F299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41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069042"/>
            <a:ext cx="544068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069042"/>
            <a:ext cx="544068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B536-B12C-427A-AB76-B2DAC51277D3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7E89-FD57-4737-8B66-8C725F299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30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413809"/>
            <a:ext cx="1104138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8" y="1905318"/>
            <a:ext cx="5415676" cy="93376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8" y="2839085"/>
            <a:ext cx="5415676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0" y="1905318"/>
            <a:ext cx="5442347" cy="93376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0" y="2839085"/>
            <a:ext cx="5442347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B536-B12C-427A-AB76-B2DAC51277D3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7E89-FD57-4737-8B66-8C725F299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4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B536-B12C-427A-AB76-B2DAC51277D3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7E89-FD57-4737-8B66-8C725F299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59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B536-B12C-427A-AB76-B2DAC51277D3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7E89-FD57-4737-8B66-8C725F299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53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518160"/>
            <a:ext cx="4128849" cy="181356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119082"/>
            <a:ext cx="6480810" cy="5523442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331720"/>
            <a:ext cx="4128849" cy="4319800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B536-B12C-427A-AB76-B2DAC51277D3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7E89-FD57-4737-8B66-8C725F299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65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518160"/>
            <a:ext cx="4128849" cy="181356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119082"/>
            <a:ext cx="6480810" cy="5523442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331720"/>
            <a:ext cx="4128849" cy="4319800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B536-B12C-427A-AB76-B2DAC51277D3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7E89-FD57-4737-8B66-8C725F299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876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413809"/>
            <a:ext cx="1104138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069042"/>
            <a:ext cx="1104138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7203864"/>
            <a:ext cx="28803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EB536-B12C-427A-AB76-B2DAC51277D3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7203864"/>
            <a:ext cx="43205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7203864"/>
            <a:ext cx="28803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F7E89-FD57-4737-8B66-8C725F299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88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AF0A3AC1-9947-40A9-8C1A-31CFFBB1C14F}"/>
              </a:ext>
            </a:extLst>
          </p:cNvPr>
          <p:cNvGrpSpPr/>
          <p:nvPr/>
        </p:nvGrpSpPr>
        <p:grpSpPr>
          <a:xfrm>
            <a:off x="1845947" y="371128"/>
            <a:ext cx="9037580" cy="7035513"/>
            <a:chOff x="1758043" y="81311"/>
            <a:chExt cx="8607219" cy="6700489"/>
          </a:xfrm>
        </p:grpSpPr>
        <p:pic>
          <p:nvPicPr>
            <p:cNvPr id="5" name="Picture 4" descr="A skeleton with labels on it&#10;&#10;Description automatically generated with medium confidence">
              <a:extLst>
                <a:ext uri="{FF2B5EF4-FFF2-40B4-BE49-F238E27FC236}">
                  <a16:creationId xmlns:a16="http://schemas.microsoft.com/office/drawing/2014/main" id="{2B8F36DC-64CB-438F-AC07-EB49193798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73" t="3391" r="13792" b="30470"/>
            <a:stretch/>
          </p:blipFill>
          <p:spPr>
            <a:xfrm>
              <a:off x="2055091" y="81311"/>
              <a:ext cx="8081818" cy="6695378"/>
            </a:xfrm>
            <a:prstGeom prst="rect">
              <a:avLst/>
            </a:prstGeom>
          </p:spPr>
        </p:pic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00AA144-B99C-447A-93D2-687A441868A7}"/>
                </a:ext>
              </a:extLst>
            </p:cNvPr>
            <p:cNvSpPr/>
            <p:nvPr/>
          </p:nvSpPr>
          <p:spPr>
            <a:xfrm>
              <a:off x="2686009" y="768350"/>
              <a:ext cx="319314" cy="711200"/>
            </a:xfrm>
            <a:custGeom>
              <a:avLst/>
              <a:gdLst>
                <a:gd name="connsiteX0" fmla="*/ 0 w 319314"/>
                <a:gd name="connsiteY0" fmla="*/ 508000 h 711200"/>
                <a:gd name="connsiteX1" fmla="*/ 159657 w 319314"/>
                <a:gd name="connsiteY1" fmla="*/ 711200 h 711200"/>
                <a:gd name="connsiteX2" fmla="*/ 319314 w 319314"/>
                <a:gd name="connsiteY2" fmla="*/ 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314" h="711200">
                  <a:moveTo>
                    <a:pt x="0" y="508000"/>
                  </a:moveTo>
                  <a:lnTo>
                    <a:pt x="159657" y="711200"/>
                  </a:lnTo>
                  <a:lnTo>
                    <a:pt x="319314" y="0"/>
                  </a:lnTo>
                </a:path>
              </a:pathLst>
            </a:cu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F893EEB-0BE2-4589-B6B8-07D2D92DD024}"/>
                </a:ext>
              </a:extLst>
            </p:cNvPr>
            <p:cNvSpPr/>
            <p:nvPr/>
          </p:nvSpPr>
          <p:spPr>
            <a:xfrm>
              <a:off x="2055091" y="2371725"/>
              <a:ext cx="319314" cy="711200"/>
            </a:xfrm>
            <a:custGeom>
              <a:avLst/>
              <a:gdLst>
                <a:gd name="connsiteX0" fmla="*/ 0 w 319314"/>
                <a:gd name="connsiteY0" fmla="*/ 508000 h 711200"/>
                <a:gd name="connsiteX1" fmla="*/ 159657 w 319314"/>
                <a:gd name="connsiteY1" fmla="*/ 711200 h 711200"/>
                <a:gd name="connsiteX2" fmla="*/ 319314 w 319314"/>
                <a:gd name="connsiteY2" fmla="*/ 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314" h="711200">
                  <a:moveTo>
                    <a:pt x="0" y="508000"/>
                  </a:moveTo>
                  <a:lnTo>
                    <a:pt x="159657" y="711200"/>
                  </a:lnTo>
                  <a:lnTo>
                    <a:pt x="319314" y="0"/>
                  </a:lnTo>
                </a:path>
              </a:pathLst>
            </a:cu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C12D850-28CF-43F2-9620-F03FBEF6BA4F}"/>
                </a:ext>
              </a:extLst>
            </p:cNvPr>
            <p:cNvSpPr/>
            <p:nvPr/>
          </p:nvSpPr>
          <p:spPr>
            <a:xfrm>
              <a:off x="9951852" y="2371725"/>
              <a:ext cx="319314" cy="711200"/>
            </a:xfrm>
            <a:custGeom>
              <a:avLst/>
              <a:gdLst>
                <a:gd name="connsiteX0" fmla="*/ 0 w 319314"/>
                <a:gd name="connsiteY0" fmla="*/ 508000 h 711200"/>
                <a:gd name="connsiteX1" fmla="*/ 159657 w 319314"/>
                <a:gd name="connsiteY1" fmla="*/ 711200 h 711200"/>
                <a:gd name="connsiteX2" fmla="*/ 319314 w 319314"/>
                <a:gd name="connsiteY2" fmla="*/ 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314" h="711200">
                  <a:moveTo>
                    <a:pt x="0" y="508000"/>
                  </a:moveTo>
                  <a:lnTo>
                    <a:pt x="159657" y="711200"/>
                  </a:lnTo>
                  <a:lnTo>
                    <a:pt x="319314" y="0"/>
                  </a:lnTo>
                </a:path>
              </a:pathLst>
            </a:cu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  <p:sp>
          <p:nvSpPr>
            <p:cNvPr id="24" name="Multiplication Sign 23">
              <a:extLst>
                <a:ext uri="{FF2B5EF4-FFF2-40B4-BE49-F238E27FC236}">
                  <a16:creationId xmlns:a16="http://schemas.microsoft.com/office/drawing/2014/main" id="{DD02BD54-E59C-4C6A-AFB0-4B8AAEBDCCDC}"/>
                </a:ext>
              </a:extLst>
            </p:cNvPr>
            <p:cNvSpPr/>
            <p:nvPr/>
          </p:nvSpPr>
          <p:spPr>
            <a:xfrm>
              <a:off x="1758043" y="5617029"/>
              <a:ext cx="456705" cy="95646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  <p:sp>
          <p:nvSpPr>
            <p:cNvPr id="25" name="Multiplication Sign 24">
              <a:extLst>
                <a:ext uri="{FF2B5EF4-FFF2-40B4-BE49-F238E27FC236}">
                  <a16:creationId xmlns:a16="http://schemas.microsoft.com/office/drawing/2014/main" id="{D3805141-222F-4382-AAB2-BACD76122E06}"/>
                </a:ext>
              </a:extLst>
            </p:cNvPr>
            <p:cNvSpPr/>
            <p:nvPr/>
          </p:nvSpPr>
          <p:spPr>
            <a:xfrm>
              <a:off x="9908557" y="5617029"/>
              <a:ext cx="456705" cy="95646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C55668C-F8BF-4208-82B8-CB4562D5F25A}"/>
                </a:ext>
              </a:extLst>
            </p:cNvPr>
            <p:cNvSpPr/>
            <p:nvPr/>
          </p:nvSpPr>
          <p:spPr>
            <a:xfrm>
              <a:off x="5749140" y="2949226"/>
              <a:ext cx="1366035" cy="3621088"/>
            </a:xfrm>
            <a:custGeom>
              <a:avLst/>
              <a:gdLst>
                <a:gd name="connsiteX0" fmla="*/ 1095375 w 1376363"/>
                <a:gd name="connsiteY0" fmla="*/ 3624263 h 3624263"/>
                <a:gd name="connsiteX1" fmla="*/ 1071563 w 1376363"/>
                <a:gd name="connsiteY1" fmla="*/ 3152775 h 3624263"/>
                <a:gd name="connsiteX2" fmla="*/ 1057275 w 1376363"/>
                <a:gd name="connsiteY2" fmla="*/ 2919413 h 3624263"/>
                <a:gd name="connsiteX3" fmla="*/ 1042988 w 1376363"/>
                <a:gd name="connsiteY3" fmla="*/ 2690813 h 3624263"/>
                <a:gd name="connsiteX4" fmla="*/ 995363 w 1376363"/>
                <a:gd name="connsiteY4" fmla="*/ 2228850 h 3624263"/>
                <a:gd name="connsiteX5" fmla="*/ 976313 w 1376363"/>
                <a:gd name="connsiteY5" fmla="*/ 1885950 h 3624263"/>
                <a:gd name="connsiteX6" fmla="*/ 971550 w 1376363"/>
                <a:gd name="connsiteY6" fmla="*/ 1428750 h 3624263"/>
                <a:gd name="connsiteX7" fmla="*/ 995363 w 1376363"/>
                <a:gd name="connsiteY7" fmla="*/ 1004888 h 3624263"/>
                <a:gd name="connsiteX8" fmla="*/ 1019175 w 1376363"/>
                <a:gd name="connsiteY8" fmla="*/ 752475 h 3624263"/>
                <a:gd name="connsiteX9" fmla="*/ 1085850 w 1376363"/>
                <a:gd name="connsiteY9" fmla="*/ 566738 h 3624263"/>
                <a:gd name="connsiteX10" fmla="*/ 1162050 w 1376363"/>
                <a:gd name="connsiteY10" fmla="*/ 400050 h 3624263"/>
                <a:gd name="connsiteX11" fmla="*/ 1300163 w 1376363"/>
                <a:gd name="connsiteY11" fmla="*/ 295275 h 3624263"/>
                <a:gd name="connsiteX12" fmla="*/ 1357313 w 1376363"/>
                <a:gd name="connsiteY12" fmla="*/ 219075 h 3624263"/>
                <a:gd name="connsiteX13" fmla="*/ 1376363 w 1376363"/>
                <a:gd name="connsiteY13" fmla="*/ 104775 h 3624263"/>
                <a:gd name="connsiteX14" fmla="*/ 1338263 w 1376363"/>
                <a:gd name="connsiteY14" fmla="*/ 61913 h 3624263"/>
                <a:gd name="connsiteX15" fmla="*/ 1290638 w 1376363"/>
                <a:gd name="connsiteY15" fmla="*/ 14288 h 3624263"/>
                <a:gd name="connsiteX16" fmla="*/ 1300163 w 1376363"/>
                <a:gd name="connsiteY16" fmla="*/ 138113 h 3624263"/>
                <a:gd name="connsiteX17" fmla="*/ 1138238 w 1376363"/>
                <a:gd name="connsiteY17" fmla="*/ 133350 h 3624263"/>
                <a:gd name="connsiteX18" fmla="*/ 990600 w 1376363"/>
                <a:gd name="connsiteY18" fmla="*/ 66675 h 3624263"/>
                <a:gd name="connsiteX19" fmla="*/ 881063 w 1376363"/>
                <a:gd name="connsiteY19" fmla="*/ 0 h 3624263"/>
                <a:gd name="connsiteX20" fmla="*/ 714375 w 1376363"/>
                <a:gd name="connsiteY20" fmla="*/ 14288 h 3624263"/>
                <a:gd name="connsiteX21" fmla="*/ 600075 w 1376363"/>
                <a:gd name="connsiteY21" fmla="*/ 71438 h 3624263"/>
                <a:gd name="connsiteX22" fmla="*/ 519113 w 1376363"/>
                <a:gd name="connsiteY22" fmla="*/ 147638 h 3624263"/>
                <a:gd name="connsiteX23" fmla="*/ 481013 w 1376363"/>
                <a:gd name="connsiteY23" fmla="*/ 185738 h 3624263"/>
                <a:gd name="connsiteX24" fmla="*/ 333375 w 1376363"/>
                <a:gd name="connsiteY24" fmla="*/ 171450 h 3624263"/>
                <a:gd name="connsiteX25" fmla="*/ 171450 w 1376363"/>
                <a:gd name="connsiteY25" fmla="*/ 171450 h 3624263"/>
                <a:gd name="connsiteX26" fmla="*/ 47625 w 1376363"/>
                <a:gd name="connsiteY26" fmla="*/ 214313 h 3624263"/>
                <a:gd name="connsiteX27" fmla="*/ 0 w 1376363"/>
                <a:gd name="connsiteY27" fmla="*/ 290513 h 3624263"/>
                <a:gd name="connsiteX28" fmla="*/ 4763 w 1376363"/>
                <a:gd name="connsiteY28" fmla="*/ 400050 h 3624263"/>
                <a:gd name="connsiteX29" fmla="*/ 90488 w 1376363"/>
                <a:gd name="connsiteY29" fmla="*/ 466725 h 3624263"/>
                <a:gd name="connsiteX30" fmla="*/ 76200 w 1376363"/>
                <a:gd name="connsiteY30" fmla="*/ 981075 h 3624263"/>
                <a:gd name="connsiteX31" fmla="*/ 52388 w 1376363"/>
                <a:gd name="connsiteY31" fmla="*/ 1585913 h 3624263"/>
                <a:gd name="connsiteX32" fmla="*/ 19050 w 1376363"/>
                <a:gd name="connsiteY32" fmla="*/ 2252663 h 3624263"/>
                <a:gd name="connsiteX33" fmla="*/ 19050 w 1376363"/>
                <a:gd name="connsiteY33" fmla="*/ 2500313 h 3624263"/>
                <a:gd name="connsiteX34" fmla="*/ 4763 w 1376363"/>
                <a:gd name="connsiteY34" fmla="*/ 2838450 h 3624263"/>
                <a:gd name="connsiteX35" fmla="*/ 4763 w 1376363"/>
                <a:gd name="connsiteY35" fmla="*/ 3328988 h 3624263"/>
                <a:gd name="connsiteX36" fmla="*/ 14288 w 1376363"/>
                <a:gd name="connsiteY36" fmla="*/ 3624263 h 3624263"/>
                <a:gd name="connsiteX0" fmla="*/ 1095375 w 1376363"/>
                <a:gd name="connsiteY0" fmla="*/ 3624263 h 3624263"/>
                <a:gd name="connsiteX1" fmla="*/ 1071563 w 1376363"/>
                <a:gd name="connsiteY1" fmla="*/ 3152775 h 3624263"/>
                <a:gd name="connsiteX2" fmla="*/ 1057275 w 1376363"/>
                <a:gd name="connsiteY2" fmla="*/ 2919413 h 3624263"/>
                <a:gd name="connsiteX3" fmla="*/ 1042988 w 1376363"/>
                <a:gd name="connsiteY3" fmla="*/ 2690813 h 3624263"/>
                <a:gd name="connsiteX4" fmla="*/ 995363 w 1376363"/>
                <a:gd name="connsiteY4" fmla="*/ 2228850 h 3624263"/>
                <a:gd name="connsiteX5" fmla="*/ 976313 w 1376363"/>
                <a:gd name="connsiteY5" fmla="*/ 1885950 h 3624263"/>
                <a:gd name="connsiteX6" fmla="*/ 971550 w 1376363"/>
                <a:gd name="connsiteY6" fmla="*/ 1428750 h 3624263"/>
                <a:gd name="connsiteX7" fmla="*/ 995363 w 1376363"/>
                <a:gd name="connsiteY7" fmla="*/ 1004888 h 3624263"/>
                <a:gd name="connsiteX8" fmla="*/ 1019175 w 1376363"/>
                <a:gd name="connsiteY8" fmla="*/ 752475 h 3624263"/>
                <a:gd name="connsiteX9" fmla="*/ 1085850 w 1376363"/>
                <a:gd name="connsiteY9" fmla="*/ 566738 h 3624263"/>
                <a:gd name="connsiteX10" fmla="*/ 1162050 w 1376363"/>
                <a:gd name="connsiteY10" fmla="*/ 400050 h 3624263"/>
                <a:gd name="connsiteX11" fmla="*/ 1300163 w 1376363"/>
                <a:gd name="connsiteY11" fmla="*/ 295275 h 3624263"/>
                <a:gd name="connsiteX12" fmla="*/ 1357313 w 1376363"/>
                <a:gd name="connsiteY12" fmla="*/ 219075 h 3624263"/>
                <a:gd name="connsiteX13" fmla="*/ 1376363 w 1376363"/>
                <a:gd name="connsiteY13" fmla="*/ 104775 h 3624263"/>
                <a:gd name="connsiteX14" fmla="*/ 1338263 w 1376363"/>
                <a:gd name="connsiteY14" fmla="*/ 61913 h 3624263"/>
                <a:gd name="connsiteX15" fmla="*/ 1290638 w 1376363"/>
                <a:gd name="connsiteY15" fmla="*/ 14288 h 3624263"/>
                <a:gd name="connsiteX16" fmla="*/ 1273969 w 1376363"/>
                <a:gd name="connsiteY16" fmla="*/ 138113 h 3624263"/>
                <a:gd name="connsiteX17" fmla="*/ 1138238 w 1376363"/>
                <a:gd name="connsiteY17" fmla="*/ 133350 h 3624263"/>
                <a:gd name="connsiteX18" fmla="*/ 990600 w 1376363"/>
                <a:gd name="connsiteY18" fmla="*/ 66675 h 3624263"/>
                <a:gd name="connsiteX19" fmla="*/ 881063 w 1376363"/>
                <a:gd name="connsiteY19" fmla="*/ 0 h 3624263"/>
                <a:gd name="connsiteX20" fmla="*/ 714375 w 1376363"/>
                <a:gd name="connsiteY20" fmla="*/ 14288 h 3624263"/>
                <a:gd name="connsiteX21" fmla="*/ 600075 w 1376363"/>
                <a:gd name="connsiteY21" fmla="*/ 71438 h 3624263"/>
                <a:gd name="connsiteX22" fmla="*/ 519113 w 1376363"/>
                <a:gd name="connsiteY22" fmla="*/ 147638 h 3624263"/>
                <a:gd name="connsiteX23" fmla="*/ 481013 w 1376363"/>
                <a:gd name="connsiteY23" fmla="*/ 185738 h 3624263"/>
                <a:gd name="connsiteX24" fmla="*/ 333375 w 1376363"/>
                <a:gd name="connsiteY24" fmla="*/ 171450 h 3624263"/>
                <a:gd name="connsiteX25" fmla="*/ 171450 w 1376363"/>
                <a:gd name="connsiteY25" fmla="*/ 171450 h 3624263"/>
                <a:gd name="connsiteX26" fmla="*/ 47625 w 1376363"/>
                <a:gd name="connsiteY26" fmla="*/ 214313 h 3624263"/>
                <a:gd name="connsiteX27" fmla="*/ 0 w 1376363"/>
                <a:gd name="connsiteY27" fmla="*/ 290513 h 3624263"/>
                <a:gd name="connsiteX28" fmla="*/ 4763 w 1376363"/>
                <a:gd name="connsiteY28" fmla="*/ 400050 h 3624263"/>
                <a:gd name="connsiteX29" fmla="*/ 90488 w 1376363"/>
                <a:gd name="connsiteY29" fmla="*/ 466725 h 3624263"/>
                <a:gd name="connsiteX30" fmla="*/ 76200 w 1376363"/>
                <a:gd name="connsiteY30" fmla="*/ 981075 h 3624263"/>
                <a:gd name="connsiteX31" fmla="*/ 52388 w 1376363"/>
                <a:gd name="connsiteY31" fmla="*/ 1585913 h 3624263"/>
                <a:gd name="connsiteX32" fmla="*/ 19050 w 1376363"/>
                <a:gd name="connsiteY32" fmla="*/ 2252663 h 3624263"/>
                <a:gd name="connsiteX33" fmla="*/ 19050 w 1376363"/>
                <a:gd name="connsiteY33" fmla="*/ 2500313 h 3624263"/>
                <a:gd name="connsiteX34" fmla="*/ 4763 w 1376363"/>
                <a:gd name="connsiteY34" fmla="*/ 2838450 h 3624263"/>
                <a:gd name="connsiteX35" fmla="*/ 4763 w 1376363"/>
                <a:gd name="connsiteY35" fmla="*/ 3328988 h 3624263"/>
                <a:gd name="connsiteX36" fmla="*/ 14288 w 1376363"/>
                <a:gd name="connsiteY36" fmla="*/ 3624263 h 3624263"/>
                <a:gd name="connsiteX0" fmla="*/ 1095375 w 1376363"/>
                <a:gd name="connsiteY0" fmla="*/ 3624263 h 3624263"/>
                <a:gd name="connsiteX1" fmla="*/ 1071563 w 1376363"/>
                <a:gd name="connsiteY1" fmla="*/ 3152775 h 3624263"/>
                <a:gd name="connsiteX2" fmla="*/ 1057275 w 1376363"/>
                <a:gd name="connsiteY2" fmla="*/ 2919413 h 3624263"/>
                <a:gd name="connsiteX3" fmla="*/ 1042988 w 1376363"/>
                <a:gd name="connsiteY3" fmla="*/ 2690813 h 3624263"/>
                <a:gd name="connsiteX4" fmla="*/ 995363 w 1376363"/>
                <a:gd name="connsiteY4" fmla="*/ 2228850 h 3624263"/>
                <a:gd name="connsiteX5" fmla="*/ 976313 w 1376363"/>
                <a:gd name="connsiteY5" fmla="*/ 1885950 h 3624263"/>
                <a:gd name="connsiteX6" fmla="*/ 971550 w 1376363"/>
                <a:gd name="connsiteY6" fmla="*/ 1428750 h 3624263"/>
                <a:gd name="connsiteX7" fmla="*/ 995363 w 1376363"/>
                <a:gd name="connsiteY7" fmla="*/ 1004888 h 3624263"/>
                <a:gd name="connsiteX8" fmla="*/ 1019175 w 1376363"/>
                <a:gd name="connsiteY8" fmla="*/ 752475 h 3624263"/>
                <a:gd name="connsiteX9" fmla="*/ 1085850 w 1376363"/>
                <a:gd name="connsiteY9" fmla="*/ 566738 h 3624263"/>
                <a:gd name="connsiteX10" fmla="*/ 1162050 w 1376363"/>
                <a:gd name="connsiteY10" fmla="*/ 400050 h 3624263"/>
                <a:gd name="connsiteX11" fmla="*/ 1300163 w 1376363"/>
                <a:gd name="connsiteY11" fmla="*/ 295275 h 3624263"/>
                <a:gd name="connsiteX12" fmla="*/ 1357313 w 1376363"/>
                <a:gd name="connsiteY12" fmla="*/ 219075 h 3624263"/>
                <a:gd name="connsiteX13" fmla="*/ 1376363 w 1376363"/>
                <a:gd name="connsiteY13" fmla="*/ 104775 h 3624263"/>
                <a:gd name="connsiteX14" fmla="*/ 1328738 w 1376363"/>
                <a:gd name="connsiteY14" fmla="*/ 83344 h 3624263"/>
                <a:gd name="connsiteX15" fmla="*/ 1290638 w 1376363"/>
                <a:gd name="connsiteY15" fmla="*/ 14288 h 3624263"/>
                <a:gd name="connsiteX16" fmla="*/ 1273969 w 1376363"/>
                <a:gd name="connsiteY16" fmla="*/ 138113 h 3624263"/>
                <a:gd name="connsiteX17" fmla="*/ 1138238 w 1376363"/>
                <a:gd name="connsiteY17" fmla="*/ 133350 h 3624263"/>
                <a:gd name="connsiteX18" fmla="*/ 990600 w 1376363"/>
                <a:gd name="connsiteY18" fmla="*/ 66675 h 3624263"/>
                <a:gd name="connsiteX19" fmla="*/ 881063 w 1376363"/>
                <a:gd name="connsiteY19" fmla="*/ 0 h 3624263"/>
                <a:gd name="connsiteX20" fmla="*/ 714375 w 1376363"/>
                <a:gd name="connsiteY20" fmla="*/ 14288 h 3624263"/>
                <a:gd name="connsiteX21" fmla="*/ 600075 w 1376363"/>
                <a:gd name="connsiteY21" fmla="*/ 71438 h 3624263"/>
                <a:gd name="connsiteX22" fmla="*/ 519113 w 1376363"/>
                <a:gd name="connsiteY22" fmla="*/ 147638 h 3624263"/>
                <a:gd name="connsiteX23" fmla="*/ 481013 w 1376363"/>
                <a:gd name="connsiteY23" fmla="*/ 185738 h 3624263"/>
                <a:gd name="connsiteX24" fmla="*/ 333375 w 1376363"/>
                <a:gd name="connsiteY24" fmla="*/ 171450 h 3624263"/>
                <a:gd name="connsiteX25" fmla="*/ 171450 w 1376363"/>
                <a:gd name="connsiteY25" fmla="*/ 171450 h 3624263"/>
                <a:gd name="connsiteX26" fmla="*/ 47625 w 1376363"/>
                <a:gd name="connsiteY26" fmla="*/ 214313 h 3624263"/>
                <a:gd name="connsiteX27" fmla="*/ 0 w 1376363"/>
                <a:gd name="connsiteY27" fmla="*/ 290513 h 3624263"/>
                <a:gd name="connsiteX28" fmla="*/ 4763 w 1376363"/>
                <a:gd name="connsiteY28" fmla="*/ 400050 h 3624263"/>
                <a:gd name="connsiteX29" fmla="*/ 90488 w 1376363"/>
                <a:gd name="connsiteY29" fmla="*/ 466725 h 3624263"/>
                <a:gd name="connsiteX30" fmla="*/ 76200 w 1376363"/>
                <a:gd name="connsiteY30" fmla="*/ 981075 h 3624263"/>
                <a:gd name="connsiteX31" fmla="*/ 52388 w 1376363"/>
                <a:gd name="connsiteY31" fmla="*/ 1585913 h 3624263"/>
                <a:gd name="connsiteX32" fmla="*/ 19050 w 1376363"/>
                <a:gd name="connsiteY32" fmla="*/ 2252663 h 3624263"/>
                <a:gd name="connsiteX33" fmla="*/ 19050 w 1376363"/>
                <a:gd name="connsiteY33" fmla="*/ 2500313 h 3624263"/>
                <a:gd name="connsiteX34" fmla="*/ 4763 w 1376363"/>
                <a:gd name="connsiteY34" fmla="*/ 2838450 h 3624263"/>
                <a:gd name="connsiteX35" fmla="*/ 4763 w 1376363"/>
                <a:gd name="connsiteY35" fmla="*/ 3328988 h 3624263"/>
                <a:gd name="connsiteX36" fmla="*/ 14288 w 1376363"/>
                <a:gd name="connsiteY36" fmla="*/ 3624263 h 3624263"/>
                <a:gd name="connsiteX0" fmla="*/ 1095375 w 1376363"/>
                <a:gd name="connsiteY0" fmla="*/ 3624263 h 3624263"/>
                <a:gd name="connsiteX1" fmla="*/ 1071563 w 1376363"/>
                <a:gd name="connsiteY1" fmla="*/ 3152775 h 3624263"/>
                <a:gd name="connsiteX2" fmla="*/ 1057275 w 1376363"/>
                <a:gd name="connsiteY2" fmla="*/ 2919413 h 3624263"/>
                <a:gd name="connsiteX3" fmla="*/ 1042988 w 1376363"/>
                <a:gd name="connsiteY3" fmla="*/ 2690813 h 3624263"/>
                <a:gd name="connsiteX4" fmla="*/ 995363 w 1376363"/>
                <a:gd name="connsiteY4" fmla="*/ 2228850 h 3624263"/>
                <a:gd name="connsiteX5" fmla="*/ 976313 w 1376363"/>
                <a:gd name="connsiteY5" fmla="*/ 1885950 h 3624263"/>
                <a:gd name="connsiteX6" fmla="*/ 971550 w 1376363"/>
                <a:gd name="connsiteY6" fmla="*/ 1428750 h 3624263"/>
                <a:gd name="connsiteX7" fmla="*/ 995363 w 1376363"/>
                <a:gd name="connsiteY7" fmla="*/ 1004888 h 3624263"/>
                <a:gd name="connsiteX8" fmla="*/ 1019175 w 1376363"/>
                <a:gd name="connsiteY8" fmla="*/ 752475 h 3624263"/>
                <a:gd name="connsiteX9" fmla="*/ 1085850 w 1376363"/>
                <a:gd name="connsiteY9" fmla="*/ 566738 h 3624263"/>
                <a:gd name="connsiteX10" fmla="*/ 1162050 w 1376363"/>
                <a:gd name="connsiteY10" fmla="*/ 400050 h 3624263"/>
                <a:gd name="connsiteX11" fmla="*/ 1300163 w 1376363"/>
                <a:gd name="connsiteY11" fmla="*/ 295275 h 3624263"/>
                <a:gd name="connsiteX12" fmla="*/ 1357313 w 1376363"/>
                <a:gd name="connsiteY12" fmla="*/ 219075 h 3624263"/>
                <a:gd name="connsiteX13" fmla="*/ 1376363 w 1376363"/>
                <a:gd name="connsiteY13" fmla="*/ 104775 h 3624263"/>
                <a:gd name="connsiteX14" fmla="*/ 1328738 w 1376363"/>
                <a:gd name="connsiteY14" fmla="*/ 83344 h 3624263"/>
                <a:gd name="connsiteX15" fmla="*/ 1293019 w 1376363"/>
                <a:gd name="connsiteY15" fmla="*/ 52388 h 3624263"/>
                <a:gd name="connsiteX16" fmla="*/ 1273969 w 1376363"/>
                <a:gd name="connsiteY16" fmla="*/ 138113 h 3624263"/>
                <a:gd name="connsiteX17" fmla="*/ 1138238 w 1376363"/>
                <a:gd name="connsiteY17" fmla="*/ 133350 h 3624263"/>
                <a:gd name="connsiteX18" fmla="*/ 990600 w 1376363"/>
                <a:gd name="connsiteY18" fmla="*/ 66675 h 3624263"/>
                <a:gd name="connsiteX19" fmla="*/ 881063 w 1376363"/>
                <a:gd name="connsiteY19" fmla="*/ 0 h 3624263"/>
                <a:gd name="connsiteX20" fmla="*/ 714375 w 1376363"/>
                <a:gd name="connsiteY20" fmla="*/ 14288 h 3624263"/>
                <a:gd name="connsiteX21" fmla="*/ 600075 w 1376363"/>
                <a:gd name="connsiteY21" fmla="*/ 71438 h 3624263"/>
                <a:gd name="connsiteX22" fmla="*/ 519113 w 1376363"/>
                <a:gd name="connsiteY22" fmla="*/ 147638 h 3624263"/>
                <a:gd name="connsiteX23" fmla="*/ 481013 w 1376363"/>
                <a:gd name="connsiteY23" fmla="*/ 185738 h 3624263"/>
                <a:gd name="connsiteX24" fmla="*/ 333375 w 1376363"/>
                <a:gd name="connsiteY24" fmla="*/ 171450 h 3624263"/>
                <a:gd name="connsiteX25" fmla="*/ 171450 w 1376363"/>
                <a:gd name="connsiteY25" fmla="*/ 171450 h 3624263"/>
                <a:gd name="connsiteX26" fmla="*/ 47625 w 1376363"/>
                <a:gd name="connsiteY26" fmla="*/ 214313 h 3624263"/>
                <a:gd name="connsiteX27" fmla="*/ 0 w 1376363"/>
                <a:gd name="connsiteY27" fmla="*/ 290513 h 3624263"/>
                <a:gd name="connsiteX28" fmla="*/ 4763 w 1376363"/>
                <a:gd name="connsiteY28" fmla="*/ 400050 h 3624263"/>
                <a:gd name="connsiteX29" fmla="*/ 90488 w 1376363"/>
                <a:gd name="connsiteY29" fmla="*/ 466725 h 3624263"/>
                <a:gd name="connsiteX30" fmla="*/ 76200 w 1376363"/>
                <a:gd name="connsiteY30" fmla="*/ 981075 h 3624263"/>
                <a:gd name="connsiteX31" fmla="*/ 52388 w 1376363"/>
                <a:gd name="connsiteY31" fmla="*/ 1585913 h 3624263"/>
                <a:gd name="connsiteX32" fmla="*/ 19050 w 1376363"/>
                <a:gd name="connsiteY32" fmla="*/ 2252663 h 3624263"/>
                <a:gd name="connsiteX33" fmla="*/ 19050 w 1376363"/>
                <a:gd name="connsiteY33" fmla="*/ 2500313 h 3624263"/>
                <a:gd name="connsiteX34" fmla="*/ 4763 w 1376363"/>
                <a:gd name="connsiteY34" fmla="*/ 2838450 h 3624263"/>
                <a:gd name="connsiteX35" fmla="*/ 4763 w 1376363"/>
                <a:gd name="connsiteY35" fmla="*/ 3328988 h 3624263"/>
                <a:gd name="connsiteX36" fmla="*/ 14288 w 1376363"/>
                <a:gd name="connsiteY36" fmla="*/ 3624263 h 3624263"/>
                <a:gd name="connsiteX0" fmla="*/ 1095375 w 1362076"/>
                <a:gd name="connsiteY0" fmla="*/ 3624263 h 3624263"/>
                <a:gd name="connsiteX1" fmla="*/ 1071563 w 1362076"/>
                <a:gd name="connsiteY1" fmla="*/ 3152775 h 3624263"/>
                <a:gd name="connsiteX2" fmla="*/ 1057275 w 1362076"/>
                <a:gd name="connsiteY2" fmla="*/ 2919413 h 3624263"/>
                <a:gd name="connsiteX3" fmla="*/ 1042988 w 1362076"/>
                <a:gd name="connsiteY3" fmla="*/ 2690813 h 3624263"/>
                <a:gd name="connsiteX4" fmla="*/ 995363 w 1362076"/>
                <a:gd name="connsiteY4" fmla="*/ 2228850 h 3624263"/>
                <a:gd name="connsiteX5" fmla="*/ 976313 w 1362076"/>
                <a:gd name="connsiteY5" fmla="*/ 1885950 h 3624263"/>
                <a:gd name="connsiteX6" fmla="*/ 971550 w 1362076"/>
                <a:gd name="connsiteY6" fmla="*/ 1428750 h 3624263"/>
                <a:gd name="connsiteX7" fmla="*/ 995363 w 1362076"/>
                <a:gd name="connsiteY7" fmla="*/ 1004888 h 3624263"/>
                <a:gd name="connsiteX8" fmla="*/ 1019175 w 1362076"/>
                <a:gd name="connsiteY8" fmla="*/ 752475 h 3624263"/>
                <a:gd name="connsiteX9" fmla="*/ 1085850 w 1362076"/>
                <a:gd name="connsiteY9" fmla="*/ 566738 h 3624263"/>
                <a:gd name="connsiteX10" fmla="*/ 1162050 w 1362076"/>
                <a:gd name="connsiteY10" fmla="*/ 400050 h 3624263"/>
                <a:gd name="connsiteX11" fmla="*/ 1300163 w 1362076"/>
                <a:gd name="connsiteY11" fmla="*/ 295275 h 3624263"/>
                <a:gd name="connsiteX12" fmla="*/ 1357313 w 1362076"/>
                <a:gd name="connsiteY12" fmla="*/ 219075 h 3624263"/>
                <a:gd name="connsiteX13" fmla="*/ 1362076 w 1362076"/>
                <a:gd name="connsiteY13" fmla="*/ 121444 h 3624263"/>
                <a:gd name="connsiteX14" fmla="*/ 1328738 w 1362076"/>
                <a:gd name="connsiteY14" fmla="*/ 83344 h 3624263"/>
                <a:gd name="connsiteX15" fmla="*/ 1293019 w 1362076"/>
                <a:gd name="connsiteY15" fmla="*/ 52388 h 3624263"/>
                <a:gd name="connsiteX16" fmla="*/ 1273969 w 1362076"/>
                <a:gd name="connsiteY16" fmla="*/ 138113 h 3624263"/>
                <a:gd name="connsiteX17" fmla="*/ 1138238 w 1362076"/>
                <a:gd name="connsiteY17" fmla="*/ 133350 h 3624263"/>
                <a:gd name="connsiteX18" fmla="*/ 990600 w 1362076"/>
                <a:gd name="connsiteY18" fmla="*/ 66675 h 3624263"/>
                <a:gd name="connsiteX19" fmla="*/ 881063 w 1362076"/>
                <a:gd name="connsiteY19" fmla="*/ 0 h 3624263"/>
                <a:gd name="connsiteX20" fmla="*/ 714375 w 1362076"/>
                <a:gd name="connsiteY20" fmla="*/ 14288 h 3624263"/>
                <a:gd name="connsiteX21" fmla="*/ 600075 w 1362076"/>
                <a:gd name="connsiteY21" fmla="*/ 71438 h 3624263"/>
                <a:gd name="connsiteX22" fmla="*/ 519113 w 1362076"/>
                <a:gd name="connsiteY22" fmla="*/ 147638 h 3624263"/>
                <a:gd name="connsiteX23" fmla="*/ 481013 w 1362076"/>
                <a:gd name="connsiteY23" fmla="*/ 185738 h 3624263"/>
                <a:gd name="connsiteX24" fmla="*/ 333375 w 1362076"/>
                <a:gd name="connsiteY24" fmla="*/ 171450 h 3624263"/>
                <a:gd name="connsiteX25" fmla="*/ 171450 w 1362076"/>
                <a:gd name="connsiteY25" fmla="*/ 171450 h 3624263"/>
                <a:gd name="connsiteX26" fmla="*/ 47625 w 1362076"/>
                <a:gd name="connsiteY26" fmla="*/ 214313 h 3624263"/>
                <a:gd name="connsiteX27" fmla="*/ 0 w 1362076"/>
                <a:gd name="connsiteY27" fmla="*/ 290513 h 3624263"/>
                <a:gd name="connsiteX28" fmla="*/ 4763 w 1362076"/>
                <a:gd name="connsiteY28" fmla="*/ 400050 h 3624263"/>
                <a:gd name="connsiteX29" fmla="*/ 90488 w 1362076"/>
                <a:gd name="connsiteY29" fmla="*/ 466725 h 3624263"/>
                <a:gd name="connsiteX30" fmla="*/ 76200 w 1362076"/>
                <a:gd name="connsiteY30" fmla="*/ 981075 h 3624263"/>
                <a:gd name="connsiteX31" fmla="*/ 52388 w 1362076"/>
                <a:gd name="connsiteY31" fmla="*/ 1585913 h 3624263"/>
                <a:gd name="connsiteX32" fmla="*/ 19050 w 1362076"/>
                <a:gd name="connsiteY32" fmla="*/ 2252663 h 3624263"/>
                <a:gd name="connsiteX33" fmla="*/ 19050 w 1362076"/>
                <a:gd name="connsiteY33" fmla="*/ 2500313 h 3624263"/>
                <a:gd name="connsiteX34" fmla="*/ 4763 w 1362076"/>
                <a:gd name="connsiteY34" fmla="*/ 2838450 h 3624263"/>
                <a:gd name="connsiteX35" fmla="*/ 4763 w 1362076"/>
                <a:gd name="connsiteY35" fmla="*/ 3328988 h 3624263"/>
                <a:gd name="connsiteX36" fmla="*/ 14288 w 1362076"/>
                <a:gd name="connsiteY36" fmla="*/ 3624263 h 3624263"/>
                <a:gd name="connsiteX0" fmla="*/ 1095375 w 1362076"/>
                <a:gd name="connsiteY0" fmla="*/ 3624263 h 3624263"/>
                <a:gd name="connsiteX1" fmla="*/ 1071563 w 1362076"/>
                <a:gd name="connsiteY1" fmla="*/ 3152775 h 3624263"/>
                <a:gd name="connsiteX2" fmla="*/ 1057275 w 1362076"/>
                <a:gd name="connsiteY2" fmla="*/ 2919413 h 3624263"/>
                <a:gd name="connsiteX3" fmla="*/ 1042988 w 1362076"/>
                <a:gd name="connsiteY3" fmla="*/ 2690813 h 3624263"/>
                <a:gd name="connsiteX4" fmla="*/ 995363 w 1362076"/>
                <a:gd name="connsiteY4" fmla="*/ 2228850 h 3624263"/>
                <a:gd name="connsiteX5" fmla="*/ 976313 w 1362076"/>
                <a:gd name="connsiteY5" fmla="*/ 1885950 h 3624263"/>
                <a:gd name="connsiteX6" fmla="*/ 971550 w 1362076"/>
                <a:gd name="connsiteY6" fmla="*/ 1428750 h 3624263"/>
                <a:gd name="connsiteX7" fmla="*/ 995363 w 1362076"/>
                <a:gd name="connsiteY7" fmla="*/ 1004888 h 3624263"/>
                <a:gd name="connsiteX8" fmla="*/ 1019175 w 1362076"/>
                <a:gd name="connsiteY8" fmla="*/ 752475 h 3624263"/>
                <a:gd name="connsiteX9" fmla="*/ 1085850 w 1362076"/>
                <a:gd name="connsiteY9" fmla="*/ 566738 h 3624263"/>
                <a:gd name="connsiteX10" fmla="*/ 1162050 w 1362076"/>
                <a:gd name="connsiteY10" fmla="*/ 400050 h 3624263"/>
                <a:gd name="connsiteX11" fmla="*/ 1300163 w 1362076"/>
                <a:gd name="connsiteY11" fmla="*/ 295275 h 3624263"/>
                <a:gd name="connsiteX12" fmla="*/ 1357313 w 1362076"/>
                <a:gd name="connsiteY12" fmla="*/ 219075 h 3624263"/>
                <a:gd name="connsiteX13" fmla="*/ 1362076 w 1362076"/>
                <a:gd name="connsiteY13" fmla="*/ 121444 h 3624263"/>
                <a:gd name="connsiteX14" fmla="*/ 1328738 w 1362076"/>
                <a:gd name="connsiteY14" fmla="*/ 83344 h 3624263"/>
                <a:gd name="connsiteX15" fmla="*/ 1293019 w 1362076"/>
                <a:gd name="connsiteY15" fmla="*/ 52388 h 3624263"/>
                <a:gd name="connsiteX16" fmla="*/ 1273969 w 1362076"/>
                <a:gd name="connsiteY16" fmla="*/ 138113 h 3624263"/>
                <a:gd name="connsiteX17" fmla="*/ 1138238 w 1362076"/>
                <a:gd name="connsiteY17" fmla="*/ 133350 h 3624263"/>
                <a:gd name="connsiteX18" fmla="*/ 990600 w 1362076"/>
                <a:gd name="connsiteY18" fmla="*/ 66675 h 3624263"/>
                <a:gd name="connsiteX19" fmla="*/ 881063 w 1362076"/>
                <a:gd name="connsiteY19" fmla="*/ 0 h 3624263"/>
                <a:gd name="connsiteX20" fmla="*/ 714375 w 1362076"/>
                <a:gd name="connsiteY20" fmla="*/ 14288 h 3624263"/>
                <a:gd name="connsiteX21" fmla="*/ 600075 w 1362076"/>
                <a:gd name="connsiteY21" fmla="*/ 71438 h 3624263"/>
                <a:gd name="connsiteX22" fmla="*/ 519113 w 1362076"/>
                <a:gd name="connsiteY22" fmla="*/ 147638 h 3624263"/>
                <a:gd name="connsiteX23" fmla="*/ 481013 w 1362076"/>
                <a:gd name="connsiteY23" fmla="*/ 209550 h 3624263"/>
                <a:gd name="connsiteX24" fmla="*/ 333375 w 1362076"/>
                <a:gd name="connsiteY24" fmla="*/ 171450 h 3624263"/>
                <a:gd name="connsiteX25" fmla="*/ 171450 w 1362076"/>
                <a:gd name="connsiteY25" fmla="*/ 171450 h 3624263"/>
                <a:gd name="connsiteX26" fmla="*/ 47625 w 1362076"/>
                <a:gd name="connsiteY26" fmla="*/ 214313 h 3624263"/>
                <a:gd name="connsiteX27" fmla="*/ 0 w 1362076"/>
                <a:gd name="connsiteY27" fmla="*/ 290513 h 3624263"/>
                <a:gd name="connsiteX28" fmla="*/ 4763 w 1362076"/>
                <a:gd name="connsiteY28" fmla="*/ 400050 h 3624263"/>
                <a:gd name="connsiteX29" fmla="*/ 90488 w 1362076"/>
                <a:gd name="connsiteY29" fmla="*/ 466725 h 3624263"/>
                <a:gd name="connsiteX30" fmla="*/ 76200 w 1362076"/>
                <a:gd name="connsiteY30" fmla="*/ 981075 h 3624263"/>
                <a:gd name="connsiteX31" fmla="*/ 52388 w 1362076"/>
                <a:gd name="connsiteY31" fmla="*/ 1585913 h 3624263"/>
                <a:gd name="connsiteX32" fmla="*/ 19050 w 1362076"/>
                <a:gd name="connsiteY32" fmla="*/ 2252663 h 3624263"/>
                <a:gd name="connsiteX33" fmla="*/ 19050 w 1362076"/>
                <a:gd name="connsiteY33" fmla="*/ 2500313 h 3624263"/>
                <a:gd name="connsiteX34" fmla="*/ 4763 w 1362076"/>
                <a:gd name="connsiteY34" fmla="*/ 2838450 h 3624263"/>
                <a:gd name="connsiteX35" fmla="*/ 4763 w 1362076"/>
                <a:gd name="connsiteY35" fmla="*/ 3328988 h 3624263"/>
                <a:gd name="connsiteX36" fmla="*/ 14288 w 1362076"/>
                <a:gd name="connsiteY36" fmla="*/ 3624263 h 3624263"/>
                <a:gd name="connsiteX0" fmla="*/ 1095375 w 1362076"/>
                <a:gd name="connsiteY0" fmla="*/ 3624263 h 3624263"/>
                <a:gd name="connsiteX1" fmla="*/ 1071563 w 1362076"/>
                <a:gd name="connsiteY1" fmla="*/ 3152775 h 3624263"/>
                <a:gd name="connsiteX2" fmla="*/ 1057275 w 1362076"/>
                <a:gd name="connsiteY2" fmla="*/ 2919413 h 3624263"/>
                <a:gd name="connsiteX3" fmla="*/ 1042988 w 1362076"/>
                <a:gd name="connsiteY3" fmla="*/ 2690813 h 3624263"/>
                <a:gd name="connsiteX4" fmla="*/ 995363 w 1362076"/>
                <a:gd name="connsiteY4" fmla="*/ 2228850 h 3624263"/>
                <a:gd name="connsiteX5" fmla="*/ 976313 w 1362076"/>
                <a:gd name="connsiteY5" fmla="*/ 1885950 h 3624263"/>
                <a:gd name="connsiteX6" fmla="*/ 971550 w 1362076"/>
                <a:gd name="connsiteY6" fmla="*/ 1428750 h 3624263"/>
                <a:gd name="connsiteX7" fmla="*/ 995363 w 1362076"/>
                <a:gd name="connsiteY7" fmla="*/ 1004888 h 3624263"/>
                <a:gd name="connsiteX8" fmla="*/ 1019175 w 1362076"/>
                <a:gd name="connsiteY8" fmla="*/ 752475 h 3624263"/>
                <a:gd name="connsiteX9" fmla="*/ 1085850 w 1362076"/>
                <a:gd name="connsiteY9" fmla="*/ 566738 h 3624263"/>
                <a:gd name="connsiteX10" fmla="*/ 1162050 w 1362076"/>
                <a:gd name="connsiteY10" fmla="*/ 400050 h 3624263"/>
                <a:gd name="connsiteX11" fmla="*/ 1300163 w 1362076"/>
                <a:gd name="connsiteY11" fmla="*/ 295275 h 3624263"/>
                <a:gd name="connsiteX12" fmla="*/ 1357313 w 1362076"/>
                <a:gd name="connsiteY12" fmla="*/ 219075 h 3624263"/>
                <a:gd name="connsiteX13" fmla="*/ 1362076 w 1362076"/>
                <a:gd name="connsiteY13" fmla="*/ 121444 h 3624263"/>
                <a:gd name="connsiteX14" fmla="*/ 1328738 w 1362076"/>
                <a:gd name="connsiteY14" fmla="*/ 83344 h 3624263"/>
                <a:gd name="connsiteX15" fmla="*/ 1293019 w 1362076"/>
                <a:gd name="connsiteY15" fmla="*/ 52388 h 3624263"/>
                <a:gd name="connsiteX16" fmla="*/ 1273969 w 1362076"/>
                <a:gd name="connsiteY16" fmla="*/ 138113 h 3624263"/>
                <a:gd name="connsiteX17" fmla="*/ 1138238 w 1362076"/>
                <a:gd name="connsiteY17" fmla="*/ 133350 h 3624263"/>
                <a:gd name="connsiteX18" fmla="*/ 990600 w 1362076"/>
                <a:gd name="connsiteY18" fmla="*/ 66675 h 3624263"/>
                <a:gd name="connsiteX19" fmla="*/ 881063 w 1362076"/>
                <a:gd name="connsiteY19" fmla="*/ 0 h 3624263"/>
                <a:gd name="connsiteX20" fmla="*/ 714375 w 1362076"/>
                <a:gd name="connsiteY20" fmla="*/ 14288 h 3624263"/>
                <a:gd name="connsiteX21" fmla="*/ 600075 w 1362076"/>
                <a:gd name="connsiteY21" fmla="*/ 71438 h 3624263"/>
                <a:gd name="connsiteX22" fmla="*/ 519113 w 1362076"/>
                <a:gd name="connsiteY22" fmla="*/ 147638 h 3624263"/>
                <a:gd name="connsiteX23" fmla="*/ 481013 w 1362076"/>
                <a:gd name="connsiteY23" fmla="*/ 209550 h 3624263"/>
                <a:gd name="connsiteX24" fmla="*/ 333375 w 1362076"/>
                <a:gd name="connsiteY24" fmla="*/ 171450 h 3624263"/>
                <a:gd name="connsiteX25" fmla="*/ 180975 w 1362076"/>
                <a:gd name="connsiteY25" fmla="*/ 185737 h 3624263"/>
                <a:gd name="connsiteX26" fmla="*/ 47625 w 1362076"/>
                <a:gd name="connsiteY26" fmla="*/ 214313 h 3624263"/>
                <a:gd name="connsiteX27" fmla="*/ 0 w 1362076"/>
                <a:gd name="connsiteY27" fmla="*/ 290513 h 3624263"/>
                <a:gd name="connsiteX28" fmla="*/ 4763 w 1362076"/>
                <a:gd name="connsiteY28" fmla="*/ 400050 h 3624263"/>
                <a:gd name="connsiteX29" fmla="*/ 90488 w 1362076"/>
                <a:gd name="connsiteY29" fmla="*/ 466725 h 3624263"/>
                <a:gd name="connsiteX30" fmla="*/ 76200 w 1362076"/>
                <a:gd name="connsiteY30" fmla="*/ 981075 h 3624263"/>
                <a:gd name="connsiteX31" fmla="*/ 52388 w 1362076"/>
                <a:gd name="connsiteY31" fmla="*/ 1585913 h 3624263"/>
                <a:gd name="connsiteX32" fmla="*/ 19050 w 1362076"/>
                <a:gd name="connsiteY32" fmla="*/ 2252663 h 3624263"/>
                <a:gd name="connsiteX33" fmla="*/ 19050 w 1362076"/>
                <a:gd name="connsiteY33" fmla="*/ 2500313 h 3624263"/>
                <a:gd name="connsiteX34" fmla="*/ 4763 w 1362076"/>
                <a:gd name="connsiteY34" fmla="*/ 2838450 h 3624263"/>
                <a:gd name="connsiteX35" fmla="*/ 4763 w 1362076"/>
                <a:gd name="connsiteY35" fmla="*/ 3328988 h 3624263"/>
                <a:gd name="connsiteX36" fmla="*/ 14288 w 1362076"/>
                <a:gd name="connsiteY36" fmla="*/ 3624263 h 3624263"/>
                <a:gd name="connsiteX0" fmla="*/ 1095375 w 1362076"/>
                <a:gd name="connsiteY0" fmla="*/ 3624263 h 3624263"/>
                <a:gd name="connsiteX1" fmla="*/ 1071563 w 1362076"/>
                <a:gd name="connsiteY1" fmla="*/ 3152775 h 3624263"/>
                <a:gd name="connsiteX2" fmla="*/ 1057275 w 1362076"/>
                <a:gd name="connsiteY2" fmla="*/ 2919413 h 3624263"/>
                <a:gd name="connsiteX3" fmla="*/ 1042988 w 1362076"/>
                <a:gd name="connsiteY3" fmla="*/ 2690813 h 3624263"/>
                <a:gd name="connsiteX4" fmla="*/ 995363 w 1362076"/>
                <a:gd name="connsiteY4" fmla="*/ 2228850 h 3624263"/>
                <a:gd name="connsiteX5" fmla="*/ 976313 w 1362076"/>
                <a:gd name="connsiteY5" fmla="*/ 1885950 h 3624263"/>
                <a:gd name="connsiteX6" fmla="*/ 971550 w 1362076"/>
                <a:gd name="connsiteY6" fmla="*/ 1428750 h 3624263"/>
                <a:gd name="connsiteX7" fmla="*/ 995363 w 1362076"/>
                <a:gd name="connsiteY7" fmla="*/ 1004888 h 3624263"/>
                <a:gd name="connsiteX8" fmla="*/ 1019175 w 1362076"/>
                <a:gd name="connsiteY8" fmla="*/ 752475 h 3624263"/>
                <a:gd name="connsiteX9" fmla="*/ 1085850 w 1362076"/>
                <a:gd name="connsiteY9" fmla="*/ 566738 h 3624263"/>
                <a:gd name="connsiteX10" fmla="*/ 1162050 w 1362076"/>
                <a:gd name="connsiteY10" fmla="*/ 400050 h 3624263"/>
                <a:gd name="connsiteX11" fmla="*/ 1300163 w 1362076"/>
                <a:gd name="connsiteY11" fmla="*/ 295275 h 3624263"/>
                <a:gd name="connsiteX12" fmla="*/ 1357313 w 1362076"/>
                <a:gd name="connsiteY12" fmla="*/ 219075 h 3624263"/>
                <a:gd name="connsiteX13" fmla="*/ 1362076 w 1362076"/>
                <a:gd name="connsiteY13" fmla="*/ 121444 h 3624263"/>
                <a:gd name="connsiteX14" fmla="*/ 1328738 w 1362076"/>
                <a:gd name="connsiteY14" fmla="*/ 83344 h 3624263"/>
                <a:gd name="connsiteX15" fmla="*/ 1293019 w 1362076"/>
                <a:gd name="connsiteY15" fmla="*/ 52388 h 3624263"/>
                <a:gd name="connsiteX16" fmla="*/ 1273969 w 1362076"/>
                <a:gd name="connsiteY16" fmla="*/ 138113 h 3624263"/>
                <a:gd name="connsiteX17" fmla="*/ 1138238 w 1362076"/>
                <a:gd name="connsiteY17" fmla="*/ 133350 h 3624263"/>
                <a:gd name="connsiteX18" fmla="*/ 990600 w 1362076"/>
                <a:gd name="connsiteY18" fmla="*/ 66675 h 3624263"/>
                <a:gd name="connsiteX19" fmla="*/ 881063 w 1362076"/>
                <a:gd name="connsiteY19" fmla="*/ 0 h 3624263"/>
                <a:gd name="connsiteX20" fmla="*/ 714375 w 1362076"/>
                <a:gd name="connsiteY20" fmla="*/ 14288 h 3624263"/>
                <a:gd name="connsiteX21" fmla="*/ 600075 w 1362076"/>
                <a:gd name="connsiteY21" fmla="*/ 71438 h 3624263"/>
                <a:gd name="connsiteX22" fmla="*/ 519113 w 1362076"/>
                <a:gd name="connsiteY22" fmla="*/ 147638 h 3624263"/>
                <a:gd name="connsiteX23" fmla="*/ 481013 w 1362076"/>
                <a:gd name="connsiteY23" fmla="*/ 209550 h 3624263"/>
                <a:gd name="connsiteX24" fmla="*/ 330994 w 1362076"/>
                <a:gd name="connsiteY24" fmla="*/ 183357 h 3624263"/>
                <a:gd name="connsiteX25" fmla="*/ 180975 w 1362076"/>
                <a:gd name="connsiteY25" fmla="*/ 185737 h 3624263"/>
                <a:gd name="connsiteX26" fmla="*/ 47625 w 1362076"/>
                <a:gd name="connsiteY26" fmla="*/ 214313 h 3624263"/>
                <a:gd name="connsiteX27" fmla="*/ 0 w 1362076"/>
                <a:gd name="connsiteY27" fmla="*/ 290513 h 3624263"/>
                <a:gd name="connsiteX28" fmla="*/ 4763 w 1362076"/>
                <a:gd name="connsiteY28" fmla="*/ 400050 h 3624263"/>
                <a:gd name="connsiteX29" fmla="*/ 90488 w 1362076"/>
                <a:gd name="connsiteY29" fmla="*/ 466725 h 3624263"/>
                <a:gd name="connsiteX30" fmla="*/ 76200 w 1362076"/>
                <a:gd name="connsiteY30" fmla="*/ 981075 h 3624263"/>
                <a:gd name="connsiteX31" fmla="*/ 52388 w 1362076"/>
                <a:gd name="connsiteY31" fmla="*/ 1585913 h 3624263"/>
                <a:gd name="connsiteX32" fmla="*/ 19050 w 1362076"/>
                <a:gd name="connsiteY32" fmla="*/ 2252663 h 3624263"/>
                <a:gd name="connsiteX33" fmla="*/ 19050 w 1362076"/>
                <a:gd name="connsiteY33" fmla="*/ 2500313 h 3624263"/>
                <a:gd name="connsiteX34" fmla="*/ 4763 w 1362076"/>
                <a:gd name="connsiteY34" fmla="*/ 2838450 h 3624263"/>
                <a:gd name="connsiteX35" fmla="*/ 4763 w 1362076"/>
                <a:gd name="connsiteY35" fmla="*/ 3328988 h 3624263"/>
                <a:gd name="connsiteX36" fmla="*/ 14288 w 1362076"/>
                <a:gd name="connsiteY36" fmla="*/ 3624263 h 3624263"/>
                <a:gd name="connsiteX0" fmla="*/ 1092994 w 1362076"/>
                <a:gd name="connsiteY0" fmla="*/ 3833813 h 3833813"/>
                <a:gd name="connsiteX1" fmla="*/ 1071563 w 1362076"/>
                <a:gd name="connsiteY1" fmla="*/ 3152775 h 3833813"/>
                <a:gd name="connsiteX2" fmla="*/ 1057275 w 1362076"/>
                <a:gd name="connsiteY2" fmla="*/ 2919413 h 3833813"/>
                <a:gd name="connsiteX3" fmla="*/ 1042988 w 1362076"/>
                <a:gd name="connsiteY3" fmla="*/ 2690813 h 3833813"/>
                <a:gd name="connsiteX4" fmla="*/ 995363 w 1362076"/>
                <a:gd name="connsiteY4" fmla="*/ 2228850 h 3833813"/>
                <a:gd name="connsiteX5" fmla="*/ 976313 w 1362076"/>
                <a:gd name="connsiteY5" fmla="*/ 1885950 h 3833813"/>
                <a:gd name="connsiteX6" fmla="*/ 971550 w 1362076"/>
                <a:gd name="connsiteY6" fmla="*/ 1428750 h 3833813"/>
                <a:gd name="connsiteX7" fmla="*/ 995363 w 1362076"/>
                <a:gd name="connsiteY7" fmla="*/ 1004888 h 3833813"/>
                <a:gd name="connsiteX8" fmla="*/ 1019175 w 1362076"/>
                <a:gd name="connsiteY8" fmla="*/ 752475 h 3833813"/>
                <a:gd name="connsiteX9" fmla="*/ 1085850 w 1362076"/>
                <a:gd name="connsiteY9" fmla="*/ 566738 h 3833813"/>
                <a:gd name="connsiteX10" fmla="*/ 1162050 w 1362076"/>
                <a:gd name="connsiteY10" fmla="*/ 400050 h 3833813"/>
                <a:gd name="connsiteX11" fmla="*/ 1300163 w 1362076"/>
                <a:gd name="connsiteY11" fmla="*/ 295275 h 3833813"/>
                <a:gd name="connsiteX12" fmla="*/ 1357313 w 1362076"/>
                <a:gd name="connsiteY12" fmla="*/ 219075 h 3833813"/>
                <a:gd name="connsiteX13" fmla="*/ 1362076 w 1362076"/>
                <a:gd name="connsiteY13" fmla="*/ 121444 h 3833813"/>
                <a:gd name="connsiteX14" fmla="*/ 1328738 w 1362076"/>
                <a:gd name="connsiteY14" fmla="*/ 83344 h 3833813"/>
                <a:gd name="connsiteX15" fmla="*/ 1293019 w 1362076"/>
                <a:gd name="connsiteY15" fmla="*/ 52388 h 3833813"/>
                <a:gd name="connsiteX16" fmla="*/ 1273969 w 1362076"/>
                <a:gd name="connsiteY16" fmla="*/ 138113 h 3833813"/>
                <a:gd name="connsiteX17" fmla="*/ 1138238 w 1362076"/>
                <a:gd name="connsiteY17" fmla="*/ 133350 h 3833813"/>
                <a:gd name="connsiteX18" fmla="*/ 990600 w 1362076"/>
                <a:gd name="connsiteY18" fmla="*/ 66675 h 3833813"/>
                <a:gd name="connsiteX19" fmla="*/ 881063 w 1362076"/>
                <a:gd name="connsiteY19" fmla="*/ 0 h 3833813"/>
                <a:gd name="connsiteX20" fmla="*/ 714375 w 1362076"/>
                <a:gd name="connsiteY20" fmla="*/ 14288 h 3833813"/>
                <a:gd name="connsiteX21" fmla="*/ 600075 w 1362076"/>
                <a:gd name="connsiteY21" fmla="*/ 71438 h 3833813"/>
                <a:gd name="connsiteX22" fmla="*/ 519113 w 1362076"/>
                <a:gd name="connsiteY22" fmla="*/ 147638 h 3833813"/>
                <a:gd name="connsiteX23" fmla="*/ 481013 w 1362076"/>
                <a:gd name="connsiteY23" fmla="*/ 209550 h 3833813"/>
                <a:gd name="connsiteX24" fmla="*/ 330994 w 1362076"/>
                <a:gd name="connsiteY24" fmla="*/ 183357 h 3833813"/>
                <a:gd name="connsiteX25" fmla="*/ 180975 w 1362076"/>
                <a:gd name="connsiteY25" fmla="*/ 185737 h 3833813"/>
                <a:gd name="connsiteX26" fmla="*/ 47625 w 1362076"/>
                <a:gd name="connsiteY26" fmla="*/ 214313 h 3833813"/>
                <a:gd name="connsiteX27" fmla="*/ 0 w 1362076"/>
                <a:gd name="connsiteY27" fmla="*/ 290513 h 3833813"/>
                <a:gd name="connsiteX28" fmla="*/ 4763 w 1362076"/>
                <a:gd name="connsiteY28" fmla="*/ 400050 h 3833813"/>
                <a:gd name="connsiteX29" fmla="*/ 90488 w 1362076"/>
                <a:gd name="connsiteY29" fmla="*/ 466725 h 3833813"/>
                <a:gd name="connsiteX30" fmla="*/ 76200 w 1362076"/>
                <a:gd name="connsiteY30" fmla="*/ 981075 h 3833813"/>
                <a:gd name="connsiteX31" fmla="*/ 52388 w 1362076"/>
                <a:gd name="connsiteY31" fmla="*/ 1585913 h 3833813"/>
                <a:gd name="connsiteX32" fmla="*/ 19050 w 1362076"/>
                <a:gd name="connsiteY32" fmla="*/ 2252663 h 3833813"/>
                <a:gd name="connsiteX33" fmla="*/ 19050 w 1362076"/>
                <a:gd name="connsiteY33" fmla="*/ 2500313 h 3833813"/>
                <a:gd name="connsiteX34" fmla="*/ 4763 w 1362076"/>
                <a:gd name="connsiteY34" fmla="*/ 2838450 h 3833813"/>
                <a:gd name="connsiteX35" fmla="*/ 4763 w 1362076"/>
                <a:gd name="connsiteY35" fmla="*/ 3328988 h 3833813"/>
                <a:gd name="connsiteX36" fmla="*/ 14288 w 1362076"/>
                <a:gd name="connsiteY36" fmla="*/ 3624263 h 3833813"/>
                <a:gd name="connsiteX0" fmla="*/ 1092994 w 1362076"/>
                <a:gd name="connsiteY0" fmla="*/ 3833813 h 3833813"/>
                <a:gd name="connsiteX1" fmla="*/ 1071563 w 1362076"/>
                <a:gd name="connsiteY1" fmla="*/ 3152775 h 3833813"/>
                <a:gd name="connsiteX2" fmla="*/ 1057275 w 1362076"/>
                <a:gd name="connsiteY2" fmla="*/ 2919413 h 3833813"/>
                <a:gd name="connsiteX3" fmla="*/ 1042988 w 1362076"/>
                <a:gd name="connsiteY3" fmla="*/ 2690813 h 3833813"/>
                <a:gd name="connsiteX4" fmla="*/ 995363 w 1362076"/>
                <a:gd name="connsiteY4" fmla="*/ 2228850 h 3833813"/>
                <a:gd name="connsiteX5" fmla="*/ 976313 w 1362076"/>
                <a:gd name="connsiteY5" fmla="*/ 1885950 h 3833813"/>
                <a:gd name="connsiteX6" fmla="*/ 971550 w 1362076"/>
                <a:gd name="connsiteY6" fmla="*/ 1428750 h 3833813"/>
                <a:gd name="connsiteX7" fmla="*/ 995363 w 1362076"/>
                <a:gd name="connsiteY7" fmla="*/ 1004888 h 3833813"/>
                <a:gd name="connsiteX8" fmla="*/ 1019175 w 1362076"/>
                <a:gd name="connsiteY8" fmla="*/ 752475 h 3833813"/>
                <a:gd name="connsiteX9" fmla="*/ 1085850 w 1362076"/>
                <a:gd name="connsiteY9" fmla="*/ 566738 h 3833813"/>
                <a:gd name="connsiteX10" fmla="*/ 1162050 w 1362076"/>
                <a:gd name="connsiteY10" fmla="*/ 400050 h 3833813"/>
                <a:gd name="connsiteX11" fmla="*/ 1300163 w 1362076"/>
                <a:gd name="connsiteY11" fmla="*/ 295275 h 3833813"/>
                <a:gd name="connsiteX12" fmla="*/ 1357313 w 1362076"/>
                <a:gd name="connsiteY12" fmla="*/ 219075 h 3833813"/>
                <a:gd name="connsiteX13" fmla="*/ 1362076 w 1362076"/>
                <a:gd name="connsiteY13" fmla="*/ 121444 h 3833813"/>
                <a:gd name="connsiteX14" fmla="*/ 1328738 w 1362076"/>
                <a:gd name="connsiteY14" fmla="*/ 83344 h 3833813"/>
                <a:gd name="connsiteX15" fmla="*/ 1293019 w 1362076"/>
                <a:gd name="connsiteY15" fmla="*/ 52388 h 3833813"/>
                <a:gd name="connsiteX16" fmla="*/ 1273969 w 1362076"/>
                <a:gd name="connsiteY16" fmla="*/ 138113 h 3833813"/>
                <a:gd name="connsiteX17" fmla="*/ 1138238 w 1362076"/>
                <a:gd name="connsiteY17" fmla="*/ 133350 h 3833813"/>
                <a:gd name="connsiteX18" fmla="*/ 990600 w 1362076"/>
                <a:gd name="connsiteY18" fmla="*/ 66675 h 3833813"/>
                <a:gd name="connsiteX19" fmla="*/ 881063 w 1362076"/>
                <a:gd name="connsiteY19" fmla="*/ 0 h 3833813"/>
                <a:gd name="connsiteX20" fmla="*/ 714375 w 1362076"/>
                <a:gd name="connsiteY20" fmla="*/ 14288 h 3833813"/>
                <a:gd name="connsiteX21" fmla="*/ 600075 w 1362076"/>
                <a:gd name="connsiteY21" fmla="*/ 71438 h 3833813"/>
                <a:gd name="connsiteX22" fmla="*/ 519113 w 1362076"/>
                <a:gd name="connsiteY22" fmla="*/ 147638 h 3833813"/>
                <a:gd name="connsiteX23" fmla="*/ 481013 w 1362076"/>
                <a:gd name="connsiteY23" fmla="*/ 209550 h 3833813"/>
                <a:gd name="connsiteX24" fmla="*/ 330994 w 1362076"/>
                <a:gd name="connsiteY24" fmla="*/ 183357 h 3833813"/>
                <a:gd name="connsiteX25" fmla="*/ 180975 w 1362076"/>
                <a:gd name="connsiteY25" fmla="*/ 185737 h 3833813"/>
                <a:gd name="connsiteX26" fmla="*/ 47625 w 1362076"/>
                <a:gd name="connsiteY26" fmla="*/ 214313 h 3833813"/>
                <a:gd name="connsiteX27" fmla="*/ 0 w 1362076"/>
                <a:gd name="connsiteY27" fmla="*/ 290513 h 3833813"/>
                <a:gd name="connsiteX28" fmla="*/ 4763 w 1362076"/>
                <a:gd name="connsiteY28" fmla="*/ 400050 h 3833813"/>
                <a:gd name="connsiteX29" fmla="*/ 90488 w 1362076"/>
                <a:gd name="connsiteY29" fmla="*/ 466725 h 3833813"/>
                <a:gd name="connsiteX30" fmla="*/ 76200 w 1362076"/>
                <a:gd name="connsiteY30" fmla="*/ 981075 h 3833813"/>
                <a:gd name="connsiteX31" fmla="*/ 52388 w 1362076"/>
                <a:gd name="connsiteY31" fmla="*/ 1585913 h 3833813"/>
                <a:gd name="connsiteX32" fmla="*/ 19050 w 1362076"/>
                <a:gd name="connsiteY32" fmla="*/ 2252663 h 3833813"/>
                <a:gd name="connsiteX33" fmla="*/ 19050 w 1362076"/>
                <a:gd name="connsiteY33" fmla="*/ 2500313 h 3833813"/>
                <a:gd name="connsiteX34" fmla="*/ 4763 w 1362076"/>
                <a:gd name="connsiteY34" fmla="*/ 2838450 h 3833813"/>
                <a:gd name="connsiteX35" fmla="*/ 4763 w 1362076"/>
                <a:gd name="connsiteY35" fmla="*/ 3328988 h 3833813"/>
                <a:gd name="connsiteX36" fmla="*/ 14288 w 1362076"/>
                <a:gd name="connsiteY36" fmla="*/ 3624263 h 3833813"/>
                <a:gd name="connsiteX0" fmla="*/ 1092994 w 1362076"/>
                <a:gd name="connsiteY0" fmla="*/ 3833813 h 3833813"/>
                <a:gd name="connsiteX1" fmla="*/ 1071563 w 1362076"/>
                <a:gd name="connsiteY1" fmla="*/ 3152775 h 3833813"/>
                <a:gd name="connsiteX2" fmla="*/ 1057275 w 1362076"/>
                <a:gd name="connsiteY2" fmla="*/ 2919413 h 3833813"/>
                <a:gd name="connsiteX3" fmla="*/ 1042988 w 1362076"/>
                <a:gd name="connsiteY3" fmla="*/ 2690813 h 3833813"/>
                <a:gd name="connsiteX4" fmla="*/ 995363 w 1362076"/>
                <a:gd name="connsiteY4" fmla="*/ 2228850 h 3833813"/>
                <a:gd name="connsiteX5" fmla="*/ 976313 w 1362076"/>
                <a:gd name="connsiteY5" fmla="*/ 1885950 h 3833813"/>
                <a:gd name="connsiteX6" fmla="*/ 971550 w 1362076"/>
                <a:gd name="connsiteY6" fmla="*/ 1428750 h 3833813"/>
                <a:gd name="connsiteX7" fmla="*/ 995363 w 1362076"/>
                <a:gd name="connsiteY7" fmla="*/ 1004888 h 3833813"/>
                <a:gd name="connsiteX8" fmla="*/ 1019175 w 1362076"/>
                <a:gd name="connsiteY8" fmla="*/ 752475 h 3833813"/>
                <a:gd name="connsiteX9" fmla="*/ 1085850 w 1362076"/>
                <a:gd name="connsiteY9" fmla="*/ 566738 h 3833813"/>
                <a:gd name="connsiteX10" fmla="*/ 1162050 w 1362076"/>
                <a:gd name="connsiteY10" fmla="*/ 400050 h 3833813"/>
                <a:gd name="connsiteX11" fmla="*/ 1300163 w 1362076"/>
                <a:gd name="connsiteY11" fmla="*/ 295275 h 3833813"/>
                <a:gd name="connsiteX12" fmla="*/ 1357313 w 1362076"/>
                <a:gd name="connsiteY12" fmla="*/ 219075 h 3833813"/>
                <a:gd name="connsiteX13" fmla="*/ 1362076 w 1362076"/>
                <a:gd name="connsiteY13" fmla="*/ 121444 h 3833813"/>
                <a:gd name="connsiteX14" fmla="*/ 1328738 w 1362076"/>
                <a:gd name="connsiteY14" fmla="*/ 83344 h 3833813"/>
                <a:gd name="connsiteX15" fmla="*/ 1285876 w 1362076"/>
                <a:gd name="connsiteY15" fmla="*/ 52388 h 3833813"/>
                <a:gd name="connsiteX16" fmla="*/ 1273969 w 1362076"/>
                <a:gd name="connsiteY16" fmla="*/ 138113 h 3833813"/>
                <a:gd name="connsiteX17" fmla="*/ 1138238 w 1362076"/>
                <a:gd name="connsiteY17" fmla="*/ 133350 h 3833813"/>
                <a:gd name="connsiteX18" fmla="*/ 990600 w 1362076"/>
                <a:gd name="connsiteY18" fmla="*/ 66675 h 3833813"/>
                <a:gd name="connsiteX19" fmla="*/ 881063 w 1362076"/>
                <a:gd name="connsiteY19" fmla="*/ 0 h 3833813"/>
                <a:gd name="connsiteX20" fmla="*/ 714375 w 1362076"/>
                <a:gd name="connsiteY20" fmla="*/ 14288 h 3833813"/>
                <a:gd name="connsiteX21" fmla="*/ 600075 w 1362076"/>
                <a:gd name="connsiteY21" fmla="*/ 71438 h 3833813"/>
                <a:gd name="connsiteX22" fmla="*/ 519113 w 1362076"/>
                <a:gd name="connsiteY22" fmla="*/ 147638 h 3833813"/>
                <a:gd name="connsiteX23" fmla="*/ 481013 w 1362076"/>
                <a:gd name="connsiteY23" fmla="*/ 209550 h 3833813"/>
                <a:gd name="connsiteX24" fmla="*/ 330994 w 1362076"/>
                <a:gd name="connsiteY24" fmla="*/ 183357 h 3833813"/>
                <a:gd name="connsiteX25" fmla="*/ 180975 w 1362076"/>
                <a:gd name="connsiteY25" fmla="*/ 185737 h 3833813"/>
                <a:gd name="connsiteX26" fmla="*/ 47625 w 1362076"/>
                <a:gd name="connsiteY26" fmla="*/ 214313 h 3833813"/>
                <a:gd name="connsiteX27" fmla="*/ 0 w 1362076"/>
                <a:gd name="connsiteY27" fmla="*/ 290513 h 3833813"/>
                <a:gd name="connsiteX28" fmla="*/ 4763 w 1362076"/>
                <a:gd name="connsiteY28" fmla="*/ 400050 h 3833813"/>
                <a:gd name="connsiteX29" fmla="*/ 90488 w 1362076"/>
                <a:gd name="connsiteY29" fmla="*/ 466725 h 3833813"/>
                <a:gd name="connsiteX30" fmla="*/ 76200 w 1362076"/>
                <a:gd name="connsiteY30" fmla="*/ 981075 h 3833813"/>
                <a:gd name="connsiteX31" fmla="*/ 52388 w 1362076"/>
                <a:gd name="connsiteY31" fmla="*/ 1585913 h 3833813"/>
                <a:gd name="connsiteX32" fmla="*/ 19050 w 1362076"/>
                <a:gd name="connsiteY32" fmla="*/ 2252663 h 3833813"/>
                <a:gd name="connsiteX33" fmla="*/ 19050 w 1362076"/>
                <a:gd name="connsiteY33" fmla="*/ 2500313 h 3833813"/>
                <a:gd name="connsiteX34" fmla="*/ 4763 w 1362076"/>
                <a:gd name="connsiteY34" fmla="*/ 2838450 h 3833813"/>
                <a:gd name="connsiteX35" fmla="*/ 4763 w 1362076"/>
                <a:gd name="connsiteY35" fmla="*/ 3328988 h 3833813"/>
                <a:gd name="connsiteX36" fmla="*/ 14288 w 1362076"/>
                <a:gd name="connsiteY36" fmla="*/ 3624263 h 3833813"/>
                <a:gd name="connsiteX0" fmla="*/ 1092994 w 1362076"/>
                <a:gd name="connsiteY0" fmla="*/ 3833813 h 3833813"/>
                <a:gd name="connsiteX1" fmla="*/ 1071563 w 1362076"/>
                <a:gd name="connsiteY1" fmla="*/ 3152775 h 3833813"/>
                <a:gd name="connsiteX2" fmla="*/ 1057275 w 1362076"/>
                <a:gd name="connsiteY2" fmla="*/ 2919413 h 3833813"/>
                <a:gd name="connsiteX3" fmla="*/ 1042988 w 1362076"/>
                <a:gd name="connsiteY3" fmla="*/ 2690813 h 3833813"/>
                <a:gd name="connsiteX4" fmla="*/ 995363 w 1362076"/>
                <a:gd name="connsiteY4" fmla="*/ 2228850 h 3833813"/>
                <a:gd name="connsiteX5" fmla="*/ 976313 w 1362076"/>
                <a:gd name="connsiteY5" fmla="*/ 1885950 h 3833813"/>
                <a:gd name="connsiteX6" fmla="*/ 971550 w 1362076"/>
                <a:gd name="connsiteY6" fmla="*/ 1428750 h 3833813"/>
                <a:gd name="connsiteX7" fmla="*/ 995363 w 1362076"/>
                <a:gd name="connsiteY7" fmla="*/ 1004888 h 3833813"/>
                <a:gd name="connsiteX8" fmla="*/ 1019175 w 1362076"/>
                <a:gd name="connsiteY8" fmla="*/ 752475 h 3833813"/>
                <a:gd name="connsiteX9" fmla="*/ 1085850 w 1362076"/>
                <a:gd name="connsiteY9" fmla="*/ 566738 h 3833813"/>
                <a:gd name="connsiteX10" fmla="*/ 1162050 w 1362076"/>
                <a:gd name="connsiteY10" fmla="*/ 400050 h 3833813"/>
                <a:gd name="connsiteX11" fmla="*/ 1300163 w 1362076"/>
                <a:gd name="connsiteY11" fmla="*/ 295275 h 3833813"/>
                <a:gd name="connsiteX12" fmla="*/ 1357313 w 1362076"/>
                <a:gd name="connsiteY12" fmla="*/ 219075 h 3833813"/>
                <a:gd name="connsiteX13" fmla="*/ 1362076 w 1362076"/>
                <a:gd name="connsiteY13" fmla="*/ 121444 h 3833813"/>
                <a:gd name="connsiteX14" fmla="*/ 1328738 w 1362076"/>
                <a:gd name="connsiteY14" fmla="*/ 83344 h 3833813"/>
                <a:gd name="connsiteX15" fmla="*/ 1295401 w 1362076"/>
                <a:gd name="connsiteY15" fmla="*/ 38100 h 3833813"/>
                <a:gd name="connsiteX16" fmla="*/ 1273969 w 1362076"/>
                <a:gd name="connsiteY16" fmla="*/ 138113 h 3833813"/>
                <a:gd name="connsiteX17" fmla="*/ 1138238 w 1362076"/>
                <a:gd name="connsiteY17" fmla="*/ 133350 h 3833813"/>
                <a:gd name="connsiteX18" fmla="*/ 990600 w 1362076"/>
                <a:gd name="connsiteY18" fmla="*/ 66675 h 3833813"/>
                <a:gd name="connsiteX19" fmla="*/ 881063 w 1362076"/>
                <a:gd name="connsiteY19" fmla="*/ 0 h 3833813"/>
                <a:gd name="connsiteX20" fmla="*/ 714375 w 1362076"/>
                <a:gd name="connsiteY20" fmla="*/ 14288 h 3833813"/>
                <a:gd name="connsiteX21" fmla="*/ 600075 w 1362076"/>
                <a:gd name="connsiteY21" fmla="*/ 71438 h 3833813"/>
                <a:gd name="connsiteX22" fmla="*/ 519113 w 1362076"/>
                <a:gd name="connsiteY22" fmla="*/ 147638 h 3833813"/>
                <a:gd name="connsiteX23" fmla="*/ 481013 w 1362076"/>
                <a:gd name="connsiteY23" fmla="*/ 209550 h 3833813"/>
                <a:gd name="connsiteX24" fmla="*/ 330994 w 1362076"/>
                <a:gd name="connsiteY24" fmla="*/ 183357 h 3833813"/>
                <a:gd name="connsiteX25" fmla="*/ 180975 w 1362076"/>
                <a:gd name="connsiteY25" fmla="*/ 185737 h 3833813"/>
                <a:gd name="connsiteX26" fmla="*/ 47625 w 1362076"/>
                <a:gd name="connsiteY26" fmla="*/ 214313 h 3833813"/>
                <a:gd name="connsiteX27" fmla="*/ 0 w 1362076"/>
                <a:gd name="connsiteY27" fmla="*/ 290513 h 3833813"/>
                <a:gd name="connsiteX28" fmla="*/ 4763 w 1362076"/>
                <a:gd name="connsiteY28" fmla="*/ 400050 h 3833813"/>
                <a:gd name="connsiteX29" fmla="*/ 90488 w 1362076"/>
                <a:gd name="connsiteY29" fmla="*/ 466725 h 3833813"/>
                <a:gd name="connsiteX30" fmla="*/ 76200 w 1362076"/>
                <a:gd name="connsiteY30" fmla="*/ 981075 h 3833813"/>
                <a:gd name="connsiteX31" fmla="*/ 52388 w 1362076"/>
                <a:gd name="connsiteY31" fmla="*/ 1585913 h 3833813"/>
                <a:gd name="connsiteX32" fmla="*/ 19050 w 1362076"/>
                <a:gd name="connsiteY32" fmla="*/ 2252663 h 3833813"/>
                <a:gd name="connsiteX33" fmla="*/ 19050 w 1362076"/>
                <a:gd name="connsiteY33" fmla="*/ 2500313 h 3833813"/>
                <a:gd name="connsiteX34" fmla="*/ 4763 w 1362076"/>
                <a:gd name="connsiteY34" fmla="*/ 2838450 h 3833813"/>
                <a:gd name="connsiteX35" fmla="*/ 4763 w 1362076"/>
                <a:gd name="connsiteY35" fmla="*/ 3328988 h 3833813"/>
                <a:gd name="connsiteX36" fmla="*/ 14288 w 1362076"/>
                <a:gd name="connsiteY36" fmla="*/ 3624263 h 3833813"/>
                <a:gd name="connsiteX0" fmla="*/ 1092994 w 1362076"/>
                <a:gd name="connsiteY0" fmla="*/ 3833813 h 3833813"/>
                <a:gd name="connsiteX1" fmla="*/ 1071563 w 1362076"/>
                <a:gd name="connsiteY1" fmla="*/ 3152775 h 3833813"/>
                <a:gd name="connsiteX2" fmla="*/ 1057275 w 1362076"/>
                <a:gd name="connsiteY2" fmla="*/ 2919413 h 3833813"/>
                <a:gd name="connsiteX3" fmla="*/ 1042988 w 1362076"/>
                <a:gd name="connsiteY3" fmla="*/ 2690813 h 3833813"/>
                <a:gd name="connsiteX4" fmla="*/ 995363 w 1362076"/>
                <a:gd name="connsiteY4" fmla="*/ 2228850 h 3833813"/>
                <a:gd name="connsiteX5" fmla="*/ 976313 w 1362076"/>
                <a:gd name="connsiteY5" fmla="*/ 1885950 h 3833813"/>
                <a:gd name="connsiteX6" fmla="*/ 971550 w 1362076"/>
                <a:gd name="connsiteY6" fmla="*/ 1428750 h 3833813"/>
                <a:gd name="connsiteX7" fmla="*/ 995363 w 1362076"/>
                <a:gd name="connsiteY7" fmla="*/ 1004888 h 3833813"/>
                <a:gd name="connsiteX8" fmla="*/ 1019175 w 1362076"/>
                <a:gd name="connsiteY8" fmla="*/ 752475 h 3833813"/>
                <a:gd name="connsiteX9" fmla="*/ 1085850 w 1362076"/>
                <a:gd name="connsiteY9" fmla="*/ 566738 h 3833813"/>
                <a:gd name="connsiteX10" fmla="*/ 1162050 w 1362076"/>
                <a:gd name="connsiteY10" fmla="*/ 400050 h 3833813"/>
                <a:gd name="connsiteX11" fmla="*/ 1300163 w 1362076"/>
                <a:gd name="connsiteY11" fmla="*/ 295275 h 3833813"/>
                <a:gd name="connsiteX12" fmla="*/ 1357313 w 1362076"/>
                <a:gd name="connsiteY12" fmla="*/ 219075 h 3833813"/>
                <a:gd name="connsiteX13" fmla="*/ 1362076 w 1362076"/>
                <a:gd name="connsiteY13" fmla="*/ 121444 h 3833813"/>
                <a:gd name="connsiteX14" fmla="*/ 1328738 w 1362076"/>
                <a:gd name="connsiteY14" fmla="*/ 83344 h 3833813"/>
                <a:gd name="connsiteX15" fmla="*/ 1295401 w 1362076"/>
                <a:gd name="connsiteY15" fmla="*/ 38100 h 3833813"/>
                <a:gd name="connsiteX16" fmla="*/ 1273969 w 1362076"/>
                <a:gd name="connsiteY16" fmla="*/ 138113 h 3833813"/>
                <a:gd name="connsiteX17" fmla="*/ 1138238 w 1362076"/>
                <a:gd name="connsiteY17" fmla="*/ 133350 h 3833813"/>
                <a:gd name="connsiteX18" fmla="*/ 990600 w 1362076"/>
                <a:gd name="connsiteY18" fmla="*/ 66675 h 3833813"/>
                <a:gd name="connsiteX19" fmla="*/ 881063 w 1362076"/>
                <a:gd name="connsiteY19" fmla="*/ 0 h 3833813"/>
                <a:gd name="connsiteX20" fmla="*/ 714375 w 1362076"/>
                <a:gd name="connsiteY20" fmla="*/ 14288 h 3833813"/>
                <a:gd name="connsiteX21" fmla="*/ 600075 w 1362076"/>
                <a:gd name="connsiteY21" fmla="*/ 71438 h 3833813"/>
                <a:gd name="connsiteX22" fmla="*/ 519113 w 1362076"/>
                <a:gd name="connsiteY22" fmla="*/ 147638 h 3833813"/>
                <a:gd name="connsiteX23" fmla="*/ 481013 w 1362076"/>
                <a:gd name="connsiteY23" fmla="*/ 209550 h 3833813"/>
                <a:gd name="connsiteX24" fmla="*/ 330994 w 1362076"/>
                <a:gd name="connsiteY24" fmla="*/ 183357 h 3833813"/>
                <a:gd name="connsiteX25" fmla="*/ 180975 w 1362076"/>
                <a:gd name="connsiteY25" fmla="*/ 185737 h 3833813"/>
                <a:gd name="connsiteX26" fmla="*/ 47625 w 1362076"/>
                <a:gd name="connsiteY26" fmla="*/ 214313 h 3833813"/>
                <a:gd name="connsiteX27" fmla="*/ 0 w 1362076"/>
                <a:gd name="connsiteY27" fmla="*/ 290513 h 3833813"/>
                <a:gd name="connsiteX28" fmla="*/ 4763 w 1362076"/>
                <a:gd name="connsiteY28" fmla="*/ 400050 h 3833813"/>
                <a:gd name="connsiteX29" fmla="*/ 90488 w 1362076"/>
                <a:gd name="connsiteY29" fmla="*/ 466725 h 3833813"/>
                <a:gd name="connsiteX30" fmla="*/ 76200 w 1362076"/>
                <a:gd name="connsiteY30" fmla="*/ 981075 h 3833813"/>
                <a:gd name="connsiteX31" fmla="*/ 52388 w 1362076"/>
                <a:gd name="connsiteY31" fmla="*/ 1585913 h 3833813"/>
                <a:gd name="connsiteX32" fmla="*/ 19050 w 1362076"/>
                <a:gd name="connsiteY32" fmla="*/ 2252663 h 3833813"/>
                <a:gd name="connsiteX33" fmla="*/ 19050 w 1362076"/>
                <a:gd name="connsiteY33" fmla="*/ 2500313 h 3833813"/>
                <a:gd name="connsiteX34" fmla="*/ 4763 w 1362076"/>
                <a:gd name="connsiteY34" fmla="*/ 2838450 h 3833813"/>
                <a:gd name="connsiteX35" fmla="*/ 4763 w 1362076"/>
                <a:gd name="connsiteY35" fmla="*/ 3328988 h 3833813"/>
                <a:gd name="connsiteX36" fmla="*/ 14288 w 1362076"/>
                <a:gd name="connsiteY36" fmla="*/ 3624263 h 3833813"/>
                <a:gd name="connsiteX0" fmla="*/ 1092994 w 1362076"/>
                <a:gd name="connsiteY0" fmla="*/ 3833813 h 3833813"/>
                <a:gd name="connsiteX1" fmla="*/ 1071563 w 1362076"/>
                <a:gd name="connsiteY1" fmla="*/ 3152775 h 3833813"/>
                <a:gd name="connsiteX2" fmla="*/ 1057275 w 1362076"/>
                <a:gd name="connsiteY2" fmla="*/ 2919413 h 3833813"/>
                <a:gd name="connsiteX3" fmla="*/ 1042988 w 1362076"/>
                <a:gd name="connsiteY3" fmla="*/ 2690813 h 3833813"/>
                <a:gd name="connsiteX4" fmla="*/ 995363 w 1362076"/>
                <a:gd name="connsiteY4" fmla="*/ 2228850 h 3833813"/>
                <a:gd name="connsiteX5" fmla="*/ 976313 w 1362076"/>
                <a:gd name="connsiteY5" fmla="*/ 1885950 h 3833813"/>
                <a:gd name="connsiteX6" fmla="*/ 971550 w 1362076"/>
                <a:gd name="connsiteY6" fmla="*/ 1428750 h 3833813"/>
                <a:gd name="connsiteX7" fmla="*/ 995363 w 1362076"/>
                <a:gd name="connsiteY7" fmla="*/ 1004888 h 3833813"/>
                <a:gd name="connsiteX8" fmla="*/ 1019175 w 1362076"/>
                <a:gd name="connsiteY8" fmla="*/ 752475 h 3833813"/>
                <a:gd name="connsiteX9" fmla="*/ 1085850 w 1362076"/>
                <a:gd name="connsiteY9" fmla="*/ 566738 h 3833813"/>
                <a:gd name="connsiteX10" fmla="*/ 1162050 w 1362076"/>
                <a:gd name="connsiteY10" fmla="*/ 400050 h 3833813"/>
                <a:gd name="connsiteX11" fmla="*/ 1300163 w 1362076"/>
                <a:gd name="connsiteY11" fmla="*/ 295275 h 3833813"/>
                <a:gd name="connsiteX12" fmla="*/ 1357313 w 1362076"/>
                <a:gd name="connsiteY12" fmla="*/ 219075 h 3833813"/>
                <a:gd name="connsiteX13" fmla="*/ 1362076 w 1362076"/>
                <a:gd name="connsiteY13" fmla="*/ 121444 h 3833813"/>
                <a:gd name="connsiteX14" fmla="*/ 1328738 w 1362076"/>
                <a:gd name="connsiteY14" fmla="*/ 83344 h 3833813"/>
                <a:gd name="connsiteX15" fmla="*/ 1295401 w 1362076"/>
                <a:gd name="connsiteY15" fmla="*/ 38100 h 3833813"/>
                <a:gd name="connsiteX16" fmla="*/ 1273969 w 1362076"/>
                <a:gd name="connsiteY16" fmla="*/ 138113 h 3833813"/>
                <a:gd name="connsiteX17" fmla="*/ 1138238 w 1362076"/>
                <a:gd name="connsiteY17" fmla="*/ 133350 h 3833813"/>
                <a:gd name="connsiteX18" fmla="*/ 990600 w 1362076"/>
                <a:gd name="connsiteY18" fmla="*/ 66675 h 3833813"/>
                <a:gd name="connsiteX19" fmla="*/ 881063 w 1362076"/>
                <a:gd name="connsiteY19" fmla="*/ 0 h 3833813"/>
                <a:gd name="connsiteX20" fmla="*/ 714375 w 1362076"/>
                <a:gd name="connsiteY20" fmla="*/ 14288 h 3833813"/>
                <a:gd name="connsiteX21" fmla="*/ 600075 w 1362076"/>
                <a:gd name="connsiteY21" fmla="*/ 71438 h 3833813"/>
                <a:gd name="connsiteX22" fmla="*/ 519113 w 1362076"/>
                <a:gd name="connsiteY22" fmla="*/ 147638 h 3833813"/>
                <a:gd name="connsiteX23" fmla="*/ 481013 w 1362076"/>
                <a:gd name="connsiteY23" fmla="*/ 209550 h 3833813"/>
                <a:gd name="connsiteX24" fmla="*/ 330994 w 1362076"/>
                <a:gd name="connsiteY24" fmla="*/ 183357 h 3833813"/>
                <a:gd name="connsiteX25" fmla="*/ 180975 w 1362076"/>
                <a:gd name="connsiteY25" fmla="*/ 185737 h 3833813"/>
                <a:gd name="connsiteX26" fmla="*/ 47625 w 1362076"/>
                <a:gd name="connsiteY26" fmla="*/ 214313 h 3833813"/>
                <a:gd name="connsiteX27" fmla="*/ 0 w 1362076"/>
                <a:gd name="connsiteY27" fmla="*/ 290513 h 3833813"/>
                <a:gd name="connsiteX28" fmla="*/ 4763 w 1362076"/>
                <a:gd name="connsiteY28" fmla="*/ 400050 h 3833813"/>
                <a:gd name="connsiteX29" fmla="*/ 90488 w 1362076"/>
                <a:gd name="connsiteY29" fmla="*/ 466725 h 3833813"/>
                <a:gd name="connsiteX30" fmla="*/ 76200 w 1362076"/>
                <a:gd name="connsiteY30" fmla="*/ 981075 h 3833813"/>
                <a:gd name="connsiteX31" fmla="*/ 52388 w 1362076"/>
                <a:gd name="connsiteY31" fmla="*/ 1585913 h 3833813"/>
                <a:gd name="connsiteX32" fmla="*/ 19050 w 1362076"/>
                <a:gd name="connsiteY32" fmla="*/ 2252663 h 3833813"/>
                <a:gd name="connsiteX33" fmla="*/ 19050 w 1362076"/>
                <a:gd name="connsiteY33" fmla="*/ 2500313 h 3833813"/>
                <a:gd name="connsiteX34" fmla="*/ 4763 w 1362076"/>
                <a:gd name="connsiteY34" fmla="*/ 2838450 h 3833813"/>
                <a:gd name="connsiteX35" fmla="*/ 4763 w 1362076"/>
                <a:gd name="connsiteY35" fmla="*/ 3328988 h 3833813"/>
                <a:gd name="connsiteX36" fmla="*/ 14288 w 1362076"/>
                <a:gd name="connsiteY36" fmla="*/ 3624263 h 3833813"/>
                <a:gd name="connsiteX0" fmla="*/ 1092994 w 1362076"/>
                <a:gd name="connsiteY0" fmla="*/ 3833813 h 3833813"/>
                <a:gd name="connsiteX1" fmla="*/ 1071563 w 1362076"/>
                <a:gd name="connsiteY1" fmla="*/ 3152775 h 3833813"/>
                <a:gd name="connsiteX2" fmla="*/ 1057275 w 1362076"/>
                <a:gd name="connsiteY2" fmla="*/ 2919413 h 3833813"/>
                <a:gd name="connsiteX3" fmla="*/ 1042988 w 1362076"/>
                <a:gd name="connsiteY3" fmla="*/ 2690813 h 3833813"/>
                <a:gd name="connsiteX4" fmla="*/ 995363 w 1362076"/>
                <a:gd name="connsiteY4" fmla="*/ 2228850 h 3833813"/>
                <a:gd name="connsiteX5" fmla="*/ 976313 w 1362076"/>
                <a:gd name="connsiteY5" fmla="*/ 1885950 h 3833813"/>
                <a:gd name="connsiteX6" fmla="*/ 971550 w 1362076"/>
                <a:gd name="connsiteY6" fmla="*/ 1428750 h 3833813"/>
                <a:gd name="connsiteX7" fmla="*/ 995363 w 1362076"/>
                <a:gd name="connsiteY7" fmla="*/ 1004888 h 3833813"/>
                <a:gd name="connsiteX8" fmla="*/ 1019175 w 1362076"/>
                <a:gd name="connsiteY8" fmla="*/ 752475 h 3833813"/>
                <a:gd name="connsiteX9" fmla="*/ 1085850 w 1362076"/>
                <a:gd name="connsiteY9" fmla="*/ 566738 h 3833813"/>
                <a:gd name="connsiteX10" fmla="*/ 1162050 w 1362076"/>
                <a:gd name="connsiteY10" fmla="*/ 400050 h 3833813"/>
                <a:gd name="connsiteX11" fmla="*/ 1300163 w 1362076"/>
                <a:gd name="connsiteY11" fmla="*/ 295275 h 3833813"/>
                <a:gd name="connsiteX12" fmla="*/ 1357313 w 1362076"/>
                <a:gd name="connsiteY12" fmla="*/ 219075 h 3833813"/>
                <a:gd name="connsiteX13" fmla="*/ 1362076 w 1362076"/>
                <a:gd name="connsiteY13" fmla="*/ 121444 h 3833813"/>
                <a:gd name="connsiteX14" fmla="*/ 1328738 w 1362076"/>
                <a:gd name="connsiteY14" fmla="*/ 83344 h 3833813"/>
                <a:gd name="connsiteX15" fmla="*/ 1283495 w 1362076"/>
                <a:gd name="connsiteY15" fmla="*/ 54768 h 3833813"/>
                <a:gd name="connsiteX16" fmla="*/ 1273969 w 1362076"/>
                <a:gd name="connsiteY16" fmla="*/ 138113 h 3833813"/>
                <a:gd name="connsiteX17" fmla="*/ 1138238 w 1362076"/>
                <a:gd name="connsiteY17" fmla="*/ 133350 h 3833813"/>
                <a:gd name="connsiteX18" fmla="*/ 990600 w 1362076"/>
                <a:gd name="connsiteY18" fmla="*/ 66675 h 3833813"/>
                <a:gd name="connsiteX19" fmla="*/ 881063 w 1362076"/>
                <a:gd name="connsiteY19" fmla="*/ 0 h 3833813"/>
                <a:gd name="connsiteX20" fmla="*/ 714375 w 1362076"/>
                <a:gd name="connsiteY20" fmla="*/ 14288 h 3833813"/>
                <a:gd name="connsiteX21" fmla="*/ 600075 w 1362076"/>
                <a:gd name="connsiteY21" fmla="*/ 71438 h 3833813"/>
                <a:gd name="connsiteX22" fmla="*/ 519113 w 1362076"/>
                <a:gd name="connsiteY22" fmla="*/ 147638 h 3833813"/>
                <a:gd name="connsiteX23" fmla="*/ 481013 w 1362076"/>
                <a:gd name="connsiteY23" fmla="*/ 209550 h 3833813"/>
                <a:gd name="connsiteX24" fmla="*/ 330994 w 1362076"/>
                <a:gd name="connsiteY24" fmla="*/ 183357 h 3833813"/>
                <a:gd name="connsiteX25" fmla="*/ 180975 w 1362076"/>
                <a:gd name="connsiteY25" fmla="*/ 185737 h 3833813"/>
                <a:gd name="connsiteX26" fmla="*/ 47625 w 1362076"/>
                <a:gd name="connsiteY26" fmla="*/ 214313 h 3833813"/>
                <a:gd name="connsiteX27" fmla="*/ 0 w 1362076"/>
                <a:gd name="connsiteY27" fmla="*/ 290513 h 3833813"/>
                <a:gd name="connsiteX28" fmla="*/ 4763 w 1362076"/>
                <a:gd name="connsiteY28" fmla="*/ 400050 h 3833813"/>
                <a:gd name="connsiteX29" fmla="*/ 90488 w 1362076"/>
                <a:gd name="connsiteY29" fmla="*/ 466725 h 3833813"/>
                <a:gd name="connsiteX30" fmla="*/ 76200 w 1362076"/>
                <a:gd name="connsiteY30" fmla="*/ 981075 h 3833813"/>
                <a:gd name="connsiteX31" fmla="*/ 52388 w 1362076"/>
                <a:gd name="connsiteY31" fmla="*/ 1585913 h 3833813"/>
                <a:gd name="connsiteX32" fmla="*/ 19050 w 1362076"/>
                <a:gd name="connsiteY32" fmla="*/ 2252663 h 3833813"/>
                <a:gd name="connsiteX33" fmla="*/ 19050 w 1362076"/>
                <a:gd name="connsiteY33" fmla="*/ 2500313 h 3833813"/>
                <a:gd name="connsiteX34" fmla="*/ 4763 w 1362076"/>
                <a:gd name="connsiteY34" fmla="*/ 2838450 h 3833813"/>
                <a:gd name="connsiteX35" fmla="*/ 4763 w 1362076"/>
                <a:gd name="connsiteY35" fmla="*/ 3328988 h 3833813"/>
                <a:gd name="connsiteX36" fmla="*/ 14288 w 1362076"/>
                <a:gd name="connsiteY36" fmla="*/ 3624263 h 3833813"/>
                <a:gd name="connsiteX0" fmla="*/ 1092994 w 1362076"/>
                <a:gd name="connsiteY0" fmla="*/ 3833813 h 3833813"/>
                <a:gd name="connsiteX1" fmla="*/ 1071563 w 1362076"/>
                <a:gd name="connsiteY1" fmla="*/ 3152775 h 3833813"/>
                <a:gd name="connsiteX2" fmla="*/ 1057275 w 1362076"/>
                <a:gd name="connsiteY2" fmla="*/ 2919413 h 3833813"/>
                <a:gd name="connsiteX3" fmla="*/ 1042988 w 1362076"/>
                <a:gd name="connsiteY3" fmla="*/ 2690813 h 3833813"/>
                <a:gd name="connsiteX4" fmla="*/ 995363 w 1362076"/>
                <a:gd name="connsiteY4" fmla="*/ 2228850 h 3833813"/>
                <a:gd name="connsiteX5" fmla="*/ 976313 w 1362076"/>
                <a:gd name="connsiteY5" fmla="*/ 1885950 h 3833813"/>
                <a:gd name="connsiteX6" fmla="*/ 971550 w 1362076"/>
                <a:gd name="connsiteY6" fmla="*/ 1428750 h 3833813"/>
                <a:gd name="connsiteX7" fmla="*/ 995363 w 1362076"/>
                <a:gd name="connsiteY7" fmla="*/ 1004888 h 3833813"/>
                <a:gd name="connsiteX8" fmla="*/ 1019175 w 1362076"/>
                <a:gd name="connsiteY8" fmla="*/ 752475 h 3833813"/>
                <a:gd name="connsiteX9" fmla="*/ 1085850 w 1362076"/>
                <a:gd name="connsiteY9" fmla="*/ 566738 h 3833813"/>
                <a:gd name="connsiteX10" fmla="*/ 1162050 w 1362076"/>
                <a:gd name="connsiteY10" fmla="*/ 400050 h 3833813"/>
                <a:gd name="connsiteX11" fmla="*/ 1300163 w 1362076"/>
                <a:gd name="connsiteY11" fmla="*/ 295275 h 3833813"/>
                <a:gd name="connsiteX12" fmla="*/ 1357313 w 1362076"/>
                <a:gd name="connsiteY12" fmla="*/ 219075 h 3833813"/>
                <a:gd name="connsiteX13" fmla="*/ 1362076 w 1362076"/>
                <a:gd name="connsiteY13" fmla="*/ 121444 h 3833813"/>
                <a:gd name="connsiteX14" fmla="*/ 1328738 w 1362076"/>
                <a:gd name="connsiteY14" fmla="*/ 83344 h 3833813"/>
                <a:gd name="connsiteX15" fmla="*/ 1283495 w 1362076"/>
                <a:gd name="connsiteY15" fmla="*/ 54768 h 3833813"/>
                <a:gd name="connsiteX16" fmla="*/ 1266826 w 1362076"/>
                <a:gd name="connsiteY16" fmla="*/ 138113 h 3833813"/>
                <a:gd name="connsiteX17" fmla="*/ 1138238 w 1362076"/>
                <a:gd name="connsiteY17" fmla="*/ 133350 h 3833813"/>
                <a:gd name="connsiteX18" fmla="*/ 990600 w 1362076"/>
                <a:gd name="connsiteY18" fmla="*/ 66675 h 3833813"/>
                <a:gd name="connsiteX19" fmla="*/ 881063 w 1362076"/>
                <a:gd name="connsiteY19" fmla="*/ 0 h 3833813"/>
                <a:gd name="connsiteX20" fmla="*/ 714375 w 1362076"/>
                <a:gd name="connsiteY20" fmla="*/ 14288 h 3833813"/>
                <a:gd name="connsiteX21" fmla="*/ 600075 w 1362076"/>
                <a:gd name="connsiteY21" fmla="*/ 71438 h 3833813"/>
                <a:gd name="connsiteX22" fmla="*/ 519113 w 1362076"/>
                <a:gd name="connsiteY22" fmla="*/ 147638 h 3833813"/>
                <a:gd name="connsiteX23" fmla="*/ 481013 w 1362076"/>
                <a:gd name="connsiteY23" fmla="*/ 209550 h 3833813"/>
                <a:gd name="connsiteX24" fmla="*/ 330994 w 1362076"/>
                <a:gd name="connsiteY24" fmla="*/ 183357 h 3833813"/>
                <a:gd name="connsiteX25" fmla="*/ 180975 w 1362076"/>
                <a:gd name="connsiteY25" fmla="*/ 185737 h 3833813"/>
                <a:gd name="connsiteX26" fmla="*/ 47625 w 1362076"/>
                <a:gd name="connsiteY26" fmla="*/ 214313 h 3833813"/>
                <a:gd name="connsiteX27" fmla="*/ 0 w 1362076"/>
                <a:gd name="connsiteY27" fmla="*/ 290513 h 3833813"/>
                <a:gd name="connsiteX28" fmla="*/ 4763 w 1362076"/>
                <a:gd name="connsiteY28" fmla="*/ 400050 h 3833813"/>
                <a:gd name="connsiteX29" fmla="*/ 90488 w 1362076"/>
                <a:gd name="connsiteY29" fmla="*/ 466725 h 3833813"/>
                <a:gd name="connsiteX30" fmla="*/ 76200 w 1362076"/>
                <a:gd name="connsiteY30" fmla="*/ 981075 h 3833813"/>
                <a:gd name="connsiteX31" fmla="*/ 52388 w 1362076"/>
                <a:gd name="connsiteY31" fmla="*/ 1585913 h 3833813"/>
                <a:gd name="connsiteX32" fmla="*/ 19050 w 1362076"/>
                <a:gd name="connsiteY32" fmla="*/ 2252663 h 3833813"/>
                <a:gd name="connsiteX33" fmla="*/ 19050 w 1362076"/>
                <a:gd name="connsiteY33" fmla="*/ 2500313 h 3833813"/>
                <a:gd name="connsiteX34" fmla="*/ 4763 w 1362076"/>
                <a:gd name="connsiteY34" fmla="*/ 2838450 h 3833813"/>
                <a:gd name="connsiteX35" fmla="*/ 4763 w 1362076"/>
                <a:gd name="connsiteY35" fmla="*/ 3328988 h 3833813"/>
                <a:gd name="connsiteX36" fmla="*/ 14288 w 1362076"/>
                <a:gd name="connsiteY36" fmla="*/ 3624263 h 3833813"/>
                <a:gd name="connsiteX0" fmla="*/ 1092994 w 1362076"/>
                <a:gd name="connsiteY0" fmla="*/ 3833813 h 3833813"/>
                <a:gd name="connsiteX1" fmla="*/ 1071563 w 1362076"/>
                <a:gd name="connsiteY1" fmla="*/ 3152775 h 3833813"/>
                <a:gd name="connsiteX2" fmla="*/ 1057275 w 1362076"/>
                <a:gd name="connsiteY2" fmla="*/ 2919413 h 3833813"/>
                <a:gd name="connsiteX3" fmla="*/ 1042988 w 1362076"/>
                <a:gd name="connsiteY3" fmla="*/ 2690813 h 3833813"/>
                <a:gd name="connsiteX4" fmla="*/ 995363 w 1362076"/>
                <a:gd name="connsiteY4" fmla="*/ 2228850 h 3833813"/>
                <a:gd name="connsiteX5" fmla="*/ 976313 w 1362076"/>
                <a:gd name="connsiteY5" fmla="*/ 1885950 h 3833813"/>
                <a:gd name="connsiteX6" fmla="*/ 971550 w 1362076"/>
                <a:gd name="connsiteY6" fmla="*/ 1428750 h 3833813"/>
                <a:gd name="connsiteX7" fmla="*/ 995363 w 1362076"/>
                <a:gd name="connsiteY7" fmla="*/ 1004888 h 3833813"/>
                <a:gd name="connsiteX8" fmla="*/ 1019175 w 1362076"/>
                <a:gd name="connsiteY8" fmla="*/ 752475 h 3833813"/>
                <a:gd name="connsiteX9" fmla="*/ 1085850 w 1362076"/>
                <a:gd name="connsiteY9" fmla="*/ 566738 h 3833813"/>
                <a:gd name="connsiteX10" fmla="*/ 1162050 w 1362076"/>
                <a:gd name="connsiteY10" fmla="*/ 400050 h 3833813"/>
                <a:gd name="connsiteX11" fmla="*/ 1300163 w 1362076"/>
                <a:gd name="connsiteY11" fmla="*/ 295275 h 3833813"/>
                <a:gd name="connsiteX12" fmla="*/ 1357313 w 1362076"/>
                <a:gd name="connsiteY12" fmla="*/ 219075 h 3833813"/>
                <a:gd name="connsiteX13" fmla="*/ 1362076 w 1362076"/>
                <a:gd name="connsiteY13" fmla="*/ 121444 h 3833813"/>
                <a:gd name="connsiteX14" fmla="*/ 1328738 w 1362076"/>
                <a:gd name="connsiteY14" fmla="*/ 83344 h 3833813"/>
                <a:gd name="connsiteX15" fmla="*/ 1283495 w 1362076"/>
                <a:gd name="connsiteY15" fmla="*/ 54768 h 3833813"/>
                <a:gd name="connsiteX16" fmla="*/ 1266826 w 1362076"/>
                <a:gd name="connsiteY16" fmla="*/ 138113 h 3833813"/>
                <a:gd name="connsiteX17" fmla="*/ 1138238 w 1362076"/>
                <a:gd name="connsiteY17" fmla="*/ 133350 h 3833813"/>
                <a:gd name="connsiteX18" fmla="*/ 990600 w 1362076"/>
                <a:gd name="connsiteY18" fmla="*/ 66675 h 3833813"/>
                <a:gd name="connsiteX19" fmla="*/ 881063 w 1362076"/>
                <a:gd name="connsiteY19" fmla="*/ 0 h 3833813"/>
                <a:gd name="connsiteX20" fmla="*/ 714375 w 1362076"/>
                <a:gd name="connsiteY20" fmla="*/ 14288 h 3833813"/>
                <a:gd name="connsiteX21" fmla="*/ 600075 w 1362076"/>
                <a:gd name="connsiteY21" fmla="*/ 71438 h 3833813"/>
                <a:gd name="connsiteX22" fmla="*/ 519113 w 1362076"/>
                <a:gd name="connsiteY22" fmla="*/ 147638 h 3833813"/>
                <a:gd name="connsiteX23" fmla="*/ 481013 w 1362076"/>
                <a:gd name="connsiteY23" fmla="*/ 209550 h 3833813"/>
                <a:gd name="connsiteX24" fmla="*/ 330994 w 1362076"/>
                <a:gd name="connsiteY24" fmla="*/ 183357 h 3833813"/>
                <a:gd name="connsiteX25" fmla="*/ 180975 w 1362076"/>
                <a:gd name="connsiteY25" fmla="*/ 185737 h 3833813"/>
                <a:gd name="connsiteX26" fmla="*/ 47625 w 1362076"/>
                <a:gd name="connsiteY26" fmla="*/ 214313 h 3833813"/>
                <a:gd name="connsiteX27" fmla="*/ 0 w 1362076"/>
                <a:gd name="connsiteY27" fmla="*/ 290513 h 3833813"/>
                <a:gd name="connsiteX28" fmla="*/ 4763 w 1362076"/>
                <a:gd name="connsiteY28" fmla="*/ 400050 h 3833813"/>
                <a:gd name="connsiteX29" fmla="*/ 90488 w 1362076"/>
                <a:gd name="connsiteY29" fmla="*/ 466725 h 3833813"/>
                <a:gd name="connsiteX30" fmla="*/ 76200 w 1362076"/>
                <a:gd name="connsiteY30" fmla="*/ 981075 h 3833813"/>
                <a:gd name="connsiteX31" fmla="*/ 52388 w 1362076"/>
                <a:gd name="connsiteY31" fmla="*/ 1585913 h 3833813"/>
                <a:gd name="connsiteX32" fmla="*/ 19050 w 1362076"/>
                <a:gd name="connsiteY32" fmla="*/ 2252663 h 3833813"/>
                <a:gd name="connsiteX33" fmla="*/ 19050 w 1362076"/>
                <a:gd name="connsiteY33" fmla="*/ 2500313 h 3833813"/>
                <a:gd name="connsiteX34" fmla="*/ 4763 w 1362076"/>
                <a:gd name="connsiteY34" fmla="*/ 2838450 h 3833813"/>
                <a:gd name="connsiteX35" fmla="*/ 4763 w 1362076"/>
                <a:gd name="connsiteY35" fmla="*/ 3328988 h 3833813"/>
                <a:gd name="connsiteX36" fmla="*/ 14288 w 1362076"/>
                <a:gd name="connsiteY36" fmla="*/ 3624263 h 3833813"/>
                <a:gd name="connsiteX0" fmla="*/ 1092994 w 1362076"/>
                <a:gd name="connsiteY0" fmla="*/ 3833813 h 3833813"/>
                <a:gd name="connsiteX1" fmla="*/ 1071563 w 1362076"/>
                <a:gd name="connsiteY1" fmla="*/ 3152775 h 3833813"/>
                <a:gd name="connsiteX2" fmla="*/ 1057275 w 1362076"/>
                <a:gd name="connsiteY2" fmla="*/ 2919413 h 3833813"/>
                <a:gd name="connsiteX3" fmla="*/ 1042988 w 1362076"/>
                <a:gd name="connsiteY3" fmla="*/ 2690813 h 3833813"/>
                <a:gd name="connsiteX4" fmla="*/ 995363 w 1362076"/>
                <a:gd name="connsiteY4" fmla="*/ 2228850 h 3833813"/>
                <a:gd name="connsiteX5" fmla="*/ 976313 w 1362076"/>
                <a:gd name="connsiteY5" fmla="*/ 1885950 h 3833813"/>
                <a:gd name="connsiteX6" fmla="*/ 971550 w 1362076"/>
                <a:gd name="connsiteY6" fmla="*/ 1428750 h 3833813"/>
                <a:gd name="connsiteX7" fmla="*/ 995363 w 1362076"/>
                <a:gd name="connsiteY7" fmla="*/ 1004888 h 3833813"/>
                <a:gd name="connsiteX8" fmla="*/ 1019175 w 1362076"/>
                <a:gd name="connsiteY8" fmla="*/ 752475 h 3833813"/>
                <a:gd name="connsiteX9" fmla="*/ 1085850 w 1362076"/>
                <a:gd name="connsiteY9" fmla="*/ 566738 h 3833813"/>
                <a:gd name="connsiteX10" fmla="*/ 1162050 w 1362076"/>
                <a:gd name="connsiteY10" fmla="*/ 400050 h 3833813"/>
                <a:gd name="connsiteX11" fmla="*/ 1300163 w 1362076"/>
                <a:gd name="connsiteY11" fmla="*/ 295275 h 3833813"/>
                <a:gd name="connsiteX12" fmla="*/ 1357313 w 1362076"/>
                <a:gd name="connsiteY12" fmla="*/ 219075 h 3833813"/>
                <a:gd name="connsiteX13" fmla="*/ 1362076 w 1362076"/>
                <a:gd name="connsiteY13" fmla="*/ 121444 h 3833813"/>
                <a:gd name="connsiteX14" fmla="*/ 1328738 w 1362076"/>
                <a:gd name="connsiteY14" fmla="*/ 83344 h 3833813"/>
                <a:gd name="connsiteX15" fmla="*/ 1283495 w 1362076"/>
                <a:gd name="connsiteY15" fmla="*/ 54768 h 3833813"/>
                <a:gd name="connsiteX16" fmla="*/ 1266826 w 1362076"/>
                <a:gd name="connsiteY16" fmla="*/ 138113 h 3833813"/>
                <a:gd name="connsiteX17" fmla="*/ 1138238 w 1362076"/>
                <a:gd name="connsiteY17" fmla="*/ 133350 h 3833813"/>
                <a:gd name="connsiteX18" fmla="*/ 990600 w 1362076"/>
                <a:gd name="connsiteY18" fmla="*/ 66675 h 3833813"/>
                <a:gd name="connsiteX19" fmla="*/ 881063 w 1362076"/>
                <a:gd name="connsiteY19" fmla="*/ 0 h 3833813"/>
                <a:gd name="connsiteX20" fmla="*/ 714375 w 1362076"/>
                <a:gd name="connsiteY20" fmla="*/ 14288 h 3833813"/>
                <a:gd name="connsiteX21" fmla="*/ 600075 w 1362076"/>
                <a:gd name="connsiteY21" fmla="*/ 71438 h 3833813"/>
                <a:gd name="connsiteX22" fmla="*/ 519113 w 1362076"/>
                <a:gd name="connsiteY22" fmla="*/ 147638 h 3833813"/>
                <a:gd name="connsiteX23" fmla="*/ 464344 w 1362076"/>
                <a:gd name="connsiteY23" fmla="*/ 202406 h 3833813"/>
                <a:gd name="connsiteX24" fmla="*/ 330994 w 1362076"/>
                <a:gd name="connsiteY24" fmla="*/ 183357 h 3833813"/>
                <a:gd name="connsiteX25" fmla="*/ 180975 w 1362076"/>
                <a:gd name="connsiteY25" fmla="*/ 185737 h 3833813"/>
                <a:gd name="connsiteX26" fmla="*/ 47625 w 1362076"/>
                <a:gd name="connsiteY26" fmla="*/ 214313 h 3833813"/>
                <a:gd name="connsiteX27" fmla="*/ 0 w 1362076"/>
                <a:gd name="connsiteY27" fmla="*/ 290513 h 3833813"/>
                <a:gd name="connsiteX28" fmla="*/ 4763 w 1362076"/>
                <a:gd name="connsiteY28" fmla="*/ 400050 h 3833813"/>
                <a:gd name="connsiteX29" fmla="*/ 90488 w 1362076"/>
                <a:gd name="connsiteY29" fmla="*/ 466725 h 3833813"/>
                <a:gd name="connsiteX30" fmla="*/ 76200 w 1362076"/>
                <a:gd name="connsiteY30" fmla="*/ 981075 h 3833813"/>
                <a:gd name="connsiteX31" fmla="*/ 52388 w 1362076"/>
                <a:gd name="connsiteY31" fmla="*/ 1585913 h 3833813"/>
                <a:gd name="connsiteX32" fmla="*/ 19050 w 1362076"/>
                <a:gd name="connsiteY32" fmla="*/ 2252663 h 3833813"/>
                <a:gd name="connsiteX33" fmla="*/ 19050 w 1362076"/>
                <a:gd name="connsiteY33" fmla="*/ 2500313 h 3833813"/>
                <a:gd name="connsiteX34" fmla="*/ 4763 w 1362076"/>
                <a:gd name="connsiteY34" fmla="*/ 2838450 h 3833813"/>
                <a:gd name="connsiteX35" fmla="*/ 4763 w 1362076"/>
                <a:gd name="connsiteY35" fmla="*/ 3328988 h 3833813"/>
                <a:gd name="connsiteX36" fmla="*/ 14288 w 1362076"/>
                <a:gd name="connsiteY36" fmla="*/ 3624263 h 3833813"/>
                <a:gd name="connsiteX0" fmla="*/ 1092994 w 1362076"/>
                <a:gd name="connsiteY0" fmla="*/ 3833813 h 3833813"/>
                <a:gd name="connsiteX1" fmla="*/ 1071563 w 1362076"/>
                <a:gd name="connsiteY1" fmla="*/ 3152775 h 3833813"/>
                <a:gd name="connsiteX2" fmla="*/ 1057275 w 1362076"/>
                <a:gd name="connsiteY2" fmla="*/ 2919413 h 3833813"/>
                <a:gd name="connsiteX3" fmla="*/ 1042988 w 1362076"/>
                <a:gd name="connsiteY3" fmla="*/ 2690813 h 3833813"/>
                <a:gd name="connsiteX4" fmla="*/ 995363 w 1362076"/>
                <a:gd name="connsiteY4" fmla="*/ 2228850 h 3833813"/>
                <a:gd name="connsiteX5" fmla="*/ 976313 w 1362076"/>
                <a:gd name="connsiteY5" fmla="*/ 1885950 h 3833813"/>
                <a:gd name="connsiteX6" fmla="*/ 971550 w 1362076"/>
                <a:gd name="connsiteY6" fmla="*/ 1428750 h 3833813"/>
                <a:gd name="connsiteX7" fmla="*/ 995363 w 1362076"/>
                <a:gd name="connsiteY7" fmla="*/ 1004888 h 3833813"/>
                <a:gd name="connsiteX8" fmla="*/ 1019175 w 1362076"/>
                <a:gd name="connsiteY8" fmla="*/ 752475 h 3833813"/>
                <a:gd name="connsiteX9" fmla="*/ 1085850 w 1362076"/>
                <a:gd name="connsiteY9" fmla="*/ 566738 h 3833813"/>
                <a:gd name="connsiteX10" fmla="*/ 1162050 w 1362076"/>
                <a:gd name="connsiteY10" fmla="*/ 400050 h 3833813"/>
                <a:gd name="connsiteX11" fmla="*/ 1300163 w 1362076"/>
                <a:gd name="connsiteY11" fmla="*/ 295275 h 3833813"/>
                <a:gd name="connsiteX12" fmla="*/ 1357313 w 1362076"/>
                <a:gd name="connsiteY12" fmla="*/ 219075 h 3833813"/>
                <a:gd name="connsiteX13" fmla="*/ 1362076 w 1362076"/>
                <a:gd name="connsiteY13" fmla="*/ 121444 h 3833813"/>
                <a:gd name="connsiteX14" fmla="*/ 1328738 w 1362076"/>
                <a:gd name="connsiteY14" fmla="*/ 83344 h 3833813"/>
                <a:gd name="connsiteX15" fmla="*/ 1283495 w 1362076"/>
                <a:gd name="connsiteY15" fmla="*/ 54768 h 3833813"/>
                <a:gd name="connsiteX16" fmla="*/ 1266826 w 1362076"/>
                <a:gd name="connsiteY16" fmla="*/ 138113 h 3833813"/>
                <a:gd name="connsiteX17" fmla="*/ 1138238 w 1362076"/>
                <a:gd name="connsiteY17" fmla="*/ 133350 h 3833813"/>
                <a:gd name="connsiteX18" fmla="*/ 990600 w 1362076"/>
                <a:gd name="connsiteY18" fmla="*/ 66675 h 3833813"/>
                <a:gd name="connsiteX19" fmla="*/ 881063 w 1362076"/>
                <a:gd name="connsiteY19" fmla="*/ 0 h 3833813"/>
                <a:gd name="connsiteX20" fmla="*/ 714375 w 1362076"/>
                <a:gd name="connsiteY20" fmla="*/ 14288 h 3833813"/>
                <a:gd name="connsiteX21" fmla="*/ 600075 w 1362076"/>
                <a:gd name="connsiteY21" fmla="*/ 71438 h 3833813"/>
                <a:gd name="connsiteX22" fmla="*/ 519113 w 1362076"/>
                <a:gd name="connsiteY22" fmla="*/ 147638 h 3833813"/>
                <a:gd name="connsiteX23" fmla="*/ 464344 w 1362076"/>
                <a:gd name="connsiteY23" fmla="*/ 202406 h 3833813"/>
                <a:gd name="connsiteX24" fmla="*/ 330994 w 1362076"/>
                <a:gd name="connsiteY24" fmla="*/ 183357 h 3833813"/>
                <a:gd name="connsiteX25" fmla="*/ 180975 w 1362076"/>
                <a:gd name="connsiteY25" fmla="*/ 185737 h 3833813"/>
                <a:gd name="connsiteX26" fmla="*/ 47625 w 1362076"/>
                <a:gd name="connsiteY26" fmla="*/ 214313 h 3833813"/>
                <a:gd name="connsiteX27" fmla="*/ 0 w 1362076"/>
                <a:gd name="connsiteY27" fmla="*/ 290513 h 3833813"/>
                <a:gd name="connsiteX28" fmla="*/ 4763 w 1362076"/>
                <a:gd name="connsiteY28" fmla="*/ 400050 h 3833813"/>
                <a:gd name="connsiteX29" fmla="*/ 90488 w 1362076"/>
                <a:gd name="connsiteY29" fmla="*/ 466725 h 3833813"/>
                <a:gd name="connsiteX30" fmla="*/ 76200 w 1362076"/>
                <a:gd name="connsiteY30" fmla="*/ 981075 h 3833813"/>
                <a:gd name="connsiteX31" fmla="*/ 52388 w 1362076"/>
                <a:gd name="connsiteY31" fmla="*/ 1585913 h 3833813"/>
                <a:gd name="connsiteX32" fmla="*/ 19050 w 1362076"/>
                <a:gd name="connsiteY32" fmla="*/ 2252663 h 3833813"/>
                <a:gd name="connsiteX33" fmla="*/ 19050 w 1362076"/>
                <a:gd name="connsiteY33" fmla="*/ 2500313 h 3833813"/>
                <a:gd name="connsiteX34" fmla="*/ 4763 w 1362076"/>
                <a:gd name="connsiteY34" fmla="*/ 2838450 h 3833813"/>
                <a:gd name="connsiteX35" fmla="*/ 4763 w 1362076"/>
                <a:gd name="connsiteY35" fmla="*/ 3328988 h 3833813"/>
                <a:gd name="connsiteX36" fmla="*/ 14288 w 1362076"/>
                <a:gd name="connsiteY36" fmla="*/ 3624263 h 3833813"/>
                <a:gd name="connsiteX0" fmla="*/ 1092994 w 1362076"/>
                <a:gd name="connsiteY0" fmla="*/ 3833813 h 3833813"/>
                <a:gd name="connsiteX1" fmla="*/ 1071563 w 1362076"/>
                <a:gd name="connsiteY1" fmla="*/ 3152775 h 3833813"/>
                <a:gd name="connsiteX2" fmla="*/ 1057275 w 1362076"/>
                <a:gd name="connsiteY2" fmla="*/ 2919413 h 3833813"/>
                <a:gd name="connsiteX3" fmla="*/ 1042988 w 1362076"/>
                <a:gd name="connsiteY3" fmla="*/ 2690813 h 3833813"/>
                <a:gd name="connsiteX4" fmla="*/ 995363 w 1362076"/>
                <a:gd name="connsiteY4" fmla="*/ 2228850 h 3833813"/>
                <a:gd name="connsiteX5" fmla="*/ 976313 w 1362076"/>
                <a:gd name="connsiteY5" fmla="*/ 1885950 h 3833813"/>
                <a:gd name="connsiteX6" fmla="*/ 971550 w 1362076"/>
                <a:gd name="connsiteY6" fmla="*/ 1428750 h 3833813"/>
                <a:gd name="connsiteX7" fmla="*/ 995363 w 1362076"/>
                <a:gd name="connsiteY7" fmla="*/ 1004888 h 3833813"/>
                <a:gd name="connsiteX8" fmla="*/ 1019175 w 1362076"/>
                <a:gd name="connsiteY8" fmla="*/ 752475 h 3833813"/>
                <a:gd name="connsiteX9" fmla="*/ 1085850 w 1362076"/>
                <a:gd name="connsiteY9" fmla="*/ 566738 h 3833813"/>
                <a:gd name="connsiteX10" fmla="*/ 1162050 w 1362076"/>
                <a:gd name="connsiteY10" fmla="*/ 400050 h 3833813"/>
                <a:gd name="connsiteX11" fmla="*/ 1300163 w 1362076"/>
                <a:gd name="connsiteY11" fmla="*/ 295275 h 3833813"/>
                <a:gd name="connsiteX12" fmla="*/ 1357313 w 1362076"/>
                <a:gd name="connsiteY12" fmla="*/ 219075 h 3833813"/>
                <a:gd name="connsiteX13" fmla="*/ 1362076 w 1362076"/>
                <a:gd name="connsiteY13" fmla="*/ 121444 h 3833813"/>
                <a:gd name="connsiteX14" fmla="*/ 1328738 w 1362076"/>
                <a:gd name="connsiteY14" fmla="*/ 83344 h 3833813"/>
                <a:gd name="connsiteX15" fmla="*/ 1283495 w 1362076"/>
                <a:gd name="connsiteY15" fmla="*/ 54768 h 3833813"/>
                <a:gd name="connsiteX16" fmla="*/ 1266826 w 1362076"/>
                <a:gd name="connsiteY16" fmla="*/ 138113 h 3833813"/>
                <a:gd name="connsiteX17" fmla="*/ 1138238 w 1362076"/>
                <a:gd name="connsiteY17" fmla="*/ 133350 h 3833813"/>
                <a:gd name="connsiteX18" fmla="*/ 990600 w 1362076"/>
                <a:gd name="connsiteY18" fmla="*/ 66675 h 3833813"/>
                <a:gd name="connsiteX19" fmla="*/ 881063 w 1362076"/>
                <a:gd name="connsiteY19" fmla="*/ 0 h 3833813"/>
                <a:gd name="connsiteX20" fmla="*/ 714375 w 1362076"/>
                <a:gd name="connsiteY20" fmla="*/ 14288 h 3833813"/>
                <a:gd name="connsiteX21" fmla="*/ 600075 w 1362076"/>
                <a:gd name="connsiteY21" fmla="*/ 71438 h 3833813"/>
                <a:gd name="connsiteX22" fmla="*/ 519113 w 1362076"/>
                <a:gd name="connsiteY22" fmla="*/ 147638 h 3833813"/>
                <a:gd name="connsiteX23" fmla="*/ 464344 w 1362076"/>
                <a:gd name="connsiteY23" fmla="*/ 202406 h 3833813"/>
                <a:gd name="connsiteX24" fmla="*/ 330994 w 1362076"/>
                <a:gd name="connsiteY24" fmla="*/ 183357 h 3833813"/>
                <a:gd name="connsiteX25" fmla="*/ 180975 w 1362076"/>
                <a:gd name="connsiteY25" fmla="*/ 185737 h 3833813"/>
                <a:gd name="connsiteX26" fmla="*/ 47625 w 1362076"/>
                <a:gd name="connsiteY26" fmla="*/ 214313 h 3833813"/>
                <a:gd name="connsiteX27" fmla="*/ 0 w 1362076"/>
                <a:gd name="connsiteY27" fmla="*/ 290513 h 3833813"/>
                <a:gd name="connsiteX28" fmla="*/ 4763 w 1362076"/>
                <a:gd name="connsiteY28" fmla="*/ 400050 h 3833813"/>
                <a:gd name="connsiteX29" fmla="*/ 90488 w 1362076"/>
                <a:gd name="connsiteY29" fmla="*/ 466725 h 3833813"/>
                <a:gd name="connsiteX30" fmla="*/ 76200 w 1362076"/>
                <a:gd name="connsiteY30" fmla="*/ 981075 h 3833813"/>
                <a:gd name="connsiteX31" fmla="*/ 52388 w 1362076"/>
                <a:gd name="connsiteY31" fmla="*/ 1585913 h 3833813"/>
                <a:gd name="connsiteX32" fmla="*/ 19050 w 1362076"/>
                <a:gd name="connsiteY32" fmla="*/ 2252663 h 3833813"/>
                <a:gd name="connsiteX33" fmla="*/ 19050 w 1362076"/>
                <a:gd name="connsiteY33" fmla="*/ 2500313 h 3833813"/>
                <a:gd name="connsiteX34" fmla="*/ 4763 w 1362076"/>
                <a:gd name="connsiteY34" fmla="*/ 2838450 h 3833813"/>
                <a:gd name="connsiteX35" fmla="*/ 4763 w 1362076"/>
                <a:gd name="connsiteY35" fmla="*/ 3328988 h 3833813"/>
                <a:gd name="connsiteX36" fmla="*/ 14288 w 1362076"/>
                <a:gd name="connsiteY36" fmla="*/ 3624263 h 3833813"/>
                <a:gd name="connsiteX0" fmla="*/ 1092994 w 1362076"/>
                <a:gd name="connsiteY0" fmla="*/ 3833813 h 3833813"/>
                <a:gd name="connsiteX1" fmla="*/ 1071563 w 1362076"/>
                <a:gd name="connsiteY1" fmla="*/ 3152775 h 3833813"/>
                <a:gd name="connsiteX2" fmla="*/ 1057275 w 1362076"/>
                <a:gd name="connsiteY2" fmla="*/ 2919413 h 3833813"/>
                <a:gd name="connsiteX3" fmla="*/ 1042988 w 1362076"/>
                <a:gd name="connsiteY3" fmla="*/ 2690813 h 3833813"/>
                <a:gd name="connsiteX4" fmla="*/ 995363 w 1362076"/>
                <a:gd name="connsiteY4" fmla="*/ 2228850 h 3833813"/>
                <a:gd name="connsiteX5" fmla="*/ 976313 w 1362076"/>
                <a:gd name="connsiteY5" fmla="*/ 1885950 h 3833813"/>
                <a:gd name="connsiteX6" fmla="*/ 971550 w 1362076"/>
                <a:gd name="connsiteY6" fmla="*/ 1428750 h 3833813"/>
                <a:gd name="connsiteX7" fmla="*/ 995363 w 1362076"/>
                <a:gd name="connsiteY7" fmla="*/ 1004888 h 3833813"/>
                <a:gd name="connsiteX8" fmla="*/ 1019175 w 1362076"/>
                <a:gd name="connsiteY8" fmla="*/ 752475 h 3833813"/>
                <a:gd name="connsiteX9" fmla="*/ 1085850 w 1362076"/>
                <a:gd name="connsiteY9" fmla="*/ 566738 h 3833813"/>
                <a:gd name="connsiteX10" fmla="*/ 1162050 w 1362076"/>
                <a:gd name="connsiteY10" fmla="*/ 400050 h 3833813"/>
                <a:gd name="connsiteX11" fmla="*/ 1300163 w 1362076"/>
                <a:gd name="connsiteY11" fmla="*/ 295275 h 3833813"/>
                <a:gd name="connsiteX12" fmla="*/ 1357313 w 1362076"/>
                <a:gd name="connsiteY12" fmla="*/ 219075 h 3833813"/>
                <a:gd name="connsiteX13" fmla="*/ 1362076 w 1362076"/>
                <a:gd name="connsiteY13" fmla="*/ 121444 h 3833813"/>
                <a:gd name="connsiteX14" fmla="*/ 1328738 w 1362076"/>
                <a:gd name="connsiteY14" fmla="*/ 83344 h 3833813"/>
                <a:gd name="connsiteX15" fmla="*/ 1283495 w 1362076"/>
                <a:gd name="connsiteY15" fmla="*/ 54768 h 3833813"/>
                <a:gd name="connsiteX16" fmla="*/ 1266826 w 1362076"/>
                <a:gd name="connsiteY16" fmla="*/ 138113 h 3833813"/>
                <a:gd name="connsiteX17" fmla="*/ 1138238 w 1362076"/>
                <a:gd name="connsiteY17" fmla="*/ 133350 h 3833813"/>
                <a:gd name="connsiteX18" fmla="*/ 990600 w 1362076"/>
                <a:gd name="connsiteY18" fmla="*/ 66675 h 3833813"/>
                <a:gd name="connsiteX19" fmla="*/ 881063 w 1362076"/>
                <a:gd name="connsiteY19" fmla="*/ 0 h 3833813"/>
                <a:gd name="connsiteX20" fmla="*/ 714375 w 1362076"/>
                <a:gd name="connsiteY20" fmla="*/ 14288 h 3833813"/>
                <a:gd name="connsiteX21" fmla="*/ 600075 w 1362076"/>
                <a:gd name="connsiteY21" fmla="*/ 71438 h 3833813"/>
                <a:gd name="connsiteX22" fmla="*/ 519113 w 1362076"/>
                <a:gd name="connsiteY22" fmla="*/ 147638 h 3833813"/>
                <a:gd name="connsiteX23" fmla="*/ 464344 w 1362076"/>
                <a:gd name="connsiteY23" fmla="*/ 202406 h 3833813"/>
                <a:gd name="connsiteX24" fmla="*/ 330994 w 1362076"/>
                <a:gd name="connsiteY24" fmla="*/ 183357 h 3833813"/>
                <a:gd name="connsiteX25" fmla="*/ 180975 w 1362076"/>
                <a:gd name="connsiteY25" fmla="*/ 185737 h 3833813"/>
                <a:gd name="connsiteX26" fmla="*/ 47625 w 1362076"/>
                <a:gd name="connsiteY26" fmla="*/ 214313 h 3833813"/>
                <a:gd name="connsiteX27" fmla="*/ 0 w 1362076"/>
                <a:gd name="connsiteY27" fmla="*/ 290513 h 3833813"/>
                <a:gd name="connsiteX28" fmla="*/ 4763 w 1362076"/>
                <a:gd name="connsiteY28" fmla="*/ 400050 h 3833813"/>
                <a:gd name="connsiteX29" fmla="*/ 90488 w 1362076"/>
                <a:gd name="connsiteY29" fmla="*/ 466725 h 3833813"/>
                <a:gd name="connsiteX30" fmla="*/ 76200 w 1362076"/>
                <a:gd name="connsiteY30" fmla="*/ 981075 h 3833813"/>
                <a:gd name="connsiteX31" fmla="*/ 52388 w 1362076"/>
                <a:gd name="connsiteY31" fmla="*/ 1585913 h 3833813"/>
                <a:gd name="connsiteX32" fmla="*/ 19050 w 1362076"/>
                <a:gd name="connsiteY32" fmla="*/ 2252663 h 3833813"/>
                <a:gd name="connsiteX33" fmla="*/ 19050 w 1362076"/>
                <a:gd name="connsiteY33" fmla="*/ 2500313 h 3833813"/>
                <a:gd name="connsiteX34" fmla="*/ 4763 w 1362076"/>
                <a:gd name="connsiteY34" fmla="*/ 2838450 h 3833813"/>
                <a:gd name="connsiteX35" fmla="*/ 4763 w 1362076"/>
                <a:gd name="connsiteY35" fmla="*/ 3328988 h 3833813"/>
                <a:gd name="connsiteX36" fmla="*/ 14288 w 1362076"/>
                <a:gd name="connsiteY36" fmla="*/ 3624263 h 3833813"/>
                <a:gd name="connsiteX0" fmla="*/ 1094822 w 1363904"/>
                <a:gd name="connsiteY0" fmla="*/ 3833813 h 3833813"/>
                <a:gd name="connsiteX1" fmla="*/ 1073391 w 1363904"/>
                <a:gd name="connsiteY1" fmla="*/ 3152775 h 3833813"/>
                <a:gd name="connsiteX2" fmla="*/ 1059103 w 1363904"/>
                <a:gd name="connsiteY2" fmla="*/ 2919413 h 3833813"/>
                <a:gd name="connsiteX3" fmla="*/ 1044816 w 1363904"/>
                <a:gd name="connsiteY3" fmla="*/ 2690813 h 3833813"/>
                <a:gd name="connsiteX4" fmla="*/ 997191 w 1363904"/>
                <a:gd name="connsiteY4" fmla="*/ 2228850 h 3833813"/>
                <a:gd name="connsiteX5" fmla="*/ 978141 w 1363904"/>
                <a:gd name="connsiteY5" fmla="*/ 1885950 h 3833813"/>
                <a:gd name="connsiteX6" fmla="*/ 973378 w 1363904"/>
                <a:gd name="connsiteY6" fmla="*/ 1428750 h 3833813"/>
                <a:gd name="connsiteX7" fmla="*/ 997191 w 1363904"/>
                <a:gd name="connsiteY7" fmla="*/ 1004888 h 3833813"/>
                <a:gd name="connsiteX8" fmla="*/ 1021003 w 1363904"/>
                <a:gd name="connsiteY8" fmla="*/ 752475 h 3833813"/>
                <a:gd name="connsiteX9" fmla="*/ 1087678 w 1363904"/>
                <a:gd name="connsiteY9" fmla="*/ 566738 h 3833813"/>
                <a:gd name="connsiteX10" fmla="*/ 1163878 w 1363904"/>
                <a:gd name="connsiteY10" fmla="*/ 400050 h 3833813"/>
                <a:gd name="connsiteX11" fmla="*/ 1301991 w 1363904"/>
                <a:gd name="connsiteY11" fmla="*/ 295275 h 3833813"/>
                <a:gd name="connsiteX12" fmla="*/ 1359141 w 1363904"/>
                <a:gd name="connsiteY12" fmla="*/ 219075 h 3833813"/>
                <a:gd name="connsiteX13" fmla="*/ 1363904 w 1363904"/>
                <a:gd name="connsiteY13" fmla="*/ 121444 h 3833813"/>
                <a:gd name="connsiteX14" fmla="*/ 1330566 w 1363904"/>
                <a:gd name="connsiteY14" fmla="*/ 83344 h 3833813"/>
                <a:gd name="connsiteX15" fmla="*/ 1285323 w 1363904"/>
                <a:gd name="connsiteY15" fmla="*/ 54768 h 3833813"/>
                <a:gd name="connsiteX16" fmla="*/ 1268654 w 1363904"/>
                <a:gd name="connsiteY16" fmla="*/ 138113 h 3833813"/>
                <a:gd name="connsiteX17" fmla="*/ 1140066 w 1363904"/>
                <a:gd name="connsiteY17" fmla="*/ 133350 h 3833813"/>
                <a:gd name="connsiteX18" fmla="*/ 992428 w 1363904"/>
                <a:gd name="connsiteY18" fmla="*/ 66675 h 3833813"/>
                <a:gd name="connsiteX19" fmla="*/ 882891 w 1363904"/>
                <a:gd name="connsiteY19" fmla="*/ 0 h 3833813"/>
                <a:gd name="connsiteX20" fmla="*/ 716203 w 1363904"/>
                <a:gd name="connsiteY20" fmla="*/ 14288 h 3833813"/>
                <a:gd name="connsiteX21" fmla="*/ 601903 w 1363904"/>
                <a:gd name="connsiteY21" fmla="*/ 71438 h 3833813"/>
                <a:gd name="connsiteX22" fmla="*/ 520941 w 1363904"/>
                <a:gd name="connsiteY22" fmla="*/ 147638 h 3833813"/>
                <a:gd name="connsiteX23" fmla="*/ 466172 w 1363904"/>
                <a:gd name="connsiteY23" fmla="*/ 202406 h 3833813"/>
                <a:gd name="connsiteX24" fmla="*/ 332822 w 1363904"/>
                <a:gd name="connsiteY24" fmla="*/ 183357 h 3833813"/>
                <a:gd name="connsiteX25" fmla="*/ 182803 w 1363904"/>
                <a:gd name="connsiteY25" fmla="*/ 185737 h 3833813"/>
                <a:gd name="connsiteX26" fmla="*/ 49453 w 1363904"/>
                <a:gd name="connsiteY26" fmla="*/ 214313 h 3833813"/>
                <a:gd name="connsiteX27" fmla="*/ 1828 w 1363904"/>
                <a:gd name="connsiteY27" fmla="*/ 290513 h 3833813"/>
                <a:gd name="connsiteX28" fmla="*/ 6591 w 1363904"/>
                <a:gd name="connsiteY28" fmla="*/ 400050 h 3833813"/>
                <a:gd name="connsiteX29" fmla="*/ 92316 w 1363904"/>
                <a:gd name="connsiteY29" fmla="*/ 466725 h 3833813"/>
                <a:gd name="connsiteX30" fmla="*/ 78028 w 1363904"/>
                <a:gd name="connsiteY30" fmla="*/ 981075 h 3833813"/>
                <a:gd name="connsiteX31" fmla="*/ 54216 w 1363904"/>
                <a:gd name="connsiteY31" fmla="*/ 1585913 h 3833813"/>
                <a:gd name="connsiteX32" fmla="*/ 20878 w 1363904"/>
                <a:gd name="connsiteY32" fmla="*/ 2252663 h 3833813"/>
                <a:gd name="connsiteX33" fmla="*/ 20878 w 1363904"/>
                <a:gd name="connsiteY33" fmla="*/ 2500313 h 3833813"/>
                <a:gd name="connsiteX34" fmla="*/ 6591 w 1363904"/>
                <a:gd name="connsiteY34" fmla="*/ 2838450 h 3833813"/>
                <a:gd name="connsiteX35" fmla="*/ 6591 w 1363904"/>
                <a:gd name="connsiteY35" fmla="*/ 3328988 h 3833813"/>
                <a:gd name="connsiteX36" fmla="*/ 16116 w 1363904"/>
                <a:gd name="connsiteY36" fmla="*/ 3624263 h 3833813"/>
                <a:gd name="connsiteX0" fmla="*/ 1096953 w 1366035"/>
                <a:gd name="connsiteY0" fmla="*/ 3833813 h 3833813"/>
                <a:gd name="connsiteX1" fmla="*/ 1075522 w 1366035"/>
                <a:gd name="connsiteY1" fmla="*/ 3152775 h 3833813"/>
                <a:gd name="connsiteX2" fmla="*/ 1061234 w 1366035"/>
                <a:gd name="connsiteY2" fmla="*/ 2919413 h 3833813"/>
                <a:gd name="connsiteX3" fmla="*/ 1046947 w 1366035"/>
                <a:gd name="connsiteY3" fmla="*/ 2690813 h 3833813"/>
                <a:gd name="connsiteX4" fmla="*/ 999322 w 1366035"/>
                <a:gd name="connsiteY4" fmla="*/ 2228850 h 3833813"/>
                <a:gd name="connsiteX5" fmla="*/ 980272 w 1366035"/>
                <a:gd name="connsiteY5" fmla="*/ 1885950 h 3833813"/>
                <a:gd name="connsiteX6" fmla="*/ 975509 w 1366035"/>
                <a:gd name="connsiteY6" fmla="*/ 1428750 h 3833813"/>
                <a:gd name="connsiteX7" fmla="*/ 999322 w 1366035"/>
                <a:gd name="connsiteY7" fmla="*/ 1004888 h 3833813"/>
                <a:gd name="connsiteX8" fmla="*/ 1023134 w 1366035"/>
                <a:gd name="connsiteY8" fmla="*/ 752475 h 3833813"/>
                <a:gd name="connsiteX9" fmla="*/ 1089809 w 1366035"/>
                <a:gd name="connsiteY9" fmla="*/ 566738 h 3833813"/>
                <a:gd name="connsiteX10" fmla="*/ 1166009 w 1366035"/>
                <a:gd name="connsiteY10" fmla="*/ 400050 h 3833813"/>
                <a:gd name="connsiteX11" fmla="*/ 1304122 w 1366035"/>
                <a:gd name="connsiteY11" fmla="*/ 295275 h 3833813"/>
                <a:gd name="connsiteX12" fmla="*/ 1361272 w 1366035"/>
                <a:gd name="connsiteY12" fmla="*/ 219075 h 3833813"/>
                <a:gd name="connsiteX13" fmla="*/ 1366035 w 1366035"/>
                <a:gd name="connsiteY13" fmla="*/ 121444 h 3833813"/>
                <a:gd name="connsiteX14" fmla="*/ 1332697 w 1366035"/>
                <a:gd name="connsiteY14" fmla="*/ 83344 h 3833813"/>
                <a:gd name="connsiteX15" fmla="*/ 1287454 w 1366035"/>
                <a:gd name="connsiteY15" fmla="*/ 54768 h 3833813"/>
                <a:gd name="connsiteX16" fmla="*/ 1270785 w 1366035"/>
                <a:gd name="connsiteY16" fmla="*/ 138113 h 3833813"/>
                <a:gd name="connsiteX17" fmla="*/ 1142197 w 1366035"/>
                <a:gd name="connsiteY17" fmla="*/ 133350 h 3833813"/>
                <a:gd name="connsiteX18" fmla="*/ 994559 w 1366035"/>
                <a:gd name="connsiteY18" fmla="*/ 66675 h 3833813"/>
                <a:gd name="connsiteX19" fmla="*/ 885022 w 1366035"/>
                <a:gd name="connsiteY19" fmla="*/ 0 h 3833813"/>
                <a:gd name="connsiteX20" fmla="*/ 718334 w 1366035"/>
                <a:gd name="connsiteY20" fmla="*/ 14288 h 3833813"/>
                <a:gd name="connsiteX21" fmla="*/ 604034 w 1366035"/>
                <a:gd name="connsiteY21" fmla="*/ 71438 h 3833813"/>
                <a:gd name="connsiteX22" fmla="*/ 523072 w 1366035"/>
                <a:gd name="connsiteY22" fmla="*/ 147638 h 3833813"/>
                <a:gd name="connsiteX23" fmla="*/ 468303 w 1366035"/>
                <a:gd name="connsiteY23" fmla="*/ 202406 h 3833813"/>
                <a:gd name="connsiteX24" fmla="*/ 334953 w 1366035"/>
                <a:gd name="connsiteY24" fmla="*/ 183357 h 3833813"/>
                <a:gd name="connsiteX25" fmla="*/ 184934 w 1366035"/>
                <a:gd name="connsiteY25" fmla="*/ 185737 h 3833813"/>
                <a:gd name="connsiteX26" fmla="*/ 51584 w 1366035"/>
                <a:gd name="connsiteY26" fmla="*/ 214313 h 3833813"/>
                <a:gd name="connsiteX27" fmla="*/ 3959 w 1366035"/>
                <a:gd name="connsiteY27" fmla="*/ 290513 h 3833813"/>
                <a:gd name="connsiteX28" fmla="*/ 8722 w 1366035"/>
                <a:gd name="connsiteY28" fmla="*/ 400050 h 3833813"/>
                <a:gd name="connsiteX29" fmla="*/ 94447 w 1366035"/>
                <a:gd name="connsiteY29" fmla="*/ 466725 h 3833813"/>
                <a:gd name="connsiteX30" fmla="*/ 80159 w 1366035"/>
                <a:gd name="connsiteY30" fmla="*/ 981075 h 3833813"/>
                <a:gd name="connsiteX31" fmla="*/ 56347 w 1366035"/>
                <a:gd name="connsiteY31" fmla="*/ 1585913 h 3833813"/>
                <a:gd name="connsiteX32" fmla="*/ 23009 w 1366035"/>
                <a:gd name="connsiteY32" fmla="*/ 2252663 h 3833813"/>
                <a:gd name="connsiteX33" fmla="*/ 23009 w 1366035"/>
                <a:gd name="connsiteY33" fmla="*/ 2500313 h 3833813"/>
                <a:gd name="connsiteX34" fmla="*/ 8722 w 1366035"/>
                <a:gd name="connsiteY34" fmla="*/ 2838450 h 3833813"/>
                <a:gd name="connsiteX35" fmla="*/ 8722 w 1366035"/>
                <a:gd name="connsiteY35" fmla="*/ 3328988 h 3833813"/>
                <a:gd name="connsiteX36" fmla="*/ 18247 w 1366035"/>
                <a:gd name="connsiteY36" fmla="*/ 3624263 h 3833813"/>
                <a:gd name="connsiteX0" fmla="*/ 1096953 w 1366035"/>
                <a:gd name="connsiteY0" fmla="*/ 3833813 h 3833813"/>
                <a:gd name="connsiteX1" fmla="*/ 1075522 w 1366035"/>
                <a:gd name="connsiteY1" fmla="*/ 3152775 h 3833813"/>
                <a:gd name="connsiteX2" fmla="*/ 1061234 w 1366035"/>
                <a:gd name="connsiteY2" fmla="*/ 2919413 h 3833813"/>
                <a:gd name="connsiteX3" fmla="*/ 1046947 w 1366035"/>
                <a:gd name="connsiteY3" fmla="*/ 2690813 h 3833813"/>
                <a:gd name="connsiteX4" fmla="*/ 999322 w 1366035"/>
                <a:gd name="connsiteY4" fmla="*/ 2228850 h 3833813"/>
                <a:gd name="connsiteX5" fmla="*/ 980272 w 1366035"/>
                <a:gd name="connsiteY5" fmla="*/ 1885950 h 3833813"/>
                <a:gd name="connsiteX6" fmla="*/ 975509 w 1366035"/>
                <a:gd name="connsiteY6" fmla="*/ 1428750 h 3833813"/>
                <a:gd name="connsiteX7" fmla="*/ 999322 w 1366035"/>
                <a:gd name="connsiteY7" fmla="*/ 1004888 h 3833813"/>
                <a:gd name="connsiteX8" fmla="*/ 1023134 w 1366035"/>
                <a:gd name="connsiteY8" fmla="*/ 752475 h 3833813"/>
                <a:gd name="connsiteX9" fmla="*/ 1089809 w 1366035"/>
                <a:gd name="connsiteY9" fmla="*/ 566738 h 3833813"/>
                <a:gd name="connsiteX10" fmla="*/ 1166009 w 1366035"/>
                <a:gd name="connsiteY10" fmla="*/ 400050 h 3833813"/>
                <a:gd name="connsiteX11" fmla="*/ 1304122 w 1366035"/>
                <a:gd name="connsiteY11" fmla="*/ 295275 h 3833813"/>
                <a:gd name="connsiteX12" fmla="*/ 1361272 w 1366035"/>
                <a:gd name="connsiteY12" fmla="*/ 219075 h 3833813"/>
                <a:gd name="connsiteX13" fmla="*/ 1366035 w 1366035"/>
                <a:gd name="connsiteY13" fmla="*/ 121444 h 3833813"/>
                <a:gd name="connsiteX14" fmla="*/ 1332697 w 1366035"/>
                <a:gd name="connsiteY14" fmla="*/ 83344 h 3833813"/>
                <a:gd name="connsiteX15" fmla="*/ 1287454 w 1366035"/>
                <a:gd name="connsiteY15" fmla="*/ 54768 h 3833813"/>
                <a:gd name="connsiteX16" fmla="*/ 1270785 w 1366035"/>
                <a:gd name="connsiteY16" fmla="*/ 138113 h 3833813"/>
                <a:gd name="connsiteX17" fmla="*/ 1142197 w 1366035"/>
                <a:gd name="connsiteY17" fmla="*/ 133350 h 3833813"/>
                <a:gd name="connsiteX18" fmla="*/ 994559 w 1366035"/>
                <a:gd name="connsiteY18" fmla="*/ 66675 h 3833813"/>
                <a:gd name="connsiteX19" fmla="*/ 885022 w 1366035"/>
                <a:gd name="connsiteY19" fmla="*/ 0 h 3833813"/>
                <a:gd name="connsiteX20" fmla="*/ 718334 w 1366035"/>
                <a:gd name="connsiteY20" fmla="*/ 14288 h 3833813"/>
                <a:gd name="connsiteX21" fmla="*/ 604034 w 1366035"/>
                <a:gd name="connsiteY21" fmla="*/ 71438 h 3833813"/>
                <a:gd name="connsiteX22" fmla="*/ 523072 w 1366035"/>
                <a:gd name="connsiteY22" fmla="*/ 147638 h 3833813"/>
                <a:gd name="connsiteX23" fmla="*/ 468303 w 1366035"/>
                <a:gd name="connsiteY23" fmla="*/ 202406 h 3833813"/>
                <a:gd name="connsiteX24" fmla="*/ 334953 w 1366035"/>
                <a:gd name="connsiteY24" fmla="*/ 183357 h 3833813"/>
                <a:gd name="connsiteX25" fmla="*/ 184934 w 1366035"/>
                <a:gd name="connsiteY25" fmla="*/ 185737 h 3833813"/>
                <a:gd name="connsiteX26" fmla="*/ 51584 w 1366035"/>
                <a:gd name="connsiteY26" fmla="*/ 214313 h 3833813"/>
                <a:gd name="connsiteX27" fmla="*/ 3959 w 1366035"/>
                <a:gd name="connsiteY27" fmla="*/ 290513 h 3833813"/>
                <a:gd name="connsiteX28" fmla="*/ 8722 w 1366035"/>
                <a:gd name="connsiteY28" fmla="*/ 400050 h 3833813"/>
                <a:gd name="connsiteX29" fmla="*/ 94447 w 1366035"/>
                <a:gd name="connsiteY29" fmla="*/ 466725 h 3833813"/>
                <a:gd name="connsiteX30" fmla="*/ 80159 w 1366035"/>
                <a:gd name="connsiteY30" fmla="*/ 981075 h 3833813"/>
                <a:gd name="connsiteX31" fmla="*/ 56347 w 1366035"/>
                <a:gd name="connsiteY31" fmla="*/ 1585913 h 3833813"/>
                <a:gd name="connsiteX32" fmla="*/ 23009 w 1366035"/>
                <a:gd name="connsiteY32" fmla="*/ 2252663 h 3833813"/>
                <a:gd name="connsiteX33" fmla="*/ 23009 w 1366035"/>
                <a:gd name="connsiteY33" fmla="*/ 2500313 h 3833813"/>
                <a:gd name="connsiteX34" fmla="*/ 8722 w 1366035"/>
                <a:gd name="connsiteY34" fmla="*/ 2838450 h 3833813"/>
                <a:gd name="connsiteX35" fmla="*/ 8722 w 1366035"/>
                <a:gd name="connsiteY35" fmla="*/ 3328988 h 3833813"/>
                <a:gd name="connsiteX36" fmla="*/ 18247 w 1366035"/>
                <a:gd name="connsiteY36" fmla="*/ 3624263 h 3833813"/>
                <a:gd name="connsiteX0" fmla="*/ 1096953 w 1366035"/>
                <a:gd name="connsiteY0" fmla="*/ 3833813 h 3833813"/>
                <a:gd name="connsiteX1" fmla="*/ 1075522 w 1366035"/>
                <a:gd name="connsiteY1" fmla="*/ 3152775 h 3833813"/>
                <a:gd name="connsiteX2" fmla="*/ 1061234 w 1366035"/>
                <a:gd name="connsiteY2" fmla="*/ 2919413 h 3833813"/>
                <a:gd name="connsiteX3" fmla="*/ 1046947 w 1366035"/>
                <a:gd name="connsiteY3" fmla="*/ 2690813 h 3833813"/>
                <a:gd name="connsiteX4" fmla="*/ 999322 w 1366035"/>
                <a:gd name="connsiteY4" fmla="*/ 2228850 h 3833813"/>
                <a:gd name="connsiteX5" fmla="*/ 980272 w 1366035"/>
                <a:gd name="connsiteY5" fmla="*/ 1885950 h 3833813"/>
                <a:gd name="connsiteX6" fmla="*/ 975509 w 1366035"/>
                <a:gd name="connsiteY6" fmla="*/ 1428750 h 3833813"/>
                <a:gd name="connsiteX7" fmla="*/ 999322 w 1366035"/>
                <a:gd name="connsiteY7" fmla="*/ 1004888 h 3833813"/>
                <a:gd name="connsiteX8" fmla="*/ 1023134 w 1366035"/>
                <a:gd name="connsiteY8" fmla="*/ 752475 h 3833813"/>
                <a:gd name="connsiteX9" fmla="*/ 1089809 w 1366035"/>
                <a:gd name="connsiteY9" fmla="*/ 566738 h 3833813"/>
                <a:gd name="connsiteX10" fmla="*/ 1166009 w 1366035"/>
                <a:gd name="connsiteY10" fmla="*/ 400050 h 3833813"/>
                <a:gd name="connsiteX11" fmla="*/ 1304122 w 1366035"/>
                <a:gd name="connsiteY11" fmla="*/ 295275 h 3833813"/>
                <a:gd name="connsiteX12" fmla="*/ 1361272 w 1366035"/>
                <a:gd name="connsiteY12" fmla="*/ 219075 h 3833813"/>
                <a:gd name="connsiteX13" fmla="*/ 1366035 w 1366035"/>
                <a:gd name="connsiteY13" fmla="*/ 121444 h 3833813"/>
                <a:gd name="connsiteX14" fmla="*/ 1332697 w 1366035"/>
                <a:gd name="connsiteY14" fmla="*/ 83344 h 3833813"/>
                <a:gd name="connsiteX15" fmla="*/ 1287454 w 1366035"/>
                <a:gd name="connsiteY15" fmla="*/ 54768 h 3833813"/>
                <a:gd name="connsiteX16" fmla="*/ 1270785 w 1366035"/>
                <a:gd name="connsiteY16" fmla="*/ 138113 h 3833813"/>
                <a:gd name="connsiteX17" fmla="*/ 1142197 w 1366035"/>
                <a:gd name="connsiteY17" fmla="*/ 133350 h 3833813"/>
                <a:gd name="connsiteX18" fmla="*/ 994559 w 1366035"/>
                <a:gd name="connsiteY18" fmla="*/ 66675 h 3833813"/>
                <a:gd name="connsiteX19" fmla="*/ 885022 w 1366035"/>
                <a:gd name="connsiteY19" fmla="*/ 0 h 3833813"/>
                <a:gd name="connsiteX20" fmla="*/ 718334 w 1366035"/>
                <a:gd name="connsiteY20" fmla="*/ 14288 h 3833813"/>
                <a:gd name="connsiteX21" fmla="*/ 604034 w 1366035"/>
                <a:gd name="connsiteY21" fmla="*/ 71438 h 3833813"/>
                <a:gd name="connsiteX22" fmla="*/ 523072 w 1366035"/>
                <a:gd name="connsiteY22" fmla="*/ 147638 h 3833813"/>
                <a:gd name="connsiteX23" fmla="*/ 468303 w 1366035"/>
                <a:gd name="connsiteY23" fmla="*/ 202406 h 3833813"/>
                <a:gd name="connsiteX24" fmla="*/ 334953 w 1366035"/>
                <a:gd name="connsiteY24" fmla="*/ 183357 h 3833813"/>
                <a:gd name="connsiteX25" fmla="*/ 184934 w 1366035"/>
                <a:gd name="connsiteY25" fmla="*/ 185737 h 3833813"/>
                <a:gd name="connsiteX26" fmla="*/ 51584 w 1366035"/>
                <a:gd name="connsiteY26" fmla="*/ 214313 h 3833813"/>
                <a:gd name="connsiteX27" fmla="*/ 3959 w 1366035"/>
                <a:gd name="connsiteY27" fmla="*/ 290513 h 3833813"/>
                <a:gd name="connsiteX28" fmla="*/ 8722 w 1366035"/>
                <a:gd name="connsiteY28" fmla="*/ 400050 h 3833813"/>
                <a:gd name="connsiteX29" fmla="*/ 94447 w 1366035"/>
                <a:gd name="connsiteY29" fmla="*/ 466725 h 3833813"/>
                <a:gd name="connsiteX30" fmla="*/ 80159 w 1366035"/>
                <a:gd name="connsiteY30" fmla="*/ 981075 h 3833813"/>
                <a:gd name="connsiteX31" fmla="*/ 56347 w 1366035"/>
                <a:gd name="connsiteY31" fmla="*/ 1585913 h 3833813"/>
                <a:gd name="connsiteX32" fmla="*/ 23009 w 1366035"/>
                <a:gd name="connsiteY32" fmla="*/ 2252663 h 3833813"/>
                <a:gd name="connsiteX33" fmla="*/ 23009 w 1366035"/>
                <a:gd name="connsiteY33" fmla="*/ 2500313 h 3833813"/>
                <a:gd name="connsiteX34" fmla="*/ 8722 w 1366035"/>
                <a:gd name="connsiteY34" fmla="*/ 2838450 h 3833813"/>
                <a:gd name="connsiteX35" fmla="*/ 8722 w 1366035"/>
                <a:gd name="connsiteY35" fmla="*/ 3328988 h 3833813"/>
                <a:gd name="connsiteX36" fmla="*/ 18247 w 1366035"/>
                <a:gd name="connsiteY36" fmla="*/ 3624263 h 3833813"/>
                <a:gd name="connsiteX0" fmla="*/ 1096953 w 1366035"/>
                <a:gd name="connsiteY0" fmla="*/ 3833813 h 3833813"/>
                <a:gd name="connsiteX1" fmla="*/ 1075522 w 1366035"/>
                <a:gd name="connsiteY1" fmla="*/ 3152775 h 3833813"/>
                <a:gd name="connsiteX2" fmla="*/ 1061234 w 1366035"/>
                <a:gd name="connsiteY2" fmla="*/ 2919413 h 3833813"/>
                <a:gd name="connsiteX3" fmla="*/ 1046947 w 1366035"/>
                <a:gd name="connsiteY3" fmla="*/ 2690813 h 3833813"/>
                <a:gd name="connsiteX4" fmla="*/ 999322 w 1366035"/>
                <a:gd name="connsiteY4" fmla="*/ 2228850 h 3833813"/>
                <a:gd name="connsiteX5" fmla="*/ 961222 w 1366035"/>
                <a:gd name="connsiteY5" fmla="*/ 1883569 h 3833813"/>
                <a:gd name="connsiteX6" fmla="*/ 975509 w 1366035"/>
                <a:gd name="connsiteY6" fmla="*/ 1428750 h 3833813"/>
                <a:gd name="connsiteX7" fmla="*/ 999322 w 1366035"/>
                <a:gd name="connsiteY7" fmla="*/ 1004888 h 3833813"/>
                <a:gd name="connsiteX8" fmla="*/ 1023134 w 1366035"/>
                <a:gd name="connsiteY8" fmla="*/ 752475 h 3833813"/>
                <a:gd name="connsiteX9" fmla="*/ 1089809 w 1366035"/>
                <a:gd name="connsiteY9" fmla="*/ 566738 h 3833813"/>
                <a:gd name="connsiteX10" fmla="*/ 1166009 w 1366035"/>
                <a:gd name="connsiteY10" fmla="*/ 400050 h 3833813"/>
                <a:gd name="connsiteX11" fmla="*/ 1304122 w 1366035"/>
                <a:gd name="connsiteY11" fmla="*/ 295275 h 3833813"/>
                <a:gd name="connsiteX12" fmla="*/ 1361272 w 1366035"/>
                <a:gd name="connsiteY12" fmla="*/ 219075 h 3833813"/>
                <a:gd name="connsiteX13" fmla="*/ 1366035 w 1366035"/>
                <a:gd name="connsiteY13" fmla="*/ 121444 h 3833813"/>
                <a:gd name="connsiteX14" fmla="*/ 1332697 w 1366035"/>
                <a:gd name="connsiteY14" fmla="*/ 83344 h 3833813"/>
                <a:gd name="connsiteX15" fmla="*/ 1287454 w 1366035"/>
                <a:gd name="connsiteY15" fmla="*/ 54768 h 3833813"/>
                <a:gd name="connsiteX16" fmla="*/ 1270785 w 1366035"/>
                <a:gd name="connsiteY16" fmla="*/ 138113 h 3833813"/>
                <a:gd name="connsiteX17" fmla="*/ 1142197 w 1366035"/>
                <a:gd name="connsiteY17" fmla="*/ 133350 h 3833813"/>
                <a:gd name="connsiteX18" fmla="*/ 994559 w 1366035"/>
                <a:gd name="connsiteY18" fmla="*/ 66675 h 3833813"/>
                <a:gd name="connsiteX19" fmla="*/ 885022 w 1366035"/>
                <a:gd name="connsiteY19" fmla="*/ 0 h 3833813"/>
                <a:gd name="connsiteX20" fmla="*/ 718334 w 1366035"/>
                <a:gd name="connsiteY20" fmla="*/ 14288 h 3833813"/>
                <a:gd name="connsiteX21" fmla="*/ 604034 w 1366035"/>
                <a:gd name="connsiteY21" fmla="*/ 71438 h 3833813"/>
                <a:gd name="connsiteX22" fmla="*/ 523072 w 1366035"/>
                <a:gd name="connsiteY22" fmla="*/ 147638 h 3833813"/>
                <a:gd name="connsiteX23" fmla="*/ 468303 w 1366035"/>
                <a:gd name="connsiteY23" fmla="*/ 202406 h 3833813"/>
                <a:gd name="connsiteX24" fmla="*/ 334953 w 1366035"/>
                <a:gd name="connsiteY24" fmla="*/ 183357 h 3833813"/>
                <a:gd name="connsiteX25" fmla="*/ 184934 w 1366035"/>
                <a:gd name="connsiteY25" fmla="*/ 185737 h 3833813"/>
                <a:gd name="connsiteX26" fmla="*/ 51584 w 1366035"/>
                <a:gd name="connsiteY26" fmla="*/ 214313 h 3833813"/>
                <a:gd name="connsiteX27" fmla="*/ 3959 w 1366035"/>
                <a:gd name="connsiteY27" fmla="*/ 290513 h 3833813"/>
                <a:gd name="connsiteX28" fmla="*/ 8722 w 1366035"/>
                <a:gd name="connsiteY28" fmla="*/ 400050 h 3833813"/>
                <a:gd name="connsiteX29" fmla="*/ 94447 w 1366035"/>
                <a:gd name="connsiteY29" fmla="*/ 466725 h 3833813"/>
                <a:gd name="connsiteX30" fmla="*/ 80159 w 1366035"/>
                <a:gd name="connsiteY30" fmla="*/ 981075 h 3833813"/>
                <a:gd name="connsiteX31" fmla="*/ 56347 w 1366035"/>
                <a:gd name="connsiteY31" fmla="*/ 1585913 h 3833813"/>
                <a:gd name="connsiteX32" fmla="*/ 23009 w 1366035"/>
                <a:gd name="connsiteY32" fmla="*/ 2252663 h 3833813"/>
                <a:gd name="connsiteX33" fmla="*/ 23009 w 1366035"/>
                <a:gd name="connsiteY33" fmla="*/ 2500313 h 3833813"/>
                <a:gd name="connsiteX34" fmla="*/ 8722 w 1366035"/>
                <a:gd name="connsiteY34" fmla="*/ 2838450 h 3833813"/>
                <a:gd name="connsiteX35" fmla="*/ 8722 w 1366035"/>
                <a:gd name="connsiteY35" fmla="*/ 3328988 h 3833813"/>
                <a:gd name="connsiteX36" fmla="*/ 18247 w 1366035"/>
                <a:gd name="connsiteY36" fmla="*/ 3624263 h 3833813"/>
                <a:gd name="connsiteX0" fmla="*/ 1096953 w 1366035"/>
                <a:gd name="connsiteY0" fmla="*/ 3833813 h 3833813"/>
                <a:gd name="connsiteX1" fmla="*/ 1075522 w 1366035"/>
                <a:gd name="connsiteY1" fmla="*/ 3152775 h 3833813"/>
                <a:gd name="connsiteX2" fmla="*/ 1061234 w 1366035"/>
                <a:gd name="connsiteY2" fmla="*/ 2919413 h 3833813"/>
                <a:gd name="connsiteX3" fmla="*/ 1046947 w 1366035"/>
                <a:gd name="connsiteY3" fmla="*/ 2690813 h 3833813"/>
                <a:gd name="connsiteX4" fmla="*/ 999322 w 1366035"/>
                <a:gd name="connsiteY4" fmla="*/ 2228850 h 3833813"/>
                <a:gd name="connsiteX5" fmla="*/ 961222 w 1366035"/>
                <a:gd name="connsiteY5" fmla="*/ 1883569 h 3833813"/>
                <a:gd name="connsiteX6" fmla="*/ 975509 w 1366035"/>
                <a:gd name="connsiteY6" fmla="*/ 1428750 h 3833813"/>
                <a:gd name="connsiteX7" fmla="*/ 999322 w 1366035"/>
                <a:gd name="connsiteY7" fmla="*/ 1004888 h 3833813"/>
                <a:gd name="connsiteX8" fmla="*/ 1023134 w 1366035"/>
                <a:gd name="connsiteY8" fmla="*/ 752475 h 3833813"/>
                <a:gd name="connsiteX9" fmla="*/ 1089809 w 1366035"/>
                <a:gd name="connsiteY9" fmla="*/ 566738 h 3833813"/>
                <a:gd name="connsiteX10" fmla="*/ 1166009 w 1366035"/>
                <a:gd name="connsiteY10" fmla="*/ 400050 h 3833813"/>
                <a:gd name="connsiteX11" fmla="*/ 1304122 w 1366035"/>
                <a:gd name="connsiteY11" fmla="*/ 295275 h 3833813"/>
                <a:gd name="connsiteX12" fmla="*/ 1361272 w 1366035"/>
                <a:gd name="connsiteY12" fmla="*/ 219075 h 3833813"/>
                <a:gd name="connsiteX13" fmla="*/ 1366035 w 1366035"/>
                <a:gd name="connsiteY13" fmla="*/ 121444 h 3833813"/>
                <a:gd name="connsiteX14" fmla="*/ 1332697 w 1366035"/>
                <a:gd name="connsiteY14" fmla="*/ 83344 h 3833813"/>
                <a:gd name="connsiteX15" fmla="*/ 1287454 w 1366035"/>
                <a:gd name="connsiteY15" fmla="*/ 54768 h 3833813"/>
                <a:gd name="connsiteX16" fmla="*/ 1270785 w 1366035"/>
                <a:gd name="connsiteY16" fmla="*/ 138113 h 3833813"/>
                <a:gd name="connsiteX17" fmla="*/ 1142197 w 1366035"/>
                <a:gd name="connsiteY17" fmla="*/ 133350 h 3833813"/>
                <a:gd name="connsiteX18" fmla="*/ 994559 w 1366035"/>
                <a:gd name="connsiteY18" fmla="*/ 66675 h 3833813"/>
                <a:gd name="connsiteX19" fmla="*/ 885022 w 1366035"/>
                <a:gd name="connsiteY19" fmla="*/ 0 h 3833813"/>
                <a:gd name="connsiteX20" fmla="*/ 718334 w 1366035"/>
                <a:gd name="connsiteY20" fmla="*/ 14288 h 3833813"/>
                <a:gd name="connsiteX21" fmla="*/ 604034 w 1366035"/>
                <a:gd name="connsiteY21" fmla="*/ 71438 h 3833813"/>
                <a:gd name="connsiteX22" fmla="*/ 523072 w 1366035"/>
                <a:gd name="connsiteY22" fmla="*/ 147638 h 3833813"/>
                <a:gd name="connsiteX23" fmla="*/ 468303 w 1366035"/>
                <a:gd name="connsiteY23" fmla="*/ 202406 h 3833813"/>
                <a:gd name="connsiteX24" fmla="*/ 334953 w 1366035"/>
                <a:gd name="connsiteY24" fmla="*/ 183357 h 3833813"/>
                <a:gd name="connsiteX25" fmla="*/ 184934 w 1366035"/>
                <a:gd name="connsiteY25" fmla="*/ 185737 h 3833813"/>
                <a:gd name="connsiteX26" fmla="*/ 51584 w 1366035"/>
                <a:gd name="connsiteY26" fmla="*/ 214313 h 3833813"/>
                <a:gd name="connsiteX27" fmla="*/ 3959 w 1366035"/>
                <a:gd name="connsiteY27" fmla="*/ 290513 h 3833813"/>
                <a:gd name="connsiteX28" fmla="*/ 8722 w 1366035"/>
                <a:gd name="connsiteY28" fmla="*/ 400050 h 3833813"/>
                <a:gd name="connsiteX29" fmla="*/ 94447 w 1366035"/>
                <a:gd name="connsiteY29" fmla="*/ 466725 h 3833813"/>
                <a:gd name="connsiteX30" fmla="*/ 80159 w 1366035"/>
                <a:gd name="connsiteY30" fmla="*/ 981075 h 3833813"/>
                <a:gd name="connsiteX31" fmla="*/ 56347 w 1366035"/>
                <a:gd name="connsiteY31" fmla="*/ 1585913 h 3833813"/>
                <a:gd name="connsiteX32" fmla="*/ 23009 w 1366035"/>
                <a:gd name="connsiteY32" fmla="*/ 2252663 h 3833813"/>
                <a:gd name="connsiteX33" fmla="*/ 23009 w 1366035"/>
                <a:gd name="connsiteY33" fmla="*/ 2500313 h 3833813"/>
                <a:gd name="connsiteX34" fmla="*/ 8722 w 1366035"/>
                <a:gd name="connsiteY34" fmla="*/ 2838450 h 3833813"/>
                <a:gd name="connsiteX35" fmla="*/ 8722 w 1366035"/>
                <a:gd name="connsiteY35" fmla="*/ 3328988 h 3833813"/>
                <a:gd name="connsiteX36" fmla="*/ 18247 w 1366035"/>
                <a:gd name="connsiteY36" fmla="*/ 3624263 h 3833813"/>
                <a:gd name="connsiteX0" fmla="*/ 1096953 w 1366035"/>
                <a:gd name="connsiteY0" fmla="*/ 3833813 h 3833813"/>
                <a:gd name="connsiteX1" fmla="*/ 1075522 w 1366035"/>
                <a:gd name="connsiteY1" fmla="*/ 3152775 h 3833813"/>
                <a:gd name="connsiteX2" fmla="*/ 1061234 w 1366035"/>
                <a:gd name="connsiteY2" fmla="*/ 2919413 h 3833813"/>
                <a:gd name="connsiteX3" fmla="*/ 1046947 w 1366035"/>
                <a:gd name="connsiteY3" fmla="*/ 2690813 h 3833813"/>
                <a:gd name="connsiteX4" fmla="*/ 999322 w 1366035"/>
                <a:gd name="connsiteY4" fmla="*/ 2228850 h 3833813"/>
                <a:gd name="connsiteX5" fmla="*/ 961222 w 1366035"/>
                <a:gd name="connsiteY5" fmla="*/ 1883569 h 3833813"/>
                <a:gd name="connsiteX6" fmla="*/ 975509 w 1366035"/>
                <a:gd name="connsiteY6" fmla="*/ 1428750 h 3833813"/>
                <a:gd name="connsiteX7" fmla="*/ 999322 w 1366035"/>
                <a:gd name="connsiteY7" fmla="*/ 1004888 h 3833813"/>
                <a:gd name="connsiteX8" fmla="*/ 1023134 w 1366035"/>
                <a:gd name="connsiteY8" fmla="*/ 752475 h 3833813"/>
                <a:gd name="connsiteX9" fmla="*/ 1089809 w 1366035"/>
                <a:gd name="connsiteY9" fmla="*/ 566738 h 3833813"/>
                <a:gd name="connsiteX10" fmla="*/ 1166009 w 1366035"/>
                <a:gd name="connsiteY10" fmla="*/ 400050 h 3833813"/>
                <a:gd name="connsiteX11" fmla="*/ 1304122 w 1366035"/>
                <a:gd name="connsiteY11" fmla="*/ 295275 h 3833813"/>
                <a:gd name="connsiteX12" fmla="*/ 1361272 w 1366035"/>
                <a:gd name="connsiteY12" fmla="*/ 219075 h 3833813"/>
                <a:gd name="connsiteX13" fmla="*/ 1366035 w 1366035"/>
                <a:gd name="connsiteY13" fmla="*/ 121444 h 3833813"/>
                <a:gd name="connsiteX14" fmla="*/ 1332697 w 1366035"/>
                <a:gd name="connsiteY14" fmla="*/ 83344 h 3833813"/>
                <a:gd name="connsiteX15" fmla="*/ 1287454 w 1366035"/>
                <a:gd name="connsiteY15" fmla="*/ 54768 h 3833813"/>
                <a:gd name="connsiteX16" fmla="*/ 1270785 w 1366035"/>
                <a:gd name="connsiteY16" fmla="*/ 138113 h 3833813"/>
                <a:gd name="connsiteX17" fmla="*/ 1142197 w 1366035"/>
                <a:gd name="connsiteY17" fmla="*/ 133350 h 3833813"/>
                <a:gd name="connsiteX18" fmla="*/ 994559 w 1366035"/>
                <a:gd name="connsiteY18" fmla="*/ 66675 h 3833813"/>
                <a:gd name="connsiteX19" fmla="*/ 885022 w 1366035"/>
                <a:gd name="connsiteY19" fmla="*/ 0 h 3833813"/>
                <a:gd name="connsiteX20" fmla="*/ 718334 w 1366035"/>
                <a:gd name="connsiteY20" fmla="*/ 14288 h 3833813"/>
                <a:gd name="connsiteX21" fmla="*/ 604034 w 1366035"/>
                <a:gd name="connsiteY21" fmla="*/ 71438 h 3833813"/>
                <a:gd name="connsiteX22" fmla="*/ 523072 w 1366035"/>
                <a:gd name="connsiteY22" fmla="*/ 147638 h 3833813"/>
                <a:gd name="connsiteX23" fmla="*/ 468303 w 1366035"/>
                <a:gd name="connsiteY23" fmla="*/ 202406 h 3833813"/>
                <a:gd name="connsiteX24" fmla="*/ 334953 w 1366035"/>
                <a:gd name="connsiteY24" fmla="*/ 183357 h 3833813"/>
                <a:gd name="connsiteX25" fmla="*/ 184934 w 1366035"/>
                <a:gd name="connsiteY25" fmla="*/ 185737 h 3833813"/>
                <a:gd name="connsiteX26" fmla="*/ 51584 w 1366035"/>
                <a:gd name="connsiteY26" fmla="*/ 214313 h 3833813"/>
                <a:gd name="connsiteX27" fmla="*/ 3959 w 1366035"/>
                <a:gd name="connsiteY27" fmla="*/ 290513 h 3833813"/>
                <a:gd name="connsiteX28" fmla="*/ 8722 w 1366035"/>
                <a:gd name="connsiteY28" fmla="*/ 400050 h 3833813"/>
                <a:gd name="connsiteX29" fmla="*/ 94447 w 1366035"/>
                <a:gd name="connsiteY29" fmla="*/ 466725 h 3833813"/>
                <a:gd name="connsiteX30" fmla="*/ 80159 w 1366035"/>
                <a:gd name="connsiteY30" fmla="*/ 981075 h 3833813"/>
                <a:gd name="connsiteX31" fmla="*/ 56347 w 1366035"/>
                <a:gd name="connsiteY31" fmla="*/ 1585913 h 3833813"/>
                <a:gd name="connsiteX32" fmla="*/ 23009 w 1366035"/>
                <a:gd name="connsiteY32" fmla="*/ 2252663 h 3833813"/>
                <a:gd name="connsiteX33" fmla="*/ 23009 w 1366035"/>
                <a:gd name="connsiteY33" fmla="*/ 2500313 h 3833813"/>
                <a:gd name="connsiteX34" fmla="*/ 8722 w 1366035"/>
                <a:gd name="connsiteY34" fmla="*/ 2838450 h 3833813"/>
                <a:gd name="connsiteX35" fmla="*/ 8722 w 1366035"/>
                <a:gd name="connsiteY35" fmla="*/ 3328988 h 3833813"/>
                <a:gd name="connsiteX36" fmla="*/ 18247 w 1366035"/>
                <a:gd name="connsiteY36" fmla="*/ 3624263 h 3833813"/>
                <a:gd name="connsiteX0" fmla="*/ 1093778 w 1366035"/>
                <a:gd name="connsiteY0" fmla="*/ 3621088 h 3624263"/>
                <a:gd name="connsiteX1" fmla="*/ 1075522 w 1366035"/>
                <a:gd name="connsiteY1" fmla="*/ 3152775 h 3624263"/>
                <a:gd name="connsiteX2" fmla="*/ 1061234 w 1366035"/>
                <a:gd name="connsiteY2" fmla="*/ 2919413 h 3624263"/>
                <a:gd name="connsiteX3" fmla="*/ 1046947 w 1366035"/>
                <a:gd name="connsiteY3" fmla="*/ 2690813 h 3624263"/>
                <a:gd name="connsiteX4" fmla="*/ 999322 w 1366035"/>
                <a:gd name="connsiteY4" fmla="*/ 2228850 h 3624263"/>
                <a:gd name="connsiteX5" fmla="*/ 961222 w 1366035"/>
                <a:gd name="connsiteY5" fmla="*/ 1883569 h 3624263"/>
                <a:gd name="connsiteX6" fmla="*/ 975509 w 1366035"/>
                <a:gd name="connsiteY6" fmla="*/ 1428750 h 3624263"/>
                <a:gd name="connsiteX7" fmla="*/ 999322 w 1366035"/>
                <a:gd name="connsiteY7" fmla="*/ 1004888 h 3624263"/>
                <a:gd name="connsiteX8" fmla="*/ 1023134 w 1366035"/>
                <a:gd name="connsiteY8" fmla="*/ 752475 h 3624263"/>
                <a:gd name="connsiteX9" fmla="*/ 1089809 w 1366035"/>
                <a:gd name="connsiteY9" fmla="*/ 566738 h 3624263"/>
                <a:gd name="connsiteX10" fmla="*/ 1166009 w 1366035"/>
                <a:gd name="connsiteY10" fmla="*/ 400050 h 3624263"/>
                <a:gd name="connsiteX11" fmla="*/ 1304122 w 1366035"/>
                <a:gd name="connsiteY11" fmla="*/ 295275 h 3624263"/>
                <a:gd name="connsiteX12" fmla="*/ 1361272 w 1366035"/>
                <a:gd name="connsiteY12" fmla="*/ 219075 h 3624263"/>
                <a:gd name="connsiteX13" fmla="*/ 1366035 w 1366035"/>
                <a:gd name="connsiteY13" fmla="*/ 121444 h 3624263"/>
                <a:gd name="connsiteX14" fmla="*/ 1332697 w 1366035"/>
                <a:gd name="connsiteY14" fmla="*/ 83344 h 3624263"/>
                <a:gd name="connsiteX15" fmla="*/ 1287454 w 1366035"/>
                <a:gd name="connsiteY15" fmla="*/ 54768 h 3624263"/>
                <a:gd name="connsiteX16" fmla="*/ 1270785 w 1366035"/>
                <a:gd name="connsiteY16" fmla="*/ 138113 h 3624263"/>
                <a:gd name="connsiteX17" fmla="*/ 1142197 w 1366035"/>
                <a:gd name="connsiteY17" fmla="*/ 133350 h 3624263"/>
                <a:gd name="connsiteX18" fmla="*/ 994559 w 1366035"/>
                <a:gd name="connsiteY18" fmla="*/ 66675 h 3624263"/>
                <a:gd name="connsiteX19" fmla="*/ 885022 w 1366035"/>
                <a:gd name="connsiteY19" fmla="*/ 0 h 3624263"/>
                <a:gd name="connsiteX20" fmla="*/ 718334 w 1366035"/>
                <a:gd name="connsiteY20" fmla="*/ 14288 h 3624263"/>
                <a:gd name="connsiteX21" fmla="*/ 604034 w 1366035"/>
                <a:gd name="connsiteY21" fmla="*/ 71438 h 3624263"/>
                <a:gd name="connsiteX22" fmla="*/ 523072 w 1366035"/>
                <a:gd name="connsiteY22" fmla="*/ 147638 h 3624263"/>
                <a:gd name="connsiteX23" fmla="*/ 468303 w 1366035"/>
                <a:gd name="connsiteY23" fmla="*/ 202406 h 3624263"/>
                <a:gd name="connsiteX24" fmla="*/ 334953 w 1366035"/>
                <a:gd name="connsiteY24" fmla="*/ 183357 h 3624263"/>
                <a:gd name="connsiteX25" fmla="*/ 184934 w 1366035"/>
                <a:gd name="connsiteY25" fmla="*/ 185737 h 3624263"/>
                <a:gd name="connsiteX26" fmla="*/ 51584 w 1366035"/>
                <a:gd name="connsiteY26" fmla="*/ 214313 h 3624263"/>
                <a:gd name="connsiteX27" fmla="*/ 3959 w 1366035"/>
                <a:gd name="connsiteY27" fmla="*/ 290513 h 3624263"/>
                <a:gd name="connsiteX28" fmla="*/ 8722 w 1366035"/>
                <a:gd name="connsiteY28" fmla="*/ 400050 h 3624263"/>
                <a:gd name="connsiteX29" fmla="*/ 94447 w 1366035"/>
                <a:gd name="connsiteY29" fmla="*/ 466725 h 3624263"/>
                <a:gd name="connsiteX30" fmla="*/ 80159 w 1366035"/>
                <a:gd name="connsiteY30" fmla="*/ 981075 h 3624263"/>
                <a:gd name="connsiteX31" fmla="*/ 56347 w 1366035"/>
                <a:gd name="connsiteY31" fmla="*/ 1585913 h 3624263"/>
                <a:gd name="connsiteX32" fmla="*/ 23009 w 1366035"/>
                <a:gd name="connsiteY32" fmla="*/ 2252663 h 3624263"/>
                <a:gd name="connsiteX33" fmla="*/ 23009 w 1366035"/>
                <a:gd name="connsiteY33" fmla="*/ 2500313 h 3624263"/>
                <a:gd name="connsiteX34" fmla="*/ 8722 w 1366035"/>
                <a:gd name="connsiteY34" fmla="*/ 2838450 h 3624263"/>
                <a:gd name="connsiteX35" fmla="*/ 8722 w 1366035"/>
                <a:gd name="connsiteY35" fmla="*/ 3328988 h 3624263"/>
                <a:gd name="connsiteX36" fmla="*/ 18247 w 1366035"/>
                <a:gd name="connsiteY36" fmla="*/ 3624263 h 3624263"/>
                <a:gd name="connsiteX0" fmla="*/ 1093778 w 1366035"/>
                <a:gd name="connsiteY0" fmla="*/ 3621088 h 3624263"/>
                <a:gd name="connsiteX1" fmla="*/ 1075522 w 1366035"/>
                <a:gd name="connsiteY1" fmla="*/ 3152775 h 3624263"/>
                <a:gd name="connsiteX2" fmla="*/ 1061234 w 1366035"/>
                <a:gd name="connsiteY2" fmla="*/ 2919413 h 3624263"/>
                <a:gd name="connsiteX3" fmla="*/ 1020754 w 1366035"/>
                <a:gd name="connsiteY3" fmla="*/ 2669382 h 3624263"/>
                <a:gd name="connsiteX4" fmla="*/ 999322 w 1366035"/>
                <a:gd name="connsiteY4" fmla="*/ 2228850 h 3624263"/>
                <a:gd name="connsiteX5" fmla="*/ 961222 w 1366035"/>
                <a:gd name="connsiteY5" fmla="*/ 1883569 h 3624263"/>
                <a:gd name="connsiteX6" fmla="*/ 975509 w 1366035"/>
                <a:gd name="connsiteY6" fmla="*/ 1428750 h 3624263"/>
                <a:gd name="connsiteX7" fmla="*/ 999322 w 1366035"/>
                <a:gd name="connsiteY7" fmla="*/ 1004888 h 3624263"/>
                <a:gd name="connsiteX8" fmla="*/ 1023134 w 1366035"/>
                <a:gd name="connsiteY8" fmla="*/ 752475 h 3624263"/>
                <a:gd name="connsiteX9" fmla="*/ 1089809 w 1366035"/>
                <a:gd name="connsiteY9" fmla="*/ 566738 h 3624263"/>
                <a:gd name="connsiteX10" fmla="*/ 1166009 w 1366035"/>
                <a:gd name="connsiteY10" fmla="*/ 400050 h 3624263"/>
                <a:gd name="connsiteX11" fmla="*/ 1304122 w 1366035"/>
                <a:gd name="connsiteY11" fmla="*/ 295275 h 3624263"/>
                <a:gd name="connsiteX12" fmla="*/ 1361272 w 1366035"/>
                <a:gd name="connsiteY12" fmla="*/ 219075 h 3624263"/>
                <a:gd name="connsiteX13" fmla="*/ 1366035 w 1366035"/>
                <a:gd name="connsiteY13" fmla="*/ 121444 h 3624263"/>
                <a:gd name="connsiteX14" fmla="*/ 1332697 w 1366035"/>
                <a:gd name="connsiteY14" fmla="*/ 83344 h 3624263"/>
                <a:gd name="connsiteX15" fmla="*/ 1287454 w 1366035"/>
                <a:gd name="connsiteY15" fmla="*/ 54768 h 3624263"/>
                <a:gd name="connsiteX16" fmla="*/ 1270785 w 1366035"/>
                <a:gd name="connsiteY16" fmla="*/ 138113 h 3624263"/>
                <a:gd name="connsiteX17" fmla="*/ 1142197 w 1366035"/>
                <a:gd name="connsiteY17" fmla="*/ 133350 h 3624263"/>
                <a:gd name="connsiteX18" fmla="*/ 994559 w 1366035"/>
                <a:gd name="connsiteY18" fmla="*/ 66675 h 3624263"/>
                <a:gd name="connsiteX19" fmla="*/ 885022 w 1366035"/>
                <a:gd name="connsiteY19" fmla="*/ 0 h 3624263"/>
                <a:gd name="connsiteX20" fmla="*/ 718334 w 1366035"/>
                <a:gd name="connsiteY20" fmla="*/ 14288 h 3624263"/>
                <a:gd name="connsiteX21" fmla="*/ 604034 w 1366035"/>
                <a:gd name="connsiteY21" fmla="*/ 71438 h 3624263"/>
                <a:gd name="connsiteX22" fmla="*/ 523072 w 1366035"/>
                <a:gd name="connsiteY22" fmla="*/ 147638 h 3624263"/>
                <a:gd name="connsiteX23" fmla="*/ 468303 w 1366035"/>
                <a:gd name="connsiteY23" fmla="*/ 202406 h 3624263"/>
                <a:gd name="connsiteX24" fmla="*/ 334953 w 1366035"/>
                <a:gd name="connsiteY24" fmla="*/ 183357 h 3624263"/>
                <a:gd name="connsiteX25" fmla="*/ 184934 w 1366035"/>
                <a:gd name="connsiteY25" fmla="*/ 185737 h 3624263"/>
                <a:gd name="connsiteX26" fmla="*/ 51584 w 1366035"/>
                <a:gd name="connsiteY26" fmla="*/ 214313 h 3624263"/>
                <a:gd name="connsiteX27" fmla="*/ 3959 w 1366035"/>
                <a:gd name="connsiteY27" fmla="*/ 290513 h 3624263"/>
                <a:gd name="connsiteX28" fmla="*/ 8722 w 1366035"/>
                <a:gd name="connsiteY28" fmla="*/ 400050 h 3624263"/>
                <a:gd name="connsiteX29" fmla="*/ 94447 w 1366035"/>
                <a:gd name="connsiteY29" fmla="*/ 466725 h 3624263"/>
                <a:gd name="connsiteX30" fmla="*/ 80159 w 1366035"/>
                <a:gd name="connsiteY30" fmla="*/ 981075 h 3624263"/>
                <a:gd name="connsiteX31" fmla="*/ 56347 w 1366035"/>
                <a:gd name="connsiteY31" fmla="*/ 1585913 h 3624263"/>
                <a:gd name="connsiteX32" fmla="*/ 23009 w 1366035"/>
                <a:gd name="connsiteY32" fmla="*/ 2252663 h 3624263"/>
                <a:gd name="connsiteX33" fmla="*/ 23009 w 1366035"/>
                <a:gd name="connsiteY33" fmla="*/ 2500313 h 3624263"/>
                <a:gd name="connsiteX34" fmla="*/ 8722 w 1366035"/>
                <a:gd name="connsiteY34" fmla="*/ 2838450 h 3624263"/>
                <a:gd name="connsiteX35" fmla="*/ 8722 w 1366035"/>
                <a:gd name="connsiteY35" fmla="*/ 3328988 h 3624263"/>
                <a:gd name="connsiteX36" fmla="*/ 18247 w 1366035"/>
                <a:gd name="connsiteY36" fmla="*/ 3624263 h 3624263"/>
                <a:gd name="connsiteX0" fmla="*/ 1093778 w 1366035"/>
                <a:gd name="connsiteY0" fmla="*/ 3621088 h 3624263"/>
                <a:gd name="connsiteX1" fmla="*/ 1075522 w 1366035"/>
                <a:gd name="connsiteY1" fmla="*/ 3152775 h 3624263"/>
                <a:gd name="connsiteX2" fmla="*/ 1061234 w 1366035"/>
                <a:gd name="connsiteY2" fmla="*/ 2919413 h 3624263"/>
                <a:gd name="connsiteX3" fmla="*/ 1027897 w 1366035"/>
                <a:gd name="connsiteY3" fmla="*/ 2669382 h 3624263"/>
                <a:gd name="connsiteX4" fmla="*/ 999322 w 1366035"/>
                <a:gd name="connsiteY4" fmla="*/ 2228850 h 3624263"/>
                <a:gd name="connsiteX5" fmla="*/ 961222 w 1366035"/>
                <a:gd name="connsiteY5" fmla="*/ 1883569 h 3624263"/>
                <a:gd name="connsiteX6" fmla="*/ 975509 w 1366035"/>
                <a:gd name="connsiteY6" fmla="*/ 1428750 h 3624263"/>
                <a:gd name="connsiteX7" fmla="*/ 999322 w 1366035"/>
                <a:gd name="connsiteY7" fmla="*/ 1004888 h 3624263"/>
                <a:gd name="connsiteX8" fmla="*/ 1023134 w 1366035"/>
                <a:gd name="connsiteY8" fmla="*/ 752475 h 3624263"/>
                <a:gd name="connsiteX9" fmla="*/ 1089809 w 1366035"/>
                <a:gd name="connsiteY9" fmla="*/ 566738 h 3624263"/>
                <a:gd name="connsiteX10" fmla="*/ 1166009 w 1366035"/>
                <a:gd name="connsiteY10" fmla="*/ 400050 h 3624263"/>
                <a:gd name="connsiteX11" fmla="*/ 1304122 w 1366035"/>
                <a:gd name="connsiteY11" fmla="*/ 295275 h 3624263"/>
                <a:gd name="connsiteX12" fmla="*/ 1361272 w 1366035"/>
                <a:gd name="connsiteY12" fmla="*/ 219075 h 3624263"/>
                <a:gd name="connsiteX13" fmla="*/ 1366035 w 1366035"/>
                <a:gd name="connsiteY13" fmla="*/ 121444 h 3624263"/>
                <a:gd name="connsiteX14" fmla="*/ 1332697 w 1366035"/>
                <a:gd name="connsiteY14" fmla="*/ 83344 h 3624263"/>
                <a:gd name="connsiteX15" fmla="*/ 1287454 w 1366035"/>
                <a:gd name="connsiteY15" fmla="*/ 54768 h 3624263"/>
                <a:gd name="connsiteX16" fmla="*/ 1270785 w 1366035"/>
                <a:gd name="connsiteY16" fmla="*/ 138113 h 3624263"/>
                <a:gd name="connsiteX17" fmla="*/ 1142197 w 1366035"/>
                <a:gd name="connsiteY17" fmla="*/ 133350 h 3624263"/>
                <a:gd name="connsiteX18" fmla="*/ 994559 w 1366035"/>
                <a:gd name="connsiteY18" fmla="*/ 66675 h 3624263"/>
                <a:gd name="connsiteX19" fmla="*/ 885022 w 1366035"/>
                <a:gd name="connsiteY19" fmla="*/ 0 h 3624263"/>
                <a:gd name="connsiteX20" fmla="*/ 718334 w 1366035"/>
                <a:gd name="connsiteY20" fmla="*/ 14288 h 3624263"/>
                <a:gd name="connsiteX21" fmla="*/ 604034 w 1366035"/>
                <a:gd name="connsiteY21" fmla="*/ 71438 h 3624263"/>
                <a:gd name="connsiteX22" fmla="*/ 523072 w 1366035"/>
                <a:gd name="connsiteY22" fmla="*/ 147638 h 3624263"/>
                <a:gd name="connsiteX23" fmla="*/ 468303 w 1366035"/>
                <a:gd name="connsiteY23" fmla="*/ 202406 h 3624263"/>
                <a:gd name="connsiteX24" fmla="*/ 334953 w 1366035"/>
                <a:gd name="connsiteY24" fmla="*/ 183357 h 3624263"/>
                <a:gd name="connsiteX25" fmla="*/ 184934 w 1366035"/>
                <a:gd name="connsiteY25" fmla="*/ 185737 h 3624263"/>
                <a:gd name="connsiteX26" fmla="*/ 51584 w 1366035"/>
                <a:gd name="connsiteY26" fmla="*/ 214313 h 3624263"/>
                <a:gd name="connsiteX27" fmla="*/ 3959 w 1366035"/>
                <a:gd name="connsiteY27" fmla="*/ 290513 h 3624263"/>
                <a:gd name="connsiteX28" fmla="*/ 8722 w 1366035"/>
                <a:gd name="connsiteY28" fmla="*/ 400050 h 3624263"/>
                <a:gd name="connsiteX29" fmla="*/ 94447 w 1366035"/>
                <a:gd name="connsiteY29" fmla="*/ 466725 h 3624263"/>
                <a:gd name="connsiteX30" fmla="*/ 80159 w 1366035"/>
                <a:gd name="connsiteY30" fmla="*/ 981075 h 3624263"/>
                <a:gd name="connsiteX31" fmla="*/ 56347 w 1366035"/>
                <a:gd name="connsiteY31" fmla="*/ 1585913 h 3624263"/>
                <a:gd name="connsiteX32" fmla="*/ 23009 w 1366035"/>
                <a:gd name="connsiteY32" fmla="*/ 2252663 h 3624263"/>
                <a:gd name="connsiteX33" fmla="*/ 23009 w 1366035"/>
                <a:gd name="connsiteY33" fmla="*/ 2500313 h 3624263"/>
                <a:gd name="connsiteX34" fmla="*/ 8722 w 1366035"/>
                <a:gd name="connsiteY34" fmla="*/ 2838450 h 3624263"/>
                <a:gd name="connsiteX35" fmla="*/ 8722 w 1366035"/>
                <a:gd name="connsiteY35" fmla="*/ 3328988 h 3624263"/>
                <a:gd name="connsiteX36" fmla="*/ 18247 w 1366035"/>
                <a:gd name="connsiteY36" fmla="*/ 3624263 h 3624263"/>
                <a:gd name="connsiteX0" fmla="*/ 1093778 w 1366035"/>
                <a:gd name="connsiteY0" fmla="*/ 3621088 h 3624263"/>
                <a:gd name="connsiteX1" fmla="*/ 1075522 w 1366035"/>
                <a:gd name="connsiteY1" fmla="*/ 3152775 h 3624263"/>
                <a:gd name="connsiteX2" fmla="*/ 1049327 w 1366035"/>
                <a:gd name="connsiteY2" fmla="*/ 2919413 h 3624263"/>
                <a:gd name="connsiteX3" fmla="*/ 1027897 w 1366035"/>
                <a:gd name="connsiteY3" fmla="*/ 2669382 h 3624263"/>
                <a:gd name="connsiteX4" fmla="*/ 999322 w 1366035"/>
                <a:gd name="connsiteY4" fmla="*/ 2228850 h 3624263"/>
                <a:gd name="connsiteX5" fmla="*/ 961222 w 1366035"/>
                <a:gd name="connsiteY5" fmla="*/ 1883569 h 3624263"/>
                <a:gd name="connsiteX6" fmla="*/ 975509 w 1366035"/>
                <a:gd name="connsiteY6" fmla="*/ 1428750 h 3624263"/>
                <a:gd name="connsiteX7" fmla="*/ 999322 w 1366035"/>
                <a:gd name="connsiteY7" fmla="*/ 1004888 h 3624263"/>
                <a:gd name="connsiteX8" fmla="*/ 1023134 w 1366035"/>
                <a:gd name="connsiteY8" fmla="*/ 752475 h 3624263"/>
                <a:gd name="connsiteX9" fmla="*/ 1089809 w 1366035"/>
                <a:gd name="connsiteY9" fmla="*/ 566738 h 3624263"/>
                <a:gd name="connsiteX10" fmla="*/ 1166009 w 1366035"/>
                <a:gd name="connsiteY10" fmla="*/ 400050 h 3624263"/>
                <a:gd name="connsiteX11" fmla="*/ 1304122 w 1366035"/>
                <a:gd name="connsiteY11" fmla="*/ 295275 h 3624263"/>
                <a:gd name="connsiteX12" fmla="*/ 1361272 w 1366035"/>
                <a:gd name="connsiteY12" fmla="*/ 219075 h 3624263"/>
                <a:gd name="connsiteX13" fmla="*/ 1366035 w 1366035"/>
                <a:gd name="connsiteY13" fmla="*/ 121444 h 3624263"/>
                <a:gd name="connsiteX14" fmla="*/ 1332697 w 1366035"/>
                <a:gd name="connsiteY14" fmla="*/ 83344 h 3624263"/>
                <a:gd name="connsiteX15" fmla="*/ 1287454 w 1366035"/>
                <a:gd name="connsiteY15" fmla="*/ 54768 h 3624263"/>
                <a:gd name="connsiteX16" fmla="*/ 1270785 w 1366035"/>
                <a:gd name="connsiteY16" fmla="*/ 138113 h 3624263"/>
                <a:gd name="connsiteX17" fmla="*/ 1142197 w 1366035"/>
                <a:gd name="connsiteY17" fmla="*/ 133350 h 3624263"/>
                <a:gd name="connsiteX18" fmla="*/ 994559 w 1366035"/>
                <a:gd name="connsiteY18" fmla="*/ 66675 h 3624263"/>
                <a:gd name="connsiteX19" fmla="*/ 885022 w 1366035"/>
                <a:gd name="connsiteY19" fmla="*/ 0 h 3624263"/>
                <a:gd name="connsiteX20" fmla="*/ 718334 w 1366035"/>
                <a:gd name="connsiteY20" fmla="*/ 14288 h 3624263"/>
                <a:gd name="connsiteX21" fmla="*/ 604034 w 1366035"/>
                <a:gd name="connsiteY21" fmla="*/ 71438 h 3624263"/>
                <a:gd name="connsiteX22" fmla="*/ 523072 w 1366035"/>
                <a:gd name="connsiteY22" fmla="*/ 147638 h 3624263"/>
                <a:gd name="connsiteX23" fmla="*/ 468303 w 1366035"/>
                <a:gd name="connsiteY23" fmla="*/ 202406 h 3624263"/>
                <a:gd name="connsiteX24" fmla="*/ 334953 w 1366035"/>
                <a:gd name="connsiteY24" fmla="*/ 183357 h 3624263"/>
                <a:gd name="connsiteX25" fmla="*/ 184934 w 1366035"/>
                <a:gd name="connsiteY25" fmla="*/ 185737 h 3624263"/>
                <a:gd name="connsiteX26" fmla="*/ 51584 w 1366035"/>
                <a:gd name="connsiteY26" fmla="*/ 214313 h 3624263"/>
                <a:gd name="connsiteX27" fmla="*/ 3959 w 1366035"/>
                <a:gd name="connsiteY27" fmla="*/ 290513 h 3624263"/>
                <a:gd name="connsiteX28" fmla="*/ 8722 w 1366035"/>
                <a:gd name="connsiteY28" fmla="*/ 400050 h 3624263"/>
                <a:gd name="connsiteX29" fmla="*/ 94447 w 1366035"/>
                <a:gd name="connsiteY29" fmla="*/ 466725 h 3624263"/>
                <a:gd name="connsiteX30" fmla="*/ 80159 w 1366035"/>
                <a:gd name="connsiteY30" fmla="*/ 981075 h 3624263"/>
                <a:gd name="connsiteX31" fmla="*/ 56347 w 1366035"/>
                <a:gd name="connsiteY31" fmla="*/ 1585913 h 3624263"/>
                <a:gd name="connsiteX32" fmla="*/ 23009 w 1366035"/>
                <a:gd name="connsiteY32" fmla="*/ 2252663 h 3624263"/>
                <a:gd name="connsiteX33" fmla="*/ 23009 w 1366035"/>
                <a:gd name="connsiteY33" fmla="*/ 2500313 h 3624263"/>
                <a:gd name="connsiteX34" fmla="*/ 8722 w 1366035"/>
                <a:gd name="connsiteY34" fmla="*/ 2838450 h 3624263"/>
                <a:gd name="connsiteX35" fmla="*/ 8722 w 1366035"/>
                <a:gd name="connsiteY35" fmla="*/ 3328988 h 3624263"/>
                <a:gd name="connsiteX36" fmla="*/ 18247 w 1366035"/>
                <a:gd name="connsiteY36" fmla="*/ 3624263 h 3624263"/>
                <a:gd name="connsiteX0" fmla="*/ 1093778 w 1366035"/>
                <a:gd name="connsiteY0" fmla="*/ 3621088 h 3624263"/>
                <a:gd name="connsiteX1" fmla="*/ 1068378 w 1366035"/>
                <a:gd name="connsiteY1" fmla="*/ 3157538 h 3624263"/>
                <a:gd name="connsiteX2" fmla="*/ 1049327 w 1366035"/>
                <a:gd name="connsiteY2" fmla="*/ 2919413 h 3624263"/>
                <a:gd name="connsiteX3" fmla="*/ 1027897 w 1366035"/>
                <a:gd name="connsiteY3" fmla="*/ 2669382 h 3624263"/>
                <a:gd name="connsiteX4" fmla="*/ 999322 w 1366035"/>
                <a:gd name="connsiteY4" fmla="*/ 2228850 h 3624263"/>
                <a:gd name="connsiteX5" fmla="*/ 961222 w 1366035"/>
                <a:gd name="connsiteY5" fmla="*/ 1883569 h 3624263"/>
                <a:gd name="connsiteX6" fmla="*/ 975509 w 1366035"/>
                <a:gd name="connsiteY6" fmla="*/ 1428750 h 3624263"/>
                <a:gd name="connsiteX7" fmla="*/ 999322 w 1366035"/>
                <a:gd name="connsiteY7" fmla="*/ 1004888 h 3624263"/>
                <a:gd name="connsiteX8" fmla="*/ 1023134 w 1366035"/>
                <a:gd name="connsiteY8" fmla="*/ 752475 h 3624263"/>
                <a:gd name="connsiteX9" fmla="*/ 1089809 w 1366035"/>
                <a:gd name="connsiteY9" fmla="*/ 566738 h 3624263"/>
                <a:gd name="connsiteX10" fmla="*/ 1166009 w 1366035"/>
                <a:gd name="connsiteY10" fmla="*/ 400050 h 3624263"/>
                <a:gd name="connsiteX11" fmla="*/ 1304122 w 1366035"/>
                <a:gd name="connsiteY11" fmla="*/ 295275 h 3624263"/>
                <a:gd name="connsiteX12" fmla="*/ 1361272 w 1366035"/>
                <a:gd name="connsiteY12" fmla="*/ 219075 h 3624263"/>
                <a:gd name="connsiteX13" fmla="*/ 1366035 w 1366035"/>
                <a:gd name="connsiteY13" fmla="*/ 121444 h 3624263"/>
                <a:gd name="connsiteX14" fmla="*/ 1332697 w 1366035"/>
                <a:gd name="connsiteY14" fmla="*/ 83344 h 3624263"/>
                <a:gd name="connsiteX15" fmla="*/ 1287454 w 1366035"/>
                <a:gd name="connsiteY15" fmla="*/ 54768 h 3624263"/>
                <a:gd name="connsiteX16" fmla="*/ 1270785 w 1366035"/>
                <a:gd name="connsiteY16" fmla="*/ 138113 h 3624263"/>
                <a:gd name="connsiteX17" fmla="*/ 1142197 w 1366035"/>
                <a:gd name="connsiteY17" fmla="*/ 133350 h 3624263"/>
                <a:gd name="connsiteX18" fmla="*/ 994559 w 1366035"/>
                <a:gd name="connsiteY18" fmla="*/ 66675 h 3624263"/>
                <a:gd name="connsiteX19" fmla="*/ 885022 w 1366035"/>
                <a:gd name="connsiteY19" fmla="*/ 0 h 3624263"/>
                <a:gd name="connsiteX20" fmla="*/ 718334 w 1366035"/>
                <a:gd name="connsiteY20" fmla="*/ 14288 h 3624263"/>
                <a:gd name="connsiteX21" fmla="*/ 604034 w 1366035"/>
                <a:gd name="connsiteY21" fmla="*/ 71438 h 3624263"/>
                <a:gd name="connsiteX22" fmla="*/ 523072 w 1366035"/>
                <a:gd name="connsiteY22" fmla="*/ 147638 h 3624263"/>
                <a:gd name="connsiteX23" fmla="*/ 468303 w 1366035"/>
                <a:gd name="connsiteY23" fmla="*/ 202406 h 3624263"/>
                <a:gd name="connsiteX24" fmla="*/ 334953 w 1366035"/>
                <a:gd name="connsiteY24" fmla="*/ 183357 h 3624263"/>
                <a:gd name="connsiteX25" fmla="*/ 184934 w 1366035"/>
                <a:gd name="connsiteY25" fmla="*/ 185737 h 3624263"/>
                <a:gd name="connsiteX26" fmla="*/ 51584 w 1366035"/>
                <a:gd name="connsiteY26" fmla="*/ 214313 h 3624263"/>
                <a:gd name="connsiteX27" fmla="*/ 3959 w 1366035"/>
                <a:gd name="connsiteY27" fmla="*/ 290513 h 3624263"/>
                <a:gd name="connsiteX28" fmla="*/ 8722 w 1366035"/>
                <a:gd name="connsiteY28" fmla="*/ 400050 h 3624263"/>
                <a:gd name="connsiteX29" fmla="*/ 94447 w 1366035"/>
                <a:gd name="connsiteY29" fmla="*/ 466725 h 3624263"/>
                <a:gd name="connsiteX30" fmla="*/ 80159 w 1366035"/>
                <a:gd name="connsiteY30" fmla="*/ 981075 h 3624263"/>
                <a:gd name="connsiteX31" fmla="*/ 56347 w 1366035"/>
                <a:gd name="connsiteY31" fmla="*/ 1585913 h 3624263"/>
                <a:gd name="connsiteX32" fmla="*/ 23009 w 1366035"/>
                <a:gd name="connsiteY32" fmla="*/ 2252663 h 3624263"/>
                <a:gd name="connsiteX33" fmla="*/ 23009 w 1366035"/>
                <a:gd name="connsiteY33" fmla="*/ 2500313 h 3624263"/>
                <a:gd name="connsiteX34" fmla="*/ 8722 w 1366035"/>
                <a:gd name="connsiteY34" fmla="*/ 2838450 h 3624263"/>
                <a:gd name="connsiteX35" fmla="*/ 8722 w 1366035"/>
                <a:gd name="connsiteY35" fmla="*/ 3328988 h 3624263"/>
                <a:gd name="connsiteX36" fmla="*/ 18247 w 1366035"/>
                <a:gd name="connsiteY36" fmla="*/ 3624263 h 3624263"/>
                <a:gd name="connsiteX0" fmla="*/ 1093778 w 1366035"/>
                <a:gd name="connsiteY0" fmla="*/ 3621088 h 3624263"/>
                <a:gd name="connsiteX1" fmla="*/ 1068378 w 1366035"/>
                <a:gd name="connsiteY1" fmla="*/ 3157538 h 3624263"/>
                <a:gd name="connsiteX2" fmla="*/ 1049327 w 1366035"/>
                <a:gd name="connsiteY2" fmla="*/ 2919413 h 3624263"/>
                <a:gd name="connsiteX3" fmla="*/ 1027897 w 1366035"/>
                <a:gd name="connsiteY3" fmla="*/ 2669382 h 3624263"/>
                <a:gd name="connsiteX4" fmla="*/ 999322 w 1366035"/>
                <a:gd name="connsiteY4" fmla="*/ 2228850 h 3624263"/>
                <a:gd name="connsiteX5" fmla="*/ 961222 w 1366035"/>
                <a:gd name="connsiteY5" fmla="*/ 1883569 h 3624263"/>
                <a:gd name="connsiteX6" fmla="*/ 975509 w 1366035"/>
                <a:gd name="connsiteY6" fmla="*/ 1428750 h 3624263"/>
                <a:gd name="connsiteX7" fmla="*/ 999322 w 1366035"/>
                <a:gd name="connsiteY7" fmla="*/ 1004888 h 3624263"/>
                <a:gd name="connsiteX8" fmla="*/ 1023134 w 1366035"/>
                <a:gd name="connsiteY8" fmla="*/ 752475 h 3624263"/>
                <a:gd name="connsiteX9" fmla="*/ 1089809 w 1366035"/>
                <a:gd name="connsiteY9" fmla="*/ 566738 h 3624263"/>
                <a:gd name="connsiteX10" fmla="*/ 1166009 w 1366035"/>
                <a:gd name="connsiteY10" fmla="*/ 400050 h 3624263"/>
                <a:gd name="connsiteX11" fmla="*/ 1304122 w 1366035"/>
                <a:gd name="connsiteY11" fmla="*/ 295275 h 3624263"/>
                <a:gd name="connsiteX12" fmla="*/ 1361272 w 1366035"/>
                <a:gd name="connsiteY12" fmla="*/ 219075 h 3624263"/>
                <a:gd name="connsiteX13" fmla="*/ 1366035 w 1366035"/>
                <a:gd name="connsiteY13" fmla="*/ 121444 h 3624263"/>
                <a:gd name="connsiteX14" fmla="*/ 1332697 w 1366035"/>
                <a:gd name="connsiteY14" fmla="*/ 83344 h 3624263"/>
                <a:gd name="connsiteX15" fmla="*/ 1287454 w 1366035"/>
                <a:gd name="connsiteY15" fmla="*/ 54768 h 3624263"/>
                <a:gd name="connsiteX16" fmla="*/ 1270785 w 1366035"/>
                <a:gd name="connsiteY16" fmla="*/ 138113 h 3624263"/>
                <a:gd name="connsiteX17" fmla="*/ 1142197 w 1366035"/>
                <a:gd name="connsiteY17" fmla="*/ 133350 h 3624263"/>
                <a:gd name="connsiteX18" fmla="*/ 994559 w 1366035"/>
                <a:gd name="connsiteY18" fmla="*/ 66675 h 3624263"/>
                <a:gd name="connsiteX19" fmla="*/ 885022 w 1366035"/>
                <a:gd name="connsiteY19" fmla="*/ 0 h 3624263"/>
                <a:gd name="connsiteX20" fmla="*/ 718334 w 1366035"/>
                <a:gd name="connsiteY20" fmla="*/ 14288 h 3624263"/>
                <a:gd name="connsiteX21" fmla="*/ 604034 w 1366035"/>
                <a:gd name="connsiteY21" fmla="*/ 71438 h 3624263"/>
                <a:gd name="connsiteX22" fmla="*/ 523072 w 1366035"/>
                <a:gd name="connsiteY22" fmla="*/ 147638 h 3624263"/>
                <a:gd name="connsiteX23" fmla="*/ 468303 w 1366035"/>
                <a:gd name="connsiteY23" fmla="*/ 202406 h 3624263"/>
                <a:gd name="connsiteX24" fmla="*/ 334953 w 1366035"/>
                <a:gd name="connsiteY24" fmla="*/ 183357 h 3624263"/>
                <a:gd name="connsiteX25" fmla="*/ 184934 w 1366035"/>
                <a:gd name="connsiteY25" fmla="*/ 185737 h 3624263"/>
                <a:gd name="connsiteX26" fmla="*/ 51584 w 1366035"/>
                <a:gd name="connsiteY26" fmla="*/ 214313 h 3624263"/>
                <a:gd name="connsiteX27" fmla="*/ 3959 w 1366035"/>
                <a:gd name="connsiteY27" fmla="*/ 290513 h 3624263"/>
                <a:gd name="connsiteX28" fmla="*/ 8722 w 1366035"/>
                <a:gd name="connsiteY28" fmla="*/ 400050 h 3624263"/>
                <a:gd name="connsiteX29" fmla="*/ 94447 w 1366035"/>
                <a:gd name="connsiteY29" fmla="*/ 466725 h 3624263"/>
                <a:gd name="connsiteX30" fmla="*/ 80159 w 1366035"/>
                <a:gd name="connsiteY30" fmla="*/ 981075 h 3624263"/>
                <a:gd name="connsiteX31" fmla="*/ 56347 w 1366035"/>
                <a:gd name="connsiteY31" fmla="*/ 1585913 h 3624263"/>
                <a:gd name="connsiteX32" fmla="*/ 23009 w 1366035"/>
                <a:gd name="connsiteY32" fmla="*/ 2252663 h 3624263"/>
                <a:gd name="connsiteX33" fmla="*/ 23009 w 1366035"/>
                <a:gd name="connsiteY33" fmla="*/ 2500313 h 3624263"/>
                <a:gd name="connsiteX34" fmla="*/ 8722 w 1366035"/>
                <a:gd name="connsiteY34" fmla="*/ 2838450 h 3624263"/>
                <a:gd name="connsiteX35" fmla="*/ 8722 w 1366035"/>
                <a:gd name="connsiteY35" fmla="*/ 3328988 h 3624263"/>
                <a:gd name="connsiteX36" fmla="*/ 18247 w 1366035"/>
                <a:gd name="connsiteY36" fmla="*/ 3624263 h 3624263"/>
                <a:gd name="connsiteX0" fmla="*/ 1093778 w 1366035"/>
                <a:gd name="connsiteY0" fmla="*/ 3621088 h 3621088"/>
                <a:gd name="connsiteX1" fmla="*/ 1068378 w 1366035"/>
                <a:gd name="connsiteY1" fmla="*/ 3157538 h 3621088"/>
                <a:gd name="connsiteX2" fmla="*/ 1049327 w 1366035"/>
                <a:gd name="connsiteY2" fmla="*/ 2919413 h 3621088"/>
                <a:gd name="connsiteX3" fmla="*/ 1027897 w 1366035"/>
                <a:gd name="connsiteY3" fmla="*/ 2669382 h 3621088"/>
                <a:gd name="connsiteX4" fmla="*/ 999322 w 1366035"/>
                <a:gd name="connsiteY4" fmla="*/ 2228850 h 3621088"/>
                <a:gd name="connsiteX5" fmla="*/ 961222 w 1366035"/>
                <a:gd name="connsiteY5" fmla="*/ 1883569 h 3621088"/>
                <a:gd name="connsiteX6" fmla="*/ 975509 w 1366035"/>
                <a:gd name="connsiteY6" fmla="*/ 1428750 h 3621088"/>
                <a:gd name="connsiteX7" fmla="*/ 999322 w 1366035"/>
                <a:gd name="connsiteY7" fmla="*/ 1004888 h 3621088"/>
                <a:gd name="connsiteX8" fmla="*/ 1023134 w 1366035"/>
                <a:gd name="connsiteY8" fmla="*/ 752475 h 3621088"/>
                <a:gd name="connsiteX9" fmla="*/ 1089809 w 1366035"/>
                <a:gd name="connsiteY9" fmla="*/ 566738 h 3621088"/>
                <a:gd name="connsiteX10" fmla="*/ 1166009 w 1366035"/>
                <a:gd name="connsiteY10" fmla="*/ 400050 h 3621088"/>
                <a:gd name="connsiteX11" fmla="*/ 1304122 w 1366035"/>
                <a:gd name="connsiteY11" fmla="*/ 295275 h 3621088"/>
                <a:gd name="connsiteX12" fmla="*/ 1361272 w 1366035"/>
                <a:gd name="connsiteY12" fmla="*/ 219075 h 3621088"/>
                <a:gd name="connsiteX13" fmla="*/ 1366035 w 1366035"/>
                <a:gd name="connsiteY13" fmla="*/ 121444 h 3621088"/>
                <a:gd name="connsiteX14" fmla="*/ 1332697 w 1366035"/>
                <a:gd name="connsiteY14" fmla="*/ 83344 h 3621088"/>
                <a:gd name="connsiteX15" fmla="*/ 1287454 w 1366035"/>
                <a:gd name="connsiteY15" fmla="*/ 54768 h 3621088"/>
                <a:gd name="connsiteX16" fmla="*/ 1270785 w 1366035"/>
                <a:gd name="connsiteY16" fmla="*/ 138113 h 3621088"/>
                <a:gd name="connsiteX17" fmla="*/ 1142197 w 1366035"/>
                <a:gd name="connsiteY17" fmla="*/ 133350 h 3621088"/>
                <a:gd name="connsiteX18" fmla="*/ 994559 w 1366035"/>
                <a:gd name="connsiteY18" fmla="*/ 66675 h 3621088"/>
                <a:gd name="connsiteX19" fmla="*/ 885022 w 1366035"/>
                <a:gd name="connsiteY19" fmla="*/ 0 h 3621088"/>
                <a:gd name="connsiteX20" fmla="*/ 718334 w 1366035"/>
                <a:gd name="connsiteY20" fmla="*/ 14288 h 3621088"/>
                <a:gd name="connsiteX21" fmla="*/ 604034 w 1366035"/>
                <a:gd name="connsiteY21" fmla="*/ 71438 h 3621088"/>
                <a:gd name="connsiteX22" fmla="*/ 523072 w 1366035"/>
                <a:gd name="connsiteY22" fmla="*/ 147638 h 3621088"/>
                <a:gd name="connsiteX23" fmla="*/ 468303 w 1366035"/>
                <a:gd name="connsiteY23" fmla="*/ 202406 h 3621088"/>
                <a:gd name="connsiteX24" fmla="*/ 334953 w 1366035"/>
                <a:gd name="connsiteY24" fmla="*/ 183357 h 3621088"/>
                <a:gd name="connsiteX25" fmla="*/ 184934 w 1366035"/>
                <a:gd name="connsiteY25" fmla="*/ 185737 h 3621088"/>
                <a:gd name="connsiteX26" fmla="*/ 51584 w 1366035"/>
                <a:gd name="connsiteY26" fmla="*/ 214313 h 3621088"/>
                <a:gd name="connsiteX27" fmla="*/ 3959 w 1366035"/>
                <a:gd name="connsiteY27" fmla="*/ 290513 h 3621088"/>
                <a:gd name="connsiteX28" fmla="*/ 8722 w 1366035"/>
                <a:gd name="connsiteY28" fmla="*/ 400050 h 3621088"/>
                <a:gd name="connsiteX29" fmla="*/ 94447 w 1366035"/>
                <a:gd name="connsiteY29" fmla="*/ 466725 h 3621088"/>
                <a:gd name="connsiteX30" fmla="*/ 80159 w 1366035"/>
                <a:gd name="connsiteY30" fmla="*/ 981075 h 3621088"/>
                <a:gd name="connsiteX31" fmla="*/ 56347 w 1366035"/>
                <a:gd name="connsiteY31" fmla="*/ 1585913 h 3621088"/>
                <a:gd name="connsiteX32" fmla="*/ 23009 w 1366035"/>
                <a:gd name="connsiteY32" fmla="*/ 2252663 h 3621088"/>
                <a:gd name="connsiteX33" fmla="*/ 23009 w 1366035"/>
                <a:gd name="connsiteY33" fmla="*/ 2500313 h 3621088"/>
                <a:gd name="connsiteX34" fmla="*/ 8722 w 1366035"/>
                <a:gd name="connsiteY34" fmla="*/ 2838450 h 3621088"/>
                <a:gd name="connsiteX35" fmla="*/ 8722 w 1366035"/>
                <a:gd name="connsiteY35" fmla="*/ 3328988 h 3621088"/>
                <a:gd name="connsiteX36" fmla="*/ 6341 w 1366035"/>
                <a:gd name="connsiteY36" fmla="*/ 3619501 h 3621088"/>
                <a:gd name="connsiteX0" fmla="*/ 1093778 w 1366035"/>
                <a:gd name="connsiteY0" fmla="*/ 3621088 h 3621088"/>
                <a:gd name="connsiteX1" fmla="*/ 1068378 w 1366035"/>
                <a:gd name="connsiteY1" fmla="*/ 3157538 h 3621088"/>
                <a:gd name="connsiteX2" fmla="*/ 1049327 w 1366035"/>
                <a:gd name="connsiteY2" fmla="*/ 2919413 h 3621088"/>
                <a:gd name="connsiteX3" fmla="*/ 1027897 w 1366035"/>
                <a:gd name="connsiteY3" fmla="*/ 2669382 h 3621088"/>
                <a:gd name="connsiteX4" fmla="*/ 999322 w 1366035"/>
                <a:gd name="connsiteY4" fmla="*/ 2228850 h 3621088"/>
                <a:gd name="connsiteX5" fmla="*/ 961222 w 1366035"/>
                <a:gd name="connsiteY5" fmla="*/ 1883569 h 3621088"/>
                <a:gd name="connsiteX6" fmla="*/ 975509 w 1366035"/>
                <a:gd name="connsiteY6" fmla="*/ 1428750 h 3621088"/>
                <a:gd name="connsiteX7" fmla="*/ 999322 w 1366035"/>
                <a:gd name="connsiteY7" fmla="*/ 1004888 h 3621088"/>
                <a:gd name="connsiteX8" fmla="*/ 1023134 w 1366035"/>
                <a:gd name="connsiteY8" fmla="*/ 752475 h 3621088"/>
                <a:gd name="connsiteX9" fmla="*/ 1089809 w 1366035"/>
                <a:gd name="connsiteY9" fmla="*/ 566738 h 3621088"/>
                <a:gd name="connsiteX10" fmla="*/ 1166009 w 1366035"/>
                <a:gd name="connsiteY10" fmla="*/ 400050 h 3621088"/>
                <a:gd name="connsiteX11" fmla="*/ 1304122 w 1366035"/>
                <a:gd name="connsiteY11" fmla="*/ 295275 h 3621088"/>
                <a:gd name="connsiteX12" fmla="*/ 1361272 w 1366035"/>
                <a:gd name="connsiteY12" fmla="*/ 219075 h 3621088"/>
                <a:gd name="connsiteX13" fmla="*/ 1366035 w 1366035"/>
                <a:gd name="connsiteY13" fmla="*/ 121444 h 3621088"/>
                <a:gd name="connsiteX14" fmla="*/ 1332697 w 1366035"/>
                <a:gd name="connsiteY14" fmla="*/ 83344 h 3621088"/>
                <a:gd name="connsiteX15" fmla="*/ 1287454 w 1366035"/>
                <a:gd name="connsiteY15" fmla="*/ 54768 h 3621088"/>
                <a:gd name="connsiteX16" fmla="*/ 1270785 w 1366035"/>
                <a:gd name="connsiteY16" fmla="*/ 138113 h 3621088"/>
                <a:gd name="connsiteX17" fmla="*/ 1142197 w 1366035"/>
                <a:gd name="connsiteY17" fmla="*/ 133350 h 3621088"/>
                <a:gd name="connsiteX18" fmla="*/ 994559 w 1366035"/>
                <a:gd name="connsiteY18" fmla="*/ 66675 h 3621088"/>
                <a:gd name="connsiteX19" fmla="*/ 885022 w 1366035"/>
                <a:gd name="connsiteY19" fmla="*/ 0 h 3621088"/>
                <a:gd name="connsiteX20" fmla="*/ 718334 w 1366035"/>
                <a:gd name="connsiteY20" fmla="*/ 14288 h 3621088"/>
                <a:gd name="connsiteX21" fmla="*/ 604034 w 1366035"/>
                <a:gd name="connsiteY21" fmla="*/ 71438 h 3621088"/>
                <a:gd name="connsiteX22" fmla="*/ 523072 w 1366035"/>
                <a:gd name="connsiteY22" fmla="*/ 147638 h 3621088"/>
                <a:gd name="connsiteX23" fmla="*/ 468303 w 1366035"/>
                <a:gd name="connsiteY23" fmla="*/ 202406 h 3621088"/>
                <a:gd name="connsiteX24" fmla="*/ 334953 w 1366035"/>
                <a:gd name="connsiteY24" fmla="*/ 183357 h 3621088"/>
                <a:gd name="connsiteX25" fmla="*/ 184934 w 1366035"/>
                <a:gd name="connsiteY25" fmla="*/ 185737 h 3621088"/>
                <a:gd name="connsiteX26" fmla="*/ 51584 w 1366035"/>
                <a:gd name="connsiteY26" fmla="*/ 214313 h 3621088"/>
                <a:gd name="connsiteX27" fmla="*/ 3959 w 1366035"/>
                <a:gd name="connsiteY27" fmla="*/ 290513 h 3621088"/>
                <a:gd name="connsiteX28" fmla="*/ 8722 w 1366035"/>
                <a:gd name="connsiteY28" fmla="*/ 400050 h 3621088"/>
                <a:gd name="connsiteX29" fmla="*/ 94447 w 1366035"/>
                <a:gd name="connsiteY29" fmla="*/ 466725 h 3621088"/>
                <a:gd name="connsiteX30" fmla="*/ 80159 w 1366035"/>
                <a:gd name="connsiteY30" fmla="*/ 981075 h 3621088"/>
                <a:gd name="connsiteX31" fmla="*/ 56347 w 1366035"/>
                <a:gd name="connsiteY31" fmla="*/ 1585913 h 3621088"/>
                <a:gd name="connsiteX32" fmla="*/ 23009 w 1366035"/>
                <a:gd name="connsiteY32" fmla="*/ 2252663 h 3621088"/>
                <a:gd name="connsiteX33" fmla="*/ 23009 w 1366035"/>
                <a:gd name="connsiteY33" fmla="*/ 2500313 h 3621088"/>
                <a:gd name="connsiteX34" fmla="*/ 8722 w 1366035"/>
                <a:gd name="connsiteY34" fmla="*/ 2838450 h 3621088"/>
                <a:gd name="connsiteX35" fmla="*/ 8722 w 1366035"/>
                <a:gd name="connsiteY35" fmla="*/ 3328988 h 3621088"/>
                <a:gd name="connsiteX36" fmla="*/ 8722 w 1366035"/>
                <a:gd name="connsiteY36" fmla="*/ 3602832 h 3621088"/>
                <a:gd name="connsiteX0" fmla="*/ 1093778 w 1366035"/>
                <a:gd name="connsiteY0" fmla="*/ 3621088 h 3621088"/>
                <a:gd name="connsiteX1" fmla="*/ 1068378 w 1366035"/>
                <a:gd name="connsiteY1" fmla="*/ 3157538 h 3621088"/>
                <a:gd name="connsiteX2" fmla="*/ 1049327 w 1366035"/>
                <a:gd name="connsiteY2" fmla="*/ 2919413 h 3621088"/>
                <a:gd name="connsiteX3" fmla="*/ 1027897 w 1366035"/>
                <a:gd name="connsiteY3" fmla="*/ 2669382 h 3621088"/>
                <a:gd name="connsiteX4" fmla="*/ 999322 w 1366035"/>
                <a:gd name="connsiteY4" fmla="*/ 2228850 h 3621088"/>
                <a:gd name="connsiteX5" fmla="*/ 961222 w 1366035"/>
                <a:gd name="connsiteY5" fmla="*/ 1883569 h 3621088"/>
                <a:gd name="connsiteX6" fmla="*/ 975509 w 1366035"/>
                <a:gd name="connsiteY6" fmla="*/ 1428750 h 3621088"/>
                <a:gd name="connsiteX7" fmla="*/ 999322 w 1366035"/>
                <a:gd name="connsiteY7" fmla="*/ 1004888 h 3621088"/>
                <a:gd name="connsiteX8" fmla="*/ 1023134 w 1366035"/>
                <a:gd name="connsiteY8" fmla="*/ 752475 h 3621088"/>
                <a:gd name="connsiteX9" fmla="*/ 1089809 w 1366035"/>
                <a:gd name="connsiteY9" fmla="*/ 566738 h 3621088"/>
                <a:gd name="connsiteX10" fmla="*/ 1166009 w 1366035"/>
                <a:gd name="connsiteY10" fmla="*/ 400050 h 3621088"/>
                <a:gd name="connsiteX11" fmla="*/ 1304122 w 1366035"/>
                <a:gd name="connsiteY11" fmla="*/ 295275 h 3621088"/>
                <a:gd name="connsiteX12" fmla="*/ 1361272 w 1366035"/>
                <a:gd name="connsiteY12" fmla="*/ 219075 h 3621088"/>
                <a:gd name="connsiteX13" fmla="*/ 1366035 w 1366035"/>
                <a:gd name="connsiteY13" fmla="*/ 121444 h 3621088"/>
                <a:gd name="connsiteX14" fmla="*/ 1332697 w 1366035"/>
                <a:gd name="connsiteY14" fmla="*/ 83344 h 3621088"/>
                <a:gd name="connsiteX15" fmla="*/ 1287454 w 1366035"/>
                <a:gd name="connsiteY15" fmla="*/ 54768 h 3621088"/>
                <a:gd name="connsiteX16" fmla="*/ 1270785 w 1366035"/>
                <a:gd name="connsiteY16" fmla="*/ 138113 h 3621088"/>
                <a:gd name="connsiteX17" fmla="*/ 1142197 w 1366035"/>
                <a:gd name="connsiteY17" fmla="*/ 133350 h 3621088"/>
                <a:gd name="connsiteX18" fmla="*/ 994559 w 1366035"/>
                <a:gd name="connsiteY18" fmla="*/ 66675 h 3621088"/>
                <a:gd name="connsiteX19" fmla="*/ 885022 w 1366035"/>
                <a:gd name="connsiteY19" fmla="*/ 0 h 3621088"/>
                <a:gd name="connsiteX20" fmla="*/ 718334 w 1366035"/>
                <a:gd name="connsiteY20" fmla="*/ 14288 h 3621088"/>
                <a:gd name="connsiteX21" fmla="*/ 604034 w 1366035"/>
                <a:gd name="connsiteY21" fmla="*/ 71438 h 3621088"/>
                <a:gd name="connsiteX22" fmla="*/ 523072 w 1366035"/>
                <a:gd name="connsiteY22" fmla="*/ 147638 h 3621088"/>
                <a:gd name="connsiteX23" fmla="*/ 468303 w 1366035"/>
                <a:gd name="connsiteY23" fmla="*/ 202406 h 3621088"/>
                <a:gd name="connsiteX24" fmla="*/ 334953 w 1366035"/>
                <a:gd name="connsiteY24" fmla="*/ 183357 h 3621088"/>
                <a:gd name="connsiteX25" fmla="*/ 184934 w 1366035"/>
                <a:gd name="connsiteY25" fmla="*/ 185737 h 3621088"/>
                <a:gd name="connsiteX26" fmla="*/ 51584 w 1366035"/>
                <a:gd name="connsiteY26" fmla="*/ 214313 h 3621088"/>
                <a:gd name="connsiteX27" fmla="*/ 3959 w 1366035"/>
                <a:gd name="connsiteY27" fmla="*/ 290513 h 3621088"/>
                <a:gd name="connsiteX28" fmla="*/ 8722 w 1366035"/>
                <a:gd name="connsiteY28" fmla="*/ 400050 h 3621088"/>
                <a:gd name="connsiteX29" fmla="*/ 94447 w 1366035"/>
                <a:gd name="connsiteY29" fmla="*/ 466725 h 3621088"/>
                <a:gd name="connsiteX30" fmla="*/ 80159 w 1366035"/>
                <a:gd name="connsiteY30" fmla="*/ 981075 h 3621088"/>
                <a:gd name="connsiteX31" fmla="*/ 56347 w 1366035"/>
                <a:gd name="connsiteY31" fmla="*/ 1585913 h 3621088"/>
                <a:gd name="connsiteX32" fmla="*/ 23009 w 1366035"/>
                <a:gd name="connsiteY32" fmla="*/ 2252663 h 3621088"/>
                <a:gd name="connsiteX33" fmla="*/ 23009 w 1366035"/>
                <a:gd name="connsiteY33" fmla="*/ 2500313 h 3621088"/>
                <a:gd name="connsiteX34" fmla="*/ 8722 w 1366035"/>
                <a:gd name="connsiteY34" fmla="*/ 2838450 h 3621088"/>
                <a:gd name="connsiteX35" fmla="*/ 8722 w 1366035"/>
                <a:gd name="connsiteY35" fmla="*/ 3328988 h 3621088"/>
                <a:gd name="connsiteX36" fmla="*/ 8722 w 1366035"/>
                <a:gd name="connsiteY36" fmla="*/ 3614738 h 3621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366035" h="3621088">
                  <a:moveTo>
                    <a:pt x="1093778" y="3621088"/>
                  </a:moveTo>
                  <a:cubicBezTo>
                    <a:pt x="1089015" y="3360737"/>
                    <a:pt x="1080285" y="3286920"/>
                    <a:pt x="1068378" y="3157538"/>
                  </a:cubicBezTo>
                  <a:lnTo>
                    <a:pt x="1049327" y="2919413"/>
                  </a:lnTo>
                  <a:lnTo>
                    <a:pt x="1027897" y="2669382"/>
                  </a:lnTo>
                  <a:lnTo>
                    <a:pt x="999322" y="2228850"/>
                  </a:lnTo>
                  <a:cubicBezTo>
                    <a:pt x="992972" y="2114550"/>
                    <a:pt x="969953" y="1993106"/>
                    <a:pt x="961222" y="1883569"/>
                  </a:cubicBezTo>
                  <a:cubicBezTo>
                    <a:pt x="978684" y="1735932"/>
                    <a:pt x="977097" y="1581150"/>
                    <a:pt x="975509" y="1428750"/>
                  </a:cubicBezTo>
                  <a:lnTo>
                    <a:pt x="999322" y="1004888"/>
                  </a:lnTo>
                  <a:lnTo>
                    <a:pt x="1023134" y="752475"/>
                  </a:lnTo>
                  <a:lnTo>
                    <a:pt x="1089809" y="566738"/>
                  </a:lnTo>
                  <a:lnTo>
                    <a:pt x="1166009" y="400050"/>
                  </a:lnTo>
                  <a:lnTo>
                    <a:pt x="1304122" y="295275"/>
                  </a:lnTo>
                  <a:lnTo>
                    <a:pt x="1361272" y="219075"/>
                  </a:lnTo>
                  <a:lnTo>
                    <a:pt x="1366035" y="121444"/>
                  </a:lnTo>
                  <a:lnTo>
                    <a:pt x="1332697" y="83344"/>
                  </a:lnTo>
                  <a:cubicBezTo>
                    <a:pt x="1321585" y="68263"/>
                    <a:pt x="1305709" y="60324"/>
                    <a:pt x="1287454" y="54768"/>
                  </a:cubicBezTo>
                  <a:cubicBezTo>
                    <a:pt x="1256498" y="104775"/>
                    <a:pt x="1289835" y="121443"/>
                    <a:pt x="1270785" y="138113"/>
                  </a:cubicBezTo>
                  <a:lnTo>
                    <a:pt x="1142197" y="133350"/>
                  </a:lnTo>
                  <a:lnTo>
                    <a:pt x="994559" y="66675"/>
                  </a:lnTo>
                  <a:lnTo>
                    <a:pt x="885022" y="0"/>
                  </a:lnTo>
                  <a:lnTo>
                    <a:pt x="718334" y="14288"/>
                  </a:lnTo>
                  <a:lnTo>
                    <a:pt x="604034" y="71438"/>
                  </a:lnTo>
                  <a:lnTo>
                    <a:pt x="523072" y="147638"/>
                  </a:lnTo>
                  <a:cubicBezTo>
                    <a:pt x="504816" y="165894"/>
                    <a:pt x="505609" y="203200"/>
                    <a:pt x="468303" y="202406"/>
                  </a:cubicBezTo>
                  <a:lnTo>
                    <a:pt x="334953" y="183357"/>
                  </a:lnTo>
                  <a:lnTo>
                    <a:pt x="184934" y="185737"/>
                  </a:lnTo>
                  <a:cubicBezTo>
                    <a:pt x="140484" y="195262"/>
                    <a:pt x="96034" y="197645"/>
                    <a:pt x="51584" y="214313"/>
                  </a:cubicBezTo>
                  <a:cubicBezTo>
                    <a:pt x="26184" y="246857"/>
                    <a:pt x="19834" y="265113"/>
                    <a:pt x="3959" y="290513"/>
                  </a:cubicBezTo>
                  <a:cubicBezTo>
                    <a:pt x="-1597" y="327025"/>
                    <a:pt x="-2391" y="363538"/>
                    <a:pt x="8722" y="400050"/>
                  </a:cubicBezTo>
                  <a:cubicBezTo>
                    <a:pt x="37297" y="422275"/>
                    <a:pt x="84922" y="434975"/>
                    <a:pt x="94447" y="466725"/>
                  </a:cubicBezTo>
                  <a:lnTo>
                    <a:pt x="80159" y="981075"/>
                  </a:lnTo>
                  <a:lnTo>
                    <a:pt x="56347" y="1585913"/>
                  </a:lnTo>
                  <a:lnTo>
                    <a:pt x="23009" y="2252663"/>
                  </a:lnTo>
                  <a:lnTo>
                    <a:pt x="23009" y="2500313"/>
                  </a:lnTo>
                  <a:lnTo>
                    <a:pt x="8722" y="2838450"/>
                  </a:lnTo>
                  <a:lnTo>
                    <a:pt x="8722" y="3328988"/>
                  </a:lnTo>
                  <a:cubicBezTo>
                    <a:pt x="7928" y="3425826"/>
                    <a:pt x="9516" y="3517900"/>
                    <a:pt x="8722" y="3614738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 dirty="0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0F6C016-2819-439B-A2C6-73677342C869}"/>
                </a:ext>
              </a:extLst>
            </p:cNvPr>
            <p:cNvGrpSpPr/>
            <p:nvPr/>
          </p:nvGrpSpPr>
          <p:grpSpPr>
            <a:xfrm>
              <a:off x="5686425" y="231775"/>
              <a:ext cx="1609725" cy="2851150"/>
              <a:chOff x="5686425" y="231775"/>
              <a:chExt cx="1609725" cy="2851150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CD4973D8-51C4-4701-A04D-FA196244A3CB}"/>
                  </a:ext>
                </a:extLst>
              </p:cNvPr>
              <p:cNvSpPr/>
              <p:nvPr/>
            </p:nvSpPr>
            <p:spPr>
              <a:xfrm>
                <a:off x="5686425" y="231775"/>
                <a:ext cx="1609725" cy="2495550"/>
              </a:xfrm>
              <a:custGeom>
                <a:avLst/>
                <a:gdLst>
                  <a:gd name="connsiteX0" fmla="*/ 1581150 w 1609725"/>
                  <a:gd name="connsiteY0" fmla="*/ 2495550 h 2495550"/>
                  <a:gd name="connsiteX1" fmla="*/ 1606550 w 1609725"/>
                  <a:gd name="connsiteY1" fmla="*/ 2441575 h 2495550"/>
                  <a:gd name="connsiteX2" fmla="*/ 1609725 w 1609725"/>
                  <a:gd name="connsiteY2" fmla="*/ 2371725 h 2495550"/>
                  <a:gd name="connsiteX3" fmla="*/ 1597025 w 1609725"/>
                  <a:gd name="connsiteY3" fmla="*/ 2260600 h 2495550"/>
                  <a:gd name="connsiteX4" fmla="*/ 1587500 w 1609725"/>
                  <a:gd name="connsiteY4" fmla="*/ 2197100 h 2495550"/>
                  <a:gd name="connsiteX5" fmla="*/ 1533525 w 1609725"/>
                  <a:gd name="connsiteY5" fmla="*/ 2124075 h 2495550"/>
                  <a:gd name="connsiteX6" fmla="*/ 1470025 w 1609725"/>
                  <a:gd name="connsiteY6" fmla="*/ 2063750 h 2495550"/>
                  <a:gd name="connsiteX7" fmla="*/ 1333500 w 1609725"/>
                  <a:gd name="connsiteY7" fmla="*/ 1974850 h 2495550"/>
                  <a:gd name="connsiteX8" fmla="*/ 1320800 w 1609725"/>
                  <a:gd name="connsiteY8" fmla="*/ 1952625 h 2495550"/>
                  <a:gd name="connsiteX9" fmla="*/ 1235075 w 1609725"/>
                  <a:gd name="connsiteY9" fmla="*/ 1870075 h 2495550"/>
                  <a:gd name="connsiteX10" fmla="*/ 1162050 w 1609725"/>
                  <a:gd name="connsiteY10" fmla="*/ 1765300 h 2495550"/>
                  <a:gd name="connsiteX11" fmla="*/ 1066800 w 1609725"/>
                  <a:gd name="connsiteY11" fmla="*/ 1584325 h 2495550"/>
                  <a:gd name="connsiteX12" fmla="*/ 1012825 w 1609725"/>
                  <a:gd name="connsiteY12" fmla="*/ 1422400 h 2495550"/>
                  <a:gd name="connsiteX13" fmla="*/ 984250 w 1609725"/>
                  <a:gd name="connsiteY13" fmla="*/ 1276350 h 2495550"/>
                  <a:gd name="connsiteX14" fmla="*/ 946150 w 1609725"/>
                  <a:gd name="connsiteY14" fmla="*/ 1079500 h 2495550"/>
                  <a:gd name="connsiteX15" fmla="*/ 933450 w 1609725"/>
                  <a:gd name="connsiteY15" fmla="*/ 873125 h 2495550"/>
                  <a:gd name="connsiteX16" fmla="*/ 911225 w 1609725"/>
                  <a:gd name="connsiteY16" fmla="*/ 641350 h 2495550"/>
                  <a:gd name="connsiteX17" fmla="*/ 885825 w 1609725"/>
                  <a:gd name="connsiteY17" fmla="*/ 9525 h 2495550"/>
                  <a:gd name="connsiteX18" fmla="*/ 400050 w 1609725"/>
                  <a:gd name="connsiteY18" fmla="*/ 0 h 2495550"/>
                  <a:gd name="connsiteX19" fmla="*/ 428625 w 1609725"/>
                  <a:gd name="connsiteY19" fmla="*/ 330200 h 2495550"/>
                  <a:gd name="connsiteX20" fmla="*/ 434975 w 1609725"/>
                  <a:gd name="connsiteY20" fmla="*/ 777875 h 2495550"/>
                  <a:gd name="connsiteX21" fmla="*/ 434975 w 1609725"/>
                  <a:gd name="connsiteY21" fmla="*/ 1050925 h 2495550"/>
                  <a:gd name="connsiteX22" fmla="*/ 409575 w 1609725"/>
                  <a:gd name="connsiteY22" fmla="*/ 1358900 h 2495550"/>
                  <a:gd name="connsiteX23" fmla="*/ 371475 w 1609725"/>
                  <a:gd name="connsiteY23" fmla="*/ 1536700 h 2495550"/>
                  <a:gd name="connsiteX24" fmla="*/ 307975 w 1609725"/>
                  <a:gd name="connsiteY24" fmla="*/ 1727200 h 2495550"/>
                  <a:gd name="connsiteX25" fmla="*/ 196850 w 1609725"/>
                  <a:gd name="connsiteY25" fmla="*/ 1984375 h 2495550"/>
                  <a:gd name="connsiteX26" fmla="*/ 88900 w 1609725"/>
                  <a:gd name="connsiteY26" fmla="*/ 2254250 h 2495550"/>
                  <a:gd name="connsiteX27" fmla="*/ 31750 w 1609725"/>
                  <a:gd name="connsiteY27" fmla="*/ 2359025 h 2495550"/>
                  <a:gd name="connsiteX28" fmla="*/ 0 w 1609725"/>
                  <a:gd name="connsiteY28" fmla="*/ 2457450 h 2495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609725" h="2495550">
                    <a:moveTo>
                      <a:pt x="1581150" y="2495550"/>
                    </a:moveTo>
                    <a:lnTo>
                      <a:pt x="1606550" y="2441575"/>
                    </a:lnTo>
                    <a:lnTo>
                      <a:pt x="1609725" y="2371725"/>
                    </a:lnTo>
                    <a:lnTo>
                      <a:pt x="1597025" y="2260600"/>
                    </a:lnTo>
                    <a:lnTo>
                      <a:pt x="1587500" y="2197100"/>
                    </a:lnTo>
                    <a:lnTo>
                      <a:pt x="1533525" y="2124075"/>
                    </a:lnTo>
                    <a:lnTo>
                      <a:pt x="1470025" y="2063750"/>
                    </a:lnTo>
                    <a:lnTo>
                      <a:pt x="1333500" y="1974850"/>
                    </a:lnTo>
                    <a:lnTo>
                      <a:pt x="1320800" y="1952625"/>
                    </a:lnTo>
                    <a:lnTo>
                      <a:pt x="1235075" y="1870075"/>
                    </a:lnTo>
                    <a:lnTo>
                      <a:pt x="1162050" y="1765300"/>
                    </a:lnTo>
                    <a:lnTo>
                      <a:pt x="1066800" y="1584325"/>
                    </a:lnTo>
                    <a:lnTo>
                      <a:pt x="1012825" y="1422400"/>
                    </a:lnTo>
                    <a:lnTo>
                      <a:pt x="984250" y="1276350"/>
                    </a:lnTo>
                    <a:lnTo>
                      <a:pt x="946150" y="1079500"/>
                    </a:lnTo>
                    <a:lnTo>
                      <a:pt x="933450" y="873125"/>
                    </a:lnTo>
                    <a:lnTo>
                      <a:pt x="911225" y="641350"/>
                    </a:lnTo>
                    <a:lnTo>
                      <a:pt x="885825" y="9525"/>
                    </a:lnTo>
                    <a:lnTo>
                      <a:pt x="400050" y="0"/>
                    </a:lnTo>
                    <a:lnTo>
                      <a:pt x="428625" y="330200"/>
                    </a:lnTo>
                    <a:cubicBezTo>
                      <a:pt x="430742" y="479425"/>
                      <a:pt x="432858" y="628650"/>
                      <a:pt x="434975" y="777875"/>
                    </a:cubicBezTo>
                    <a:lnTo>
                      <a:pt x="434975" y="1050925"/>
                    </a:lnTo>
                    <a:lnTo>
                      <a:pt x="409575" y="1358900"/>
                    </a:lnTo>
                    <a:lnTo>
                      <a:pt x="371475" y="1536700"/>
                    </a:lnTo>
                    <a:lnTo>
                      <a:pt x="307975" y="1727200"/>
                    </a:lnTo>
                    <a:lnTo>
                      <a:pt x="196850" y="1984375"/>
                    </a:lnTo>
                    <a:lnTo>
                      <a:pt x="88900" y="2254250"/>
                    </a:lnTo>
                    <a:lnTo>
                      <a:pt x="31750" y="2359025"/>
                    </a:lnTo>
                    <a:lnTo>
                      <a:pt x="0" y="2457450"/>
                    </a:lnTo>
                  </a:path>
                </a:pathLst>
              </a:custGeom>
              <a:noFill/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9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6688F5B8-CAB2-424C-B2A0-FB2A30AD42C8}"/>
                  </a:ext>
                </a:extLst>
              </p:cNvPr>
              <p:cNvSpPr/>
              <p:nvPr/>
            </p:nvSpPr>
            <p:spPr>
              <a:xfrm>
                <a:off x="5686425" y="2682875"/>
                <a:ext cx="1593850" cy="400050"/>
              </a:xfrm>
              <a:custGeom>
                <a:avLst/>
                <a:gdLst>
                  <a:gd name="connsiteX0" fmla="*/ 12700 w 1593850"/>
                  <a:gd name="connsiteY0" fmla="*/ 0 h 400050"/>
                  <a:gd name="connsiteX1" fmla="*/ 0 w 1593850"/>
                  <a:gd name="connsiteY1" fmla="*/ 76200 h 400050"/>
                  <a:gd name="connsiteX2" fmla="*/ 31750 w 1593850"/>
                  <a:gd name="connsiteY2" fmla="*/ 146050 h 400050"/>
                  <a:gd name="connsiteX3" fmla="*/ 69850 w 1593850"/>
                  <a:gd name="connsiteY3" fmla="*/ 215900 h 400050"/>
                  <a:gd name="connsiteX4" fmla="*/ 107950 w 1593850"/>
                  <a:gd name="connsiteY4" fmla="*/ 219075 h 400050"/>
                  <a:gd name="connsiteX5" fmla="*/ 123825 w 1593850"/>
                  <a:gd name="connsiteY5" fmla="*/ 222250 h 400050"/>
                  <a:gd name="connsiteX6" fmla="*/ 161925 w 1593850"/>
                  <a:gd name="connsiteY6" fmla="*/ 273050 h 400050"/>
                  <a:gd name="connsiteX7" fmla="*/ 231775 w 1593850"/>
                  <a:gd name="connsiteY7" fmla="*/ 361950 h 400050"/>
                  <a:gd name="connsiteX8" fmla="*/ 304800 w 1593850"/>
                  <a:gd name="connsiteY8" fmla="*/ 400050 h 400050"/>
                  <a:gd name="connsiteX9" fmla="*/ 409575 w 1593850"/>
                  <a:gd name="connsiteY9" fmla="*/ 400050 h 400050"/>
                  <a:gd name="connsiteX10" fmla="*/ 508000 w 1593850"/>
                  <a:gd name="connsiteY10" fmla="*/ 327025 h 400050"/>
                  <a:gd name="connsiteX11" fmla="*/ 552450 w 1593850"/>
                  <a:gd name="connsiteY11" fmla="*/ 349250 h 400050"/>
                  <a:gd name="connsiteX12" fmla="*/ 565150 w 1593850"/>
                  <a:gd name="connsiteY12" fmla="*/ 374650 h 400050"/>
                  <a:gd name="connsiteX13" fmla="*/ 701675 w 1593850"/>
                  <a:gd name="connsiteY13" fmla="*/ 314325 h 400050"/>
                  <a:gd name="connsiteX14" fmla="*/ 758825 w 1593850"/>
                  <a:gd name="connsiteY14" fmla="*/ 282575 h 400050"/>
                  <a:gd name="connsiteX15" fmla="*/ 815975 w 1593850"/>
                  <a:gd name="connsiteY15" fmla="*/ 254000 h 400050"/>
                  <a:gd name="connsiteX16" fmla="*/ 904875 w 1593850"/>
                  <a:gd name="connsiteY16" fmla="*/ 257175 h 400050"/>
                  <a:gd name="connsiteX17" fmla="*/ 904875 w 1593850"/>
                  <a:gd name="connsiteY17" fmla="*/ 247650 h 400050"/>
                  <a:gd name="connsiteX18" fmla="*/ 949325 w 1593850"/>
                  <a:gd name="connsiteY18" fmla="*/ 250825 h 400050"/>
                  <a:gd name="connsiteX19" fmla="*/ 1057275 w 1593850"/>
                  <a:gd name="connsiteY19" fmla="*/ 301625 h 400050"/>
                  <a:gd name="connsiteX20" fmla="*/ 1136650 w 1593850"/>
                  <a:gd name="connsiteY20" fmla="*/ 352425 h 400050"/>
                  <a:gd name="connsiteX21" fmla="*/ 1222375 w 1593850"/>
                  <a:gd name="connsiteY21" fmla="*/ 384175 h 400050"/>
                  <a:gd name="connsiteX22" fmla="*/ 1327150 w 1593850"/>
                  <a:gd name="connsiteY22" fmla="*/ 384175 h 400050"/>
                  <a:gd name="connsiteX23" fmla="*/ 1320800 w 1593850"/>
                  <a:gd name="connsiteY23" fmla="*/ 282575 h 400050"/>
                  <a:gd name="connsiteX24" fmla="*/ 1339850 w 1593850"/>
                  <a:gd name="connsiteY24" fmla="*/ 200025 h 400050"/>
                  <a:gd name="connsiteX25" fmla="*/ 1368425 w 1593850"/>
                  <a:gd name="connsiteY25" fmla="*/ 152400 h 400050"/>
                  <a:gd name="connsiteX26" fmla="*/ 1435100 w 1593850"/>
                  <a:gd name="connsiteY26" fmla="*/ 158750 h 400050"/>
                  <a:gd name="connsiteX27" fmla="*/ 1492250 w 1593850"/>
                  <a:gd name="connsiteY27" fmla="*/ 142875 h 400050"/>
                  <a:gd name="connsiteX28" fmla="*/ 1549400 w 1593850"/>
                  <a:gd name="connsiteY28" fmla="*/ 117475 h 400050"/>
                  <a:gd name="connsiteX29" fmla="*/ 1593850 w 1593850"/>
                  <a:gd name="connsiteY29" fmla="*/ 50800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593850" h="400050">
                    <a:moveTo>
                      <a:pt x="12700" y="0"/>
                    </a:moveTo>
                    <a:lnTo>
                      <a:pt x="0" y="76200"/>
                    </a:lnTo>
                    <a:lnTo>
                      <a:pt x="31750" y="146050"/>
                    </a:lnTo>
                    <a:lnTo>
                      <a:pt x="69850" y="215900"/>
                    </a:lnTo>
                    <a:lnTo>
                      <a:pt x="107950" y="219075"/>
                    </a:lnTo>
                    <a:lnTo>
                      <a:pt x="123825" y="222250"/>
                    </a:lnTo>
                    <a:lnTo>
                      <a:pt x="161925" y="273050"/>
                    </a:lnTo>
                    <a:lnTo>
                      <a:pt x="231775" y="361950"/>
                    </a:lnTo>
                    <a:lnTo>
                      <a:pt x="304800" y="400050"/>
                    </a:lnTo>
                    <a:lnTo>
                      <a:pt x="409575" y="400050"/>
                    </a:lnTo>
                    <a:lnTo>
                      <a:pt x="508000" y="327025"/>
                    </a:lnTo>
                    <a:lnTo>
                      <a:pt x="552450" y="349250"/>
                    </a:lnTo>
                    <a:lnTo>
                      <a:pt x="565150" y="374650"/>
                    </a:lnTo>
                    <a:lnTo>
                      <a:pt x="701675" y="314325"/>
                    </a:lnTo>
                    <a:lnTo>
                      <a:pt x="758825" y="282575"/>
                    </a:lnTo>
                    <a:lnTo>
                      <a:pt x="815975" y="254000"/>
                    </a:lnTo>
                    <a:lnTo>
                      <a:pt x="904875" y="257175"/>
                    </a:lnTo>
                    <a:lnTo>
                      <a:pt x="904875" y="247650"/>
                    </a:lnTo>
                    <a:lnTo>
                      <a:pt x="949325" y="250825"/>
                    </a:lnTo>
                    <a:lnTo>
                      <a:pt x="1057275" y="301625"/>
                    </a:lnTo>
                    <a:lnTo>
                      <a:pt x="1136650" y="352425"/>
                    </a:lnTo>
                    <a:lnTo>
                      <a:pt x="1222375" y="384175"/>
                    </a:lnTo>
                    <a:lnTo>
                      <a:pt x="1327150" y="384175"/>
                    </a:lnTo>
                    <a:lnTo>
                      <a:pt x="1320800" y="282575"/>
                    </a:lnTo>
                    <a:lnTo>
                      <a:pt x="1339850" y="200025"/>
                    </a:lnTo>
                    <a:lnTo>
                      <a:pt x="1368425" y="152400"/>
                    </a:lnTo>
                    <a:lnTo>
                      <a:pt x="1435100" y="158750"/>
                    </a:lnTo>
                    <a:lnTo>
                      <a:pt x="1492250" y="142875"/>
                    </a:lnTo>
                    <a:lnTo>
                      <a:pt x="1549400" y="117475"/>
                    </a:lnTo>
                    <a:lnTo>
                      <a:pt x="1593850" y="50800"/>
                    </a:lnTo>
                  </a:path>
                </a:pathLst>
              </a:custGeom>
              <a:noFill/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90"/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361607A-F89B-4F5D-B0A8-70AD83826ABF}"/>
                </a:ext>
              </a:extLst>
            </p:cNvPr>
            <p:cNvSpPr/>
            <p:nvPr/>
          </p:nvSpPr>
          <p:spPr>
            <a:xfrm>
              <a:off x="6156325" y="3549650"/>
              <a:ext cx="273050" cy="2524125"/>
            </a:xfrm>
            <a:custGeom>
              <a:avLst/>
              <a:gdLst>
                <a:gd name="connsiteX0" fmla="*/ 0 w 273050"/>
                <a:gd name="connsiteY0" fmla="*/ 2524125 h 2524125"/>
                <a:gd name="connsiteX1" fmla="*/ 25400 w 273050"/>
                <a:gd name="connsiteY1" fmla="*/ 1727200 h 2524125"/>
                <a:gd name="connsiteX2" fmla="*/ 47625 w 273050"/>
                <a:gd name="connsiteY2" fmla="*/ 1146175 h 2524125"/>
                <a:gd name="connsiteX3" fmla="*/ 82550 w 273050"/>
                <a:gd name="connsiteY3" fmla="*/ 711200 h 2524125"/>
                <a:gd name="connsiteX4" fmla="*/ 114300 w 273050"/>
                <a:gd name="connsiteY4" fmla="*/ 650875 h 2524125"/>
                <a:gd name="connsiteX5" fmla="*/ 142875 w 273050"/>
                <a:gd name="connsiteY5" fmla="*/ 555625 h 2524125"/>
                <a:gd name="connsiteX6" fmla="*/ 149225 w 273050"/>
                <a:gd name="connsiteY6" fmla="*/ 431800 h 2524125"/>
                <a:gd name="connsiteX7" fmla="*/ 123825 w 273050"/>
                <a:gd name="connsiteY7" fmla="*/ 317500 h 2524125"/>
                <a:gd name="connsiteX8" fmla="*/ 88900 w 273050"/>
                <a:gd name="connsiteY8" fmla="*/ 285750 h 2524125"/>
                <a:gd name="connsiteX9" fmla="*/ 95250 w 273050"/>
                <a:gd name="connsiteY9" fmla="*/ 158750 h 2524125"/>
                <a:gd name="connsiteX10" fmla="*/ 79375 w 273050"/>
                <a:gd name="connsiteY10" fmla="*/ 44450 h 2524125"/>
                <a:gd name="connsiteX11" fmla="*/ 82550 w 273050"/>
                <a:gd name="connsiteY11" fmla="*/ 0 h 2524125"/>
                <a:gd name="connsiteX12" fmla="*/ 123825 w 273050"/>
                <a:gd name="connsiteY12" fmla="*/ 88900 h 2524125"/>
                <a:gd name="connsiteX13" fmla="*/ 139700 w 273050"/>
                <a:gd name="connsiteY13" fmla="*/ 215900 h 2524125"/>
                <a:gd name="connsiteX14" fmla="*/ 149225 w 273050"/>
                <a:gd name="connsiteY14" fmla="*/ 333375 h 2524125"/>
                <a:gd name="connsiteX15" fmla="*/ 152400 w 273050"/>
                <a:gd name="connsiteY15" fmla="*/ 542925 h 2524125"/>
                <a:gd name="connsiteX16" fmla="*/ 142875 w 273050"/>
                <a:gd name="connsiteY16" fmla="*/ 660400 h 2524125"/>
                <a:gd name="connsiteX17" fmla="*/ 127000 w 273050"/>
                <a:gd name="connsiteY17" fmla="*/ 784225 h 2524125"/>
                <a:gd name="connsiteX18" fmla="*/ 142875 w 273050"/>
                <a:gd name="connsiteY18" fmla="*/ 1079500 h 2524125"/>
                <a:gd name="connsiteX19" fmla="*/ 155575 w 273050"/>
                <a:gd name="connsiteY19" fmla="*/ 1403350 h 2524125"/>
                <a:gd name="connsiteX20" fmla="*/ 190500 w 273050"/>
                <a:gd name="connsiteY20" fmla="*/ 1587500 h 2524125"/>
                <a:gd name="connsiteX21" fmla="*/ 231775 w 273050"/>
                <a:gd name="connsiteY21" fmla="*/ 1927225 h 2524125"/>
                <a:gd name="connsiteX22" fmla="*/ 273050 w 273050"/>
                <a:gd name="connsiteY22" fmla="*/ 2514600 h 2524125"/>
                <a:gd name="connsiteX0" fmla="*/ 0 w 273050"/>
                <a:gd name="connsiteY0" fmla="*/ 2524125 h 2524125"/>
                <a:gd name="connsiteX1" fmla="*/ 25400 w 273050"/>
                <a:gd name="connsiteY1" fmla="*/ 1727200 h 2524125"/>
                <a:gd name="connsiteX2" fmla="*/ 47625 w 273050"/>
                <a:gd name="connsiteY2" fmla="*/ 1146175 h 2524125"/>
                <a:gd name="connsiteX3" fmla="*/ 82550 w 273050"/>
                <a:gd name="connsiteY3" fmla="*/ 711200 h 2524125"/>
                <a:gd name="connsiteX4" fmla="*/ 114300 w 273050"/>
                <a:gd name="connsiteY4" fmla="*/ 650875 h 2524125"/>
                <a:gd name="connsiteX5" fmla="*/ 142875 w 273050"/>
                <a:gd name="connsiteY5" fmla="*/ 555625 h 2524125"/>
                <a:gd name="connsiteX6" fmla="*/ 149225 w 273050"/>
                <a:gd name="connsiteY6" fmla="*/ 431800 h 2524125"/>
                <a:gd name="connsiteX7" fmla="*/ 123825 w 273050"/>
                <a:gd name="connsiteY7" fmla="*/ 317500 h 2524125"/>
                <a:gd name="connsiteX8" fmla="*/ 88900 w 273050"/>
                <a:gd name="connsiteY8" fmla="*/ 285750 h 2524125"/>
                <a:gd name="connsiteX9" fmla="*/ 95250 w 273050"/>
                <a:gd name="connsiteY9" fmla="*/ 158750 h 2524125"/>
                <a:gd name="connsiteX10" fmla="*/ 79375 w 273050"/>
                <a:gd name="connsiteY10" fmla="*/ 31750 h 2524125"/>
                <a:gd name="connsiteX11" fmla="*/ 82550 w 273050"/>
                <a:gd name="connsiteY11" fmla="*/ 0 h 2524125"/>
                <a:gd name="connsiteX12" fmla="*/ 123825 w 273050"/>
                <a:gd name="connsiteY12" fmla="*/ 88900 h 2524125"/>
                <a:gd name="connsiteX13" fmla="*/ 139700 w 273050"/>
                <a:gd name="connsiteY13" fmla="*/ 215900 h 2524125"/>
                <a:gd name="connsiteX14" fmla="*/ 149225 w 273050"/>
                <a:gd name="connsiteY14" fmla="*/ 333375 h 2524125"/>
                <a:gd name="connsiteX15" fmla="*/ 152400 w 273050"/>
                <a:gd name="connsiteY15" fmla="*/ 542925 h 2524125"/>
                <a:gd name="connsiteX16" fmla="*/ 142875 w 273050"/>
                <a:gd name="connsiteY16" fmla="*/ 660400 h 2524125"/>
                <a:gd name="connsiteX17" fmla="*/ 127000 w 273050"/>
                <a:gd name="connsiteY17" fmla="*/ 784225 h 2524125"/>
                <a:gd name="connsiteX18" fmla="*/ 142875 w 273050"/>
                <a:gd name="connsiteY18" fmla="*/ 1079500 h 2524125"/>
                <a:gd name="connsiteX19" fmla="*/ 155575 w 273050"/>
                <a:gd name="connsiteY19" fmla="*/ 1403350 h 2524125"/>
                <a:gd name="connsiteX20" fmla="*/ 190500 w 273050"/>
                <a:gd name="connsiteY20" fmla="*/ 1587500 h 2524125"/>
                <a:gd name="connsiteX21" fmla="*/ 231775 w 273050"/>
                <a:gd name="connsiteY21" fmla="*/ 1927225 h 2524125"/>
                <a:gd name="connsiteX22" fmla="*/ 273050 w 273050"/>
                <a:gd name="connsiteY22" fmla="*/ 2514600 h 2524125"/>
                <a:gd name="connsiteX0" fmla="*/ 0 w 273050"/>
                <a:gd name="connsiteY0" fmla="*/ 2524125 h 2524125"/>
                <a:gd name="connsiteX1" fmla="*/ 25400 w 273050"/>
                <a:gd name="connsiteY1" fmla="*/ 1727200 h 2524125"/>
                <a:gd name="connsiteX2" fmla="*/ 47625 w 273050"/>
                <a:gd name="connsiteY2" fmla="*/ 1146175 h 2524125"/>
                <a:gd name="connsiteX3" fmla="*/ 82550 w 273050"/>
                <a:gd name="connsiteY3" fmla="*/ 711200 h 2524125"/>
                <a:gd name="connsiteX4" fmla="*/ 114300 w 273050"/>
                <a:gd name="connsiteY4" fmla="*/ 650875 h 2524125"/>
                <a:gd name="connsiteX5" fmla="*/ 142875 w 273050"/>
                <a:gd name="connsiteY5" fmla="*/ 555625 h 2524125"/>
                <a:gd name="connsiteX6" fmla="*/ 149225 w 273050"/>
                <a:gd name="connsiteY6" fmla="*/ 431800 h 2524125"/>
                <a:gd name="connsiteX7" fmla="*/ 123825 w 273050"/>
                <a:gd name="connsiteY7" fmla="*/ 317500 h 2524125"/>
                <a:gd name="connsiteX8" fmla="*/ 88900 w 273050"/>
                <a:gd name="connsiteY8" fmla="*/ 285750 h 2524125"/>
                <a:gd name="connsiteX9" fmla="*/ 95250 w 273050"/>
                <a:gd name="connsiteY9" fmla="*/ 158750 h 2524125"/>
                <a:gd name="connsiteX10" fmla="*/ 79375 w 273050"/>
                <a:gd name="connsiteY10" fmla="*/ 31750 h 2524125"/>
                <a:gd name="connsiteX11" fmla="*/ 107950 w 273050"/>
                <a:gd name="connsiteY11" fmla="*/ 0 h 2524125"/>
                <a:gd name="connsiteX12" fmla="*/ 123825 w 273050"/>
                <a:gd name="connsiteY12" fmla="*/ 88900 h 2524125"/>
                <a:gd name="connsiteX13" fmla="*/ 139700 w 273050"/>
                <a:gd name="connsiteY13" fmla="*/ 215900 h 2524125"/>
                <a:gd name="connsiteX14" fmla="*/ 149225 w 273050"/>
                <a:gd name="connsiteY14" fmla="*/ 333375 h 2524125"/>
                <a:gd name="connsiteX15" fmla="*/ 152400 w 273050"/>
                <a:gd name="connsiteY15" fmla="*/ 542925 h 2524125"/>
                <a:gd name="connsiteX16" fmla="*/ 142875 w 273050"/>
                <a:gd name="connsiteY16" fmla="*/ 660400 h 2524125"/>
                <a:gd name="connsiteX17" fmla="*/ 127000 w 273050"/>
                <a:gd name="connsiteY17" fmla="*/ 784225 h 2524125"/>
                <a:gd name="connsiteX18" fmla="*/ 142875 w 273050"/>
                <a:gd name="connsiteY18" fmla="*/ 1079500 h 2524125"/>
                <a:gd name="connsiteX19" fmla="*/ 155575 w 273050"/>
                <a:gd name="connsiteY19" fmla="*/ 1403350 h 2524125"/>
                <a:gd name="connsiteX20" fmla="*/ 190500 w 273050"/>
                <a:gd name="connsiteY20" fmla="*/ 1587500 h 2524125"/>
                <a:gd name="connsiteX21" fmla="*/ 231775 w 273050"/>
                <a:gd name="connsiteY21" fmla="*/ 1927225 h 2524125"/>
                <a:gd name="connsiteX22" fmla="*/ 273050 w 273050"/>
                <a:gd name="connsiteY22" fmla="*/ 2514600 h 2524125"/>
                <a:gd name="connsiteX0" fmla="*/ 0 w 273050"/>
                <a:gd name="connsiteY0" fmla="*/ 2524125 h 2524125"/>
                <a:gd name="connsiteX1" fmla="*/ 25400 w 273050"/>
                <a:gd name="connsiteY1" fmla="*/ 1727200 h 2524125"/>
                <a:gd name="connsiteX2" fmla="*/ 47625 w 273050"/>
                <a:gd name="connsiteY2" fmla="*/ 1146175 h 2524125"/>
                <a:gd name="connsiteX3" fmla="*/ 82550 w 273050"/>
                <a:gd name="connsiteY3" fmla="*/ 711200 h 2524125"/>
                <a:gd name="connsiteX4" fmla="*/ 108744 w 273050"/>
                <a:gd name="connsiteY4" fmla="*/ 669925 h 2524125"/>
                <a:gd name="connsiteX5" fmla="*/ 114300 w 273050"/>
                <a:gd name="connsiteY5" fmla="*/ 650875 h 2524125"/>
                <a:gd name="connsiteX6" fmla="*/ 142875 w 273050"/>
                <a:gd name="connsiteY6" fmla="*/ 555625 h 2524125"/>
                <a:gd name="connsiteX7" fmla="*/ 149225 w 273050"/>
                <a:gd name="connsiteY7" fmla="*/ 431800 h 2524125"/>
                <a:gd name="connsiteX8" fmla="*/ 123825 w 273050"/>
                <a:gd name="connsiteY8" fmla="*/ 317500 h 2524125"/>
                <a:gd name="connsiteX9" fmla="*/ 88900 w 273050"/>
                <a:gd name="connsiteY9" fmla="*/ 285750 h 2524125"/>
                <a:gd name="connsiteX10" fmla="*/ 95250 w 273050"/>
                <a:gd name="connsiteY10" fmla="*/ 158750 h 2524125"/>
                <a:gd name="connsiteX11" fmla="*/ 79375 w 273050"/>
                <a:gd name="connsiteY11" fmla="*/ 31750 h 2524125"/>
                <a:gd name="connsiteX12" fmla="*/ 107950 w 273050"/>
                <a:gd name="connsiteY12" fmla="*/ 0 h 2524125"/>
                <a:gd name="connsiteX13" fmla="*/ 123825 w 273050"/>
                <a:gd name="connsiteY13" fmla="*/ 88900 h 2524125"/>
                <a:gd name="connsiteX14" fmla="*/ 139700 w 273050"/>
                <a:gd name="connsiteY14" fmla="*/ 215900 h 2524125"/>
                <a:gd name="connsiteX15" fmla="*/ 149225 w 273050"/>
                <a:gd name="connsiteY15" fmla="*/ 333375 h 2524125"/>
                <a:gd name="connsiteX16" fmla="*/ 152400 w 273050"/>
                <a:gd name="connsiteY16" fmla="*/ 542925 h 2524125"/>
                <a:gd name="connsiteX17" fmla="*/ 142875 w 273050"/>
                <a:gd name="connsiteY17" fmla="*/ 660400 h 2524125"/>
                <a:gd name="connsiteX18" fmla="*/ 127000 w 273050"/>
                <a:gd name="connsiteY18" fmla="*/ 784225 h 2524125"/>
                <a:gd name="connsiteX19" fmla="*/ 142875 w 273050"/>
                <a:gd name="connsiteY19" fmla="*/ 1079500 h 2524125"/>
                <a:gd name="connsiteX20" fmla="*/ 155575 w 273050"/>
                <a:gd name="connsiteY20" fmla="*/ 1403350 h 2524125"/>
                <a:gd name="connsiteX21" fmla="*/ 190500 w 273050"/>
                <a:gd name="connsiteY21" fmla="*/ 1587500 h 2524125"/>
                <a:gd name="connsiteX22" fmla="*/ 231775 w 273050"/>
                <a:gd name="connsiteY22" fmla="*/ 1927225 h 2524125"/>
                <a:gd name="connsiteX23" fmla="*/ 273050 w 273050"/>
                <a:gd name="connsiteY23" fmla="*/ 2514600 h 2524125"/>
                <a:gd name="connsiteX0" fmla="*/ 0 w 273050"/>
                <a:gd name="connsiteY0" fmla="*/ 2524125 h 2524125"/>
                <a:gd name="connsiteX1" fmla="*/ 25400 w 273050"/>
                <a:gd name="connsiteY1" fmla="*/ 1727200 h 2524125"/>
                <a:gd name="connsiteX2" fmla="*/ 47625 w 273050"/>
                <a:gd name="connsiteY2" fmla="*/ 1146175 h 2524125"/>
                <a:gd name="connsiteX3" fmla="*/ 82550 w 273050"/>
                <a:gd name="connsiteY3" fmla="*/ 711200 h 2524125"/>
                <a:gd name="connsiteX4" fmla="*/ 108744 w 273050"/>
                <a:gd name="connsiteY4" fmla="*/ 669925 h 2524125"/>
                <a:gd name="connsiteX5" fmla="*/ 114300 w 273050"/>
                <a:gd name="connsiteY5" fmla="*/ 650875 h 2524125"/>
                <a:gd name="connsiteX6" fmla="*/ 142875 w 273050"/>
                <a:gd name="connsiteY6" fmla="*/ 555625 h 2524125"/>
                <a:gd name="connsiteX7" fmla="*/ 149225 w 273050"/>
                <a:gd name="connsiteY7" fmla="*/ 431800 h 2524125"/>
                <a:gd name="connsiteX8" fmla="*/ 123825 w 273050"/>
                <a:gd name="connsiteY8" fmla="*/ 317500 h 2524125"/>
                <a:gd name="connsiteX9" fmla="*/ 88900 w 273050"/>
                <a:gd name="connsiteY9" fmla="*/ 285750 h 2524125"/>
                <a:gd name="connsiteX10" fmla="*/ 95250 w 273050"/>
                <a:gd name="connsiteY10" fmla="*/ 158750 h 2524125"/>
                <a:gd name="connsiteX11" fmla="*/ 79375 w 273050"/>
                <a:gd name="connsiteY11" fmla="*/ 31750 h 2524125"/>
                <a:gd name="connsiteX12" fmla="*/ 107950 w 273050"/>
                <a:gd name="connsiteY12" fmla="*/ 0 h 2524125"/>
                <a:gd name="connsiteX13" fmla="*/ 123825 w 273050"/>
                <a:gd name="connsiteY13" fmla="*/ 88900 h 2524125"/>
                <a:gd name="connsiteX14" fmla="*/ 139700 w 273050"/>
                <a:gd name="connsiteY14" fmla="*/ 215900 h 2524125"/>
                <a:gd name="connsiteX15" fmla="*/ 149225 w 273050"/>
                <a:gd name="connsiteY15" fmla="*/ 333375 h 2524125"/>
                <a:gd name="connsiteX16" fmla="*/ 152400 w 273050"/>
                <a:gd name="connsiteY16" fmla="*/ 542925 h 2524125"/>
                <a:gd name="connsiteX17" fmla="*/ 142875 w 273050"/>
                <a:gd name="connsiteY17" fmla="*/ 660400 h 2524125"/>
                <a:gd name="connsiteX18" fmla="*/ 129382 w 273050"/>
                <a:gd name="connsiteY18" fmla="*/ 796131 h 2524125"/>
                <a:gd name="connsiteX19" fmla="*/ 142875 w 273050"/>
                <a:gd name="connsiteY19" fmla="*/ 1079500 h 2524125"/>
                <a:gd name="connsiteX20" fmla="*/ 155575 w 273050"/>
                <a:gd name="connsiteY20" fmla="*/ 1403350 h 2524125"/>
                <a:gd name="connsiteX21" fmla="*/ 190500 w 273050"/>
                <a:gd name="connsiteY21" fmla="*/ 1587500 h 2524125"/>
                <a:gd name="connsiteX22" fmla="*/ 231775 w 273050"/>
                <a:gd name="connsiteY22" fmla="*/ 1927225 h 2524125"/>
                <a:gd name="connsiteX23" fmla="*/ 273050 w 273050"/>
                <a:gd name="connsiteY23" fmla="*/ 2514600 h 252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73050" h="2524125">
                  <a:moveTo>
                    <a:pt x="0" y="2524125"/>
                  </a:moveTo>
                  <a:lnTo>
                    <a:pt x="25400" y="1727200"/>
                  </a:lnTo>
                  <a:lnTo>
                    <a:pt x="47625" y="1146175"/>
                  </a:lnTo>
                  <a:lnTo>
                    <a:pt x="82550" y="711200"/>
                  </a:lnTo>
                  <a:cubicBezTo>
                    <a:pt x="88900" y="702204"/>
                    <a:pt x="102394" y="678921"/>
                    <a:pt x="108744" y="669925"/>
                  </a:cubicBezTo>
                  <a:lnTo>
                    <a:pt x="114300" y="650875"/>
                  </a:lnTo>
                  <a:lnTo>
                    <a:pt x="142875" y="555625"/>
                  </a:lnTo>
                  <a:lnTo>
                    <a:pt x="149225" y="431800"/>
                  </a:lnTo>
                  <a:lnTo>
                    <a:pt x="123825" y="317500"/>
                  </a:lnTo>
                  <a:lnTo>
                    <a:pt x="88900" y="285750"/>
                  </a:lnTo>
                  <a:lnTo>
                    <a:pt x="95250" y="158750"/>
                  </a:lnTo>
                  <a:lnTo>
                    <a:pt x="79375" y="31750"/>
                  </a:lnTo>
                  <a:lnTo>
                    <a:pt x="107950" y="0"/>
                  </a:lnTo>
                  <a:lnTo>
                    <a:pt x="123825" y="88900"/>
                  </a:lnTo>
                  <a:lnTo>
                    <a:pt x="139700" y="215900"/>
                  </a:lnTo>
                  <a:lnTo>
                    <a:pt x="149225" y="333375"/>
                  </a:lnTo>
                  <a:cubicBezTo>
                    <a:pt x="150283" y="403225"/>
                    <a:pt x="151342" y="473075"/>
                    <a:pt x="152400" y="542925"/>
                  </a:cubicBezTo>
                  <a:lnTo>
                    <a:pt x="142875" y="660400"/>
                  </a:lnTo>
                  <a:lnTo>
                    <a:pt x="129382" y="796131"/>
                  </a:lnTo>
                  <a:lnTo>
                    <a:pt x="142875" y="1079500"/>
                  </a:lnTo>
                  <a:lnTo>
                    <a:pt x="155575" y="1403350"/>
                  </a:lnTo>
                  <a:lnTo>
                    <a:pt x="190500" y="1587500"/>
                  </a:lnTo>
                  <a:lnTo>
                    <a:pt x="231775" y="1927225"/>
                  </a:lnTo>
                  <a:lnTo>
                    <a:pt x="273050" y="2514600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AF73460-728A-4B59-9D2D-5C69CED655A4}"/>
                </a:ext>
              </a:extLst>
            </p:cNvPr>
            <p:cNvSpPr/>
            <p:nvPr/>
          </p:nvSpPr>
          <p:spPr>
            <a:xfrm>
              <a:off x="5755481" y="6072188"/>
              <a:ext cx="414338" cy="709612"/>
            </a:xfrm>
            <a:custGeom>
              <a:avLst/>
              <a:gdLst>
                <a:gd name="connsiteX0" fmla="*/ 2382 w 414338"/>
                <a:gd name="connsiteY0" fmla="*/ 488156 h 709612"/>
                <a:gd name="connsiteX1" fmla="*/ 0 w 414338"/>
                <a:gd name="connsiteY1" fmla="*/ 707231 h 709612"/>
                <a:gd name="connsiteX2" fmla="*/ 209550 w 414338"/>
                <a:gd name="connsiteY2" fmla="*/ 709612 h 709612"/>
                <a:gd name="connsiteX3" fmla="*/ 414338 w 414338"/>
                <a:gd name="connsiteY3" fmla="*/ 709612 h 709612"/>
                <a:gd name="connsiteX4" fmla="*/ 402432 w 414338"/>
                <a:gd name="connsiteY4" fmla="*/ 423862 h 709612"/>
                <a:gd name="connsiteX5" fmla="*/ 400050 w 414338"/>
                <a:gd name="connsiteY5" fmla="*/ 202406 h 709612"/>
                <a:gd name="connsiteX6" fmla="*/ 402432 w 414338"/>
                <a:gd name="connsiteY6" fmla="*/ 0 h 709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4338" h="709612">
                  <a:moveTo>
                    <a:pt x="2382" y="488156"/>
                  </a:moveTo>
                  <a:lnTo>
                    <a:pt x="0" y="707231"/>
                  </a:lnTo>
                  <a:lnTo>
                    <a:pt x="209550" y="709612"/>
                  </a:lnTo>
                  <a:lnTo>
                    <a:pt x="414338" y="709612"/>
                  </a:lnTo>
                  <a:lnTo>
                    <a:pt x="402432" y="423862"/>
                  </a:lnTo>
                  <a:lnTo>
                    <a:pt x="400050" y="202406"/>
                  </a:lnTo>
                  <a:lnTo>
                    <a:pt x="402432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A560629-96B8-4F9B-9C33-975E8B61AA09}"/>
                </a:ext>
              </a:extLst>
            </p:cNvPr>
            <p:cNvSpPr/>
            <p:nvPr/>
          </p:nvSpPr>
          <p:spPr>
            <a:xfrm flipH="1">
              <a:off x="6429375" y="6059933"/>
              <a:ext cx="414338" cy="716756"/>
            </a:xfrm>
            <a:custGeom>
              <a:avLst/>
              <a:gdLst>
                <a:gd name="connsiteX0" fmla="*/ 2382 w 414338"/>
                <a:gd name="connsiteY0" fmla="*/ 488156 h 709612"/>
                <a:gd name="connsiteX1" fmla="*/ 0 w 414338"/>
                <a:gd name="connsiteY1" fmla="*/ 707231 h 709612"/>
                <a:gd name="connsiteX2" fmla="*/ 209550 w 414338"/>
                <a:gd name="connsiteY2" fmla="*/ 709612 h 709612"/>
                <a:gd name="connsiteX3" fmla="*/ 414338 w 414338"/>
                <a:gd name="connsiteY3" fmla="*/ 709612 h 709612"/>
                <a:gd name="connsiteX4" fmla="*/ 402432 w 414338"/>
                <a:gd name="connsiteY4" fmla="*/ 423862 h 709612"/>
                <a:gd name="connsiteX5" fmla="*/ 400050 w 414338"/>
                <a:gd name="connsiteY5" fmla="*/ 202406 h 709612"/>
                <a:gd name="connsiteX6" fmla="*/ 402432 w 414338"/>
                <a:gd name="connsiteY6" fmla="*/ 0 h 709612"/>
                <a:gd name="connsiteX0" fmla="*/ 2382 w 402432"/>
                <a:gd name="connsiteY0" fmla="*/ 488156 h 709612"/>
                <a:gd name="connsiteX1" fmla="*/ 0 w 402432"/>
                <a:gd name="connsiteY1" fmla="*/ 707231 h 709612"/>
                <a:gd name="connsiteX2" fmla="*/ 209550 w 402432"/>
                <a:gd name="connsiteY2" fmla="*/ 709612 h 709612"/>
                <a:gd name="connsiteX3" fmla="*/ 378620 w 402432"/>
                <a:gd name="connsiteY3" fmla="*/ 704850 h 709612"/>
                <a:gd name="connsiteX4" fmla="*/ 402432 w 402432"/>
                <a:gd name="connsiteY4" fmla="*/ 423862 h 709612"/>
                <a:gd name="connsiteX5" fmla="*/ 400050 w 402432"/>
                <a:gd name="connsiteY5" fmla="*/ 202406 h 709612"/>
                <a:gd name="connsiteX6" fmla="*/ 402432 w 402432"/>
                <a:gd name="connsiteY6" fmla="*/ 0 h 709612"/>
                <a:gd name="connsiteX0" fmla="*/ 2382 w 402432"/>
                <a:gd name="connsiteY0" fmla="*/ 488156 h 709612"/>
                <a:gd name="connsiteX1" fmla="*/ 0 w 402432"/>
                <a:gd name="connsiteY1" fmla="*/ 707231 h 709612"/>
                <a:gd name="connsiteX2" fmla="*/ 209550 w 402432"/>
                <a:gd name="connsiteY2" fmla="*/ 709612 h 709612"/>
                <a:gd name="connsiteX3" fmla="*/ 378620 w 402432"/>
                <a:gd name="connsiteY3" fmla="*/ 704850 h 709612"/>
                <a:gd name="connsiteX4" fmla="*/ 378619 w 402432"/>
                <a:gd name="connsiteY4" fmla="*/ 423862 h 709612"/>
                <a:gd name="connsiteX5" fmla="*/ 400050 w 402432"/>
                <a:gd name="connsiteY5" fmla="*/ 202406 h 709612"/>
                <a:gd name="connsiteX6" fmla="*/ 402432 w 402432"/>
                <a:gd name="connsiteY6" fmla="*/ 0 h 709612"/>
                <a:gd name="connsiteX0" fmla="*/ 2382 w 419100"/>
                <a:gd name="connsiteY0" fmla="*/ 500062 h 721518"/>
                <a:gd name="connsiteX1" fmla="*/ 0 w 419100"/>
                <a:gd name="connsiteY1" fmla="*/ 719137 h 721518"/>
                <a:gd name="connsiteX2" fmla="*/ 209550 w 419100"/>
                <a:gd name="connsiteY2" fmla="*/ 721518 h 721518"/>
                <a:gd name="connsiteX3" fmla="*/ 378620 w 419100"/>
                <a:gd name="connsiteY3" fmla="*/ 716756 h 721518"/>
                <a:gd name="connsiteX4" fmla="*/ 378619 w 419100"/>
                <a:gd name="connsiteY4" fmla="*/ 435768 h 721518"/>
                <a:gd name="connsiteX5" fmla="*/ 400050 w 419100"/>
                <a:gd name="connsiteY5" fmla="*/ 214312 h 721518"/>
                <a:gd name="connsiteX6" fmla="*/ 419100 w 419100"/>
                <a:gd name="connsiteY6" fmla="*/ 0 h 721518"/>
                <a:gd name="connsiteX0" fmla="*/ 2382 w 409575"/>
                <a:gd name="connsiteY0" fmla="*/ 488156 h 709612"/>
                <a:gd name="connsiteX1" fmla="*/ 0 w 409575"/>
                <a:gd name="connsiteY1" fmla="*/ 707231 h 709612"/>
                <a:gd name="connsiteX2" fmla="*/ 209550 w 409575"/>
                <a:gd name="connsiteY2" fmla="*/ 709612 h 709612"/>
                <a:gd name="connsiteX3" fmla="*/ 378620 w 409575"/>
                <a:gd name="connsiteY3" fmla="*/ 704850 h 709612"/>
                <a:gd name="connsiteX4" fmla="*/ 378619 w 409575"/>
                <a:gd name="connsiteY4" fmla="*/ 423862 h 709612"/>
                <a:gd name="connsiteX5" fmla="*/ 400050 w 409575"/>
                <a:gd name="connsiteY5" fmla="*/ 202406 h 709612"/>
                <a:gd name="connsiteX6" fmla="*/ 409575 w 409575"/>
                <a:gd name="connsiteY6" fmla="*/ 0 h 709612"/>
                <a:gd name="connsiteX0" fmla="*/ 2382 w 414338"/>
                <a:gd name="connsiteY0" fmla="*/ 481012 h 702468"/>
                <a:gd name="connsiteX1" fmla="*/ 0 w 414338"/>
                <a:gd name="connsiteY1" fmla="*/ 700087 h 702468"/>
                <a:gd name="connsiteX2" fmla="*/ 209550 w 414338"/>
                <a:gd name="connsiteY2" fmla="*/ 702468 h 702468"/>
                <a:gd name="connsiteX3" fmla="*/ 378620 w 414338"/>
                <a:gd name="connsiteY3" fmla="*/ 697706 h 702468"/>
                <a:gd name="connsiteX4" fmla="*/ 378619 w 414338"/>
                <a:gd name="connsiteY4" fmla="*/ 416718 h 702468"/>
                <a:gd name="connsiteX5" fmla="*/ 400050 w 414338"/>
                <a:gd name="connsiteY5" fmla="*/ 195262 h 702468"/>
                <a:gd name="connsiteX6" fmla="*/ 414338 w 414338"/>
                <a:gd name="connsiteY6" fmla="*/ 0 h 702468"/>
                <a:gd name="connsiteX0" fmla="*/ 2382 w 414338"/>
                <a:gd name="connsiteY0" fmla="*/ 495300 h 716756"/>
                <a:gd name="connsiteX1" fmla="*/ 0 w 414338"/>
                <a:gd name="connsiteY1" fmla="*/ 714375 h 716756"/>
                <a:gd name="connsiteX2" fmla="*/ 209550 w 414338"/>
                <a:gd name="connsiteY2" fmla="*/ 716756 h 716756"/>
                <a:gd name="connsiteX3" fmla="*/ 378620 w 414338"/>
                <a:gd name="connsiteY3" fmla="*/ 711994 h 716756"/>
                <a:gd name="connsiteX4" fmla="*/ 378619 w 414338"/>
                <a:gd name="connsiteY4" fmla="*/ 431006 h 716756"/>
                <a:gd name="connsiteX5" fmla="*/ 400050 w 414338"/>
                <a:gd name="connsiteY5" fmla="*/ 209550 h 716756"/>
                <a:gd name="connsiteX6" fmla="*/ 414338 w 414338"/>
                <a:gd name="connsiteY6" fmla="*/ 0 h 716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4338" h="716756">
                  <a:moveTo>
                    <a:pt x="2382" y="495300"/>
                  </a:moveTo>
                  <a:lnTo>
                    <a:pt x="0" y="714375"/>
                  </a:lnTo>
                  <a:lnTo>
                    <a:pt x="209550" y="716756"/>
                  </a:lnTo>
                  <a:lnTo>
                    <a:pt x="378620" y="711994"/>
                  </a:lnTo>
                  <a:cubicBezTo>
                    <a:pt x="378620" y="618331"/>
                    <a:pt x="378619" y="524669"/>
                    <a:pt x="378619" y="431006"/>
                  </a:cubicBezTo>
                  <a:lnTo>
                    <a:pt x="400050" y="209550"/>
                  </a:lnTo>
                  <a:lnTo>
                    <a:pt x="414338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  <p:sp>
          <p:nvSpPr>
            <p:cNvPr id="31" name="Multiplication Sign 30">
              <a:extLst>
                <a:ext uri="{FF2B5EF4-FFF2-40B4-BE49-F238E27FC236}">
                  <a16:creationId xmlns:a16="http://schemas.microsoft.com/office/drawing/2014/main" id="{46893C5F-D400-4D2F-B9E8-B1751B68ECB1}"/>
                </a:ext>
              </a:extLst>
            </p:cNvPr>
            <p:cNvSpPr/>
            <p:nvPr/>
          </p:nvSpPr>
          <p:spPr>
            <a:xfrm>
              <a:off x="5766472" y="4404136"/>
              <a:ext cx="456705" cy="95646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  <p:sp>
          <p:nvSpPr>
            <p:cNvPr id="32" name="Multiplication Sign 31">
              <a:extLst>
                <a:ext uri="{FF2B5EF4-FFF2-40B4-BE49-F238E27FC236}">
                  <a16:creationId xmlns:a16="http://schemas.microsoft.com/office/drawing/2014/main" id="{3496A837-76C7-4339-A834-F0D6B1F3A4BA}"/>
                </a:ext>
              </a:extLst>
            </p:cNvPr>
            <p:cNvSpPr/>
            <p:nvPr/>
          </p:nvSpPr>
          <p:spPr>
            <a:xfrm>
              <a:off x="6289915" y="4084059"/>
              <a:ext cx="456705" cy="95646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D7155FE-4CDB-476C-BA38-56417085EA10}"/>
                </a:ext>
              </a:extLst>
            </p:cNvPr>
            <p:cNvSpPr/>
            <p:nvPr/>
          </p:nvSpPr>
          <p:spPr>
            <a:xfrm>
              <a:off x="6191523" y="1154447"/>
              <a:ext cx="319314" cy="711200"/>
            </a:xfrm>
            <a:custGeom>
              <a:avLst/>
              <a:gdLst>
                <a:gd name="connsiteX0" fmla="*/ 0 w 319314"/>
                <a:gd name="connsiteY0" fmla="*/ 508000 h 711200"/>
                <a:gd name="connsiteX1" fmla="*/ 159657 w 319314"/>
                <a:gd name="connsiteY1" fmla="*/ 711200 h 711200"/>
                <a:gd name="connsiteX2" fmla="*/ 319314 w 319314"/>
                <a:gd name="connsiteY2" fmla="*/ 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314" h="711200">
                  <a:moveTo>
                    <a:pt x="0" y="508000"/>
                  </a:moveTo>
                  <a:lnTo>
                    <a:pt x="159657" y="711200"/>
                  </a:lnTo>
                  <a:lnTo>
                    <a:pt x="319314" y="0"/>
                  </a:lnTo>
                </a:path>
              </a:pathLst>
            </a:cu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</p:grpSp>
    </p:spTree>
    <p:extLst>
      <p:ext uri="{BB962C8B-B14F-4D97-AF65-F5344CB8AC3E}">
        <p14:creationId xmlns:p14="http://schemas.microsoft.com/office/powerpoint/2010/main" val="2861996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046880F-207A-4EBB-B8B3-6E8BC100A19C}"/>
              </a:ext>
            </a:extLst>
          </p:cNvPr>
          <p:cNvGrpSpPr/>
          <p:nvPr/>
        </p:nvGrpSpPr>
        <p:grpSpPr>
          <a:xfrm>
            <a:off x="3299815" y="827314"/>
            <a:ext cx="3928299" cy="6001682"/>
            <a:chOff x="3299815" y="1402070"/>
            <a:chExt cx="3557937" cy="5426926"/>
          </a:xfrm>
        </p:grpSpPr>
        <p:pic>
          <p:nvPicPr>
            <p:cNvPr id="7" name="Picture 6" descr="A close up of a foot&#10;&#10;Description automatically generated">
              <a:extLst>
                <a:ext uri="{FF2B5EF4-FFF2-40B4-BE49-F238E27FC236}">
                  <a16:creationId xmlns:a16="http://schemas.microsoft.com/office/drawing/2014/main" id="{14252206-ABA5-4AB3-9E50-CC0E436F5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6632">
              <a:off x="3640212" y="1402070"/>
              <a:ext cx="3217540" cy="5250947"/>
            </a:xfrm>
            <a:prstGeom prst="rect">
              <a:avLst/>
            </a:prstGeom>
          </p:spPr>
        </p:pic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DDA55E6-6B60-4C29-8A1C-3DE14FCA57AF}"/>
                </a:ext>
              </a:extLst>
            </p:cNvPr>
            <p:cNvSpPr/>
            <p:nvPr/>
          </p:nvSpPr>
          <p:spPr>
            <a:xfrm rot="20943033">
              <a:off x="3299815" y="1426925"/>
              <a:ext cx="3196990" cy="5402071"/>
            </a:xfrm>
            <a:custGeom>
              <a:avLst/>
              <a:gdLst>
                <a:gd name="connsiteX0" fmla="*/ 1165860 w 2148840"/>
                <a:gd name="connsiteY0" fmla="*/ 289560 h 3688080"/>
                <a:gd name="connsiteX1" fmla="*/ 1135380 w 2148840"/>
                <a:gd name="connsiteY1" fmla="*/ 510540 h 3688080"/>
                <a:gd name="connsiteX2" fmla="*/ 1043940 w 2148840"/>
                <a:gd name="connsiteY2" fmla="*/ 937260 h 3688080"/>
                <a:gd name="connsiteX3" fmla="*/ 929640 w 2148840"/>
                <a:gd name="connsiteY3" fmla="*/ 1402080 h 3688080"/>
                <a:gd name="connsiteX4" fmla="*/ 853440 w 2148840"/>
                <a:gd name="connsiteY4" fmla="*/ 1638300 h 3688080"/>
                <a:gd name="connsiteX5" fmla="*/ 746760 w 2148840"/>
                <a:gd name="connsiteY5" fmla="*/ 1882140 h 3688080"/>
                <a:gd name="connsiteX6" fmla="*/ 601980 w 2148840"/>
                <a:gd name="connsiteY6" fmla="*/ 2095500 h 3688080"/>
                <a:gd name="connsiteX7" fmla="*/ 320040 w 2148840"/>
                <a:gd name="connsiteY7" fmla="*/ 2499360 h 3688080"/>
                <a:gd name="connsiteX8" fmla="*/ 182880 w 2148840"/>
                <a:gd name="connsiteY8" fmla="*/ 2613660 h 3688080"/>
                <a:gd name="connsiteX9" fmla="*/ 129540 w 2148840"/>
                <a:gd name="connsiteY9" fmla="*/ 2727960 h 3688080"/>
                <a:gd name="connsiteX10" fmla="*/ 15240 w 2148840"/>
                <a:gd name="connsiteY10" fmla="*/ 2834640 h 3688080"/>
                <a:gd name="connsiteX11" fmla="*/ 7620 w 2148840"/>
                <a:gd name="connsiteY11" fmla="*/ 2971800 h 3688080"/>
                <a:gd name="connsiteX12" fmla="*/ 0 w 2148840"/>
                <a:gd name="connsiteY12" fmla="*/ 3078480 h 3688080"/>
                <a:gd name="connsiteX13" fmla="*/ 99060 w 2148840"/>
                <a:gd name="connsiteY13" fmla="*/ 3139440 h 3688080"/>
                <a:gd name="connsiteX14" fmla="*/ 160020 w 2148840"/>
                <a:gd name="connsiteY14" fmla="*/ 3230880 h 3688080"/>
                <a:gd name="connsiteX15" fmla="*/ 259080 w 2148840"/>
                <a:gd name="connsiteY15" fmla="*/ 3398520 h 3688080"/>
                <a:gd name="connsiteX16" fmla="*/ 396240 w 2148840"/>
                <a:gd name="connsiteY16" fmla="*/ 3467100 h 3688080"/>
                <a:gd name="connsiteX17" fmla="*/ 525780 w 2148840"/>
                <a:gd name="connsiteY17" fmla="*/ 3444240 h 3688080"/>
                <a:gd name="connsiteX18" fmla="*/ 632460 w 2148840"/>
                <a:gd name="connsiteY18" fmla="*/ 3429000 h 3688080"/>
                <a:gd name="connsiteX19" fmla="*/ 693420 w 2148840"/>
                <a:gd name="connsiteY19" fmla="*/ 3459480 h 3688080"/>
                <a:gd name="connsiteX20" fmla="*/ 853440 w 2148840"/>
                <a:gd name="connsiteY20" fmla="*/ 3444240 h 3688080"/>
                <a:gd name="connsiteX21" fmla="*/ 929640 w 2148840"/>
                <a:gd name="connsiteY21" fmla="*/ 3398520 h 3688080"/>
                <a:gd name="connsiteX22" fmla="*/ 1043940 w 2148840"/>
                <a:gd name="connsiteY22" fmla="*/ 3421380 h 3688080"/>
                <a:gd name="connsiteX23" fmla="*/ 1196340 w 2148840"/>
                <a:gd name="connsiteY23" fmla="*/ 3459480 h 3688080"/>
                <a:gd name="connsiteX24" fmla="*/ 1295400 w 2148840"/>
                <a:gd name="connsiteY24" fmla="*/ 3520440 h 3688080"/>
                <a:gd name="connsiteX25" fmla="*/ 1363980 w 2148840"/>
                <a:gd name="connsiteY25" fmla="*/ 3589020 h 3688080"/>
                <a:gd name="connsiteX26" fmla="*/ 1478280 w 2148840"/>
                <a:gd name="connsiteY26" fmla="*/ 3672840 h 3688080"/>
                <a:gd name="connsiteX27" fmla="*/ 1569720 w 2148840"/>
                <a:gd name="connsiteY27" fmla="*/ 3688080 h 3688080"/>
                <a:gd name="connsiteX28" fmla="*/ 1630680 w 2148840"/>
                <a:gd name="connsiteY28" fmla="*/ 3688080 h 3688080"/>
                <a:gd name="connsiteX29" fmla="*/ 1691640 w 2148840"/>
                <a:gd name="connsiteY29" fmla="*/ 3581400 h 3688080"/>
                <a:gd name="connsiteX30" fmla="*/ 1714500 w 2148840"/>
                <a:gd name="connsiteY30" fmla="*/ 3489960 h 3688080"/>
                <a:gd name="connsiteX31" fmla="*/ 1760220 w 2148840"/>
                <a:gd name="connsiteY31" fmla="*/ 3436620 h 3688080"/>
                <a:gd name="connsiteX32" fmla="*/ 1844040 w 2148840"/>
                <a:gd name="connsiteY32" fmla="*/ 3459480 h 3688080"/>
                <a:gd name="connsiteX33" fmla="*/ 1958340 w 2148840"/>
                <a:gd name="connsiteY33" fmla="*/ 3451860 h 3688080"/>
                <a:gd name="connsiteX34" fmla="*/ 2042160 w 2148840"/>
                <a:gd name="connsiteY34" fmla="*/ 3398520 h 3688080"/>
                <a:gd name="connsiteX35" fmla="*/ 2087880 w 2148840"/>
                <a:gd name="connsiteY35" fmla="*/ 3322320 h 3688080"/>
                <a:gd name="connsiteX36" fmla="*/ 2133600 w 2148840"/>
                <a:gd name="connsiteY36" fmla="*/ 3215640 h 3688080"/>
                <a:gd name="connsiteX37" fmla="*/ 2148840 w 2148840"/>
                <a:gd name="connsiteY37" fmla="*/ 3048000 h 3688080"/>
                <a:gd name="connsiteX38" fmla="*/ 2148840 w 2148840"/>
                <a:gd name="connsiteY38" fmla="*/ 2971800 h 3688080"/>
                <a:gd name="connsiteX39" fmla="*/ 2080260 w 2148840"/>
                <a:gd name="connsiteY39" fmla="*/ 2834640 h 3688080"/>
                <a:gd name="connsiteX40" fmla="*/ 1981200 w 2148840"/>
                <a:gd name="connsiteY40" fmla="*/ 2758440 h 3688080"/>
                <a:gd name="connsiteX41" fmla="*/ 1905000 w 2148840"/>
                <a:gd name="connsiteY41" fmla="*/ 2674620 h 3688080"/>
                <a:gd name="connsiteX42" fmla="*/ 1821180 w 2148840"/>
                <a:gd name="connsiteY42" fmla="*/ 2567940 h 3688080"/>
                <a:gd name="connsiteX43" fmla="*/ 1767840 w 2148840"/>
                <a:gd name="connsiteY43" fmla="*/ 2430780 h 3688080"/>
                <a:gd name="connsiteX44" fmla="*/ 1706880 w 2148840"/>
                <a:gd name="connsiteY44" fmla="*/ 2324100 h 3688080"/>
                <a:gd name="connsiteX45" fmla="*/ 1668780 w 2148840"/>
                <a:gd name="connsiteY45" fmla="*/ 2141220 h 3688080"/>
                <a:gd name="connsiteX46" fmla="*/ 1645920 w 2148840"/>
                <a:gd name="connsiteY46" fmla="*/ 2034540 h 3688080"/>
                <a:gd name="connsiteX47" fmla="*/ 1623060 w 2148840"/>
                <a:gd name="connsiteY47" fmla="*/ 1775460 h 3688080"/>
                <a:gd name="connsiteX48" fmla="*/ 1638300 w 2148840"/>
                <a:gd name="connsiteY48" fmla="*/ 1508760 h 3688080"/>
                <a:gd name="connsiteX49" fmla="*/ 1653540 w 2148840"/>
                <a:gd name="connsiteY49" fmla="*/ 1264920 h 3688080"/>
                <a:gd name="connsiteX50" fmla="*/ 1691640 w 2148840"/>
                <a:gd name="connsiteY50" fmla="*/ 952500 h 3688080"/>
                <a:gd name="connsiteX51" fmla="*/ 1760220 w 2148840"/>
                <a:gd name="connsiteY51" fmla="*/ 533400 h 3688080"/>
                <a:gd name="connsiteX52" fmla="*/ 1844040 w 2148840"/>
                <a:gd name="connsiteY52" fmla="*/ 144780 h 3688080"/>
                <a:gd name="connsiteX53" fmla="*/ 1211580 w 2148840"/>
                <a:gd name="connsiteY53" fmla="*/ 0 h 3688080"/>
                <a:gd name="connsiteX54" fmla="*/ 1165860 w 2148840"/>
                <a:gd name="connsiteY54" fmla="*/ 289560 h 3688080"/>
                <a:gd name="connsiteX0" fmla="*/ 1165860 w 2148840"/>
                <a:gd name="connsiteY0" fmla="*/ 289560 h 3688080"/>
                <a:gd name="connsiteX1" fmla="*/ 1135380 w 2148840"/>
                <a:gd name="connsiteY1" fmla="*/ 510540 h 3688080"/>
                <a:gd name="connsiteX2" fmla="*/ 1043940 w 2148840"/>
                <a:gd name="connsiteY2" fmla="*/ 937260 h 3688080"/>
                <a:gd name="connsiteX3" fmla="*/ 929640 w 2148840"/>
                <a:gd name="connsiteY3" fmla="*/ 1402080 h 3688080"/>
                <a:gd name="connsiteX4" fmla="*/ 853440 w 2148840"/>
                <a:gd name="connsiteY4" fmla="*/ 1638300 h 3688080"/>
                <a:gd name="connsiteX5" fmla="*/ 746760 w 2148840"/>
                <a:gd name="connsiteY5" fmla="*/ 1882140 h 3688080"/>
                <a:gd name="connsiteX6" fmla="*/ 601980 w 2148840"/>
                <a:gd name="connsiteY6" fmla="*/ 2095500 h 3688080"/>
                <a:gd name="connsiteX7" fmla="*/ 320040 w 2148840"/>
                <a:gd name="connsiteY7" fmla="*/ 2499360 h 3688080"/>
                <a:gd name="connsiteX8" fmla="*/ 182880 w 2148840"/>
                <a:gd name="connsiteY8" fmla="*/ 2613660 h 3688080"/>
                <a:gd name="connsiteX9" fmla="*/ 129540 w 2148840"/>
                <a:gd name="connsiteY9" fmla="*/ 2727960 h 3688080"/>
                <a:gd name="connsiteX10" fmla="*/ 15240 w 2148840"/>
                <a:gd name="connsiteY10" fmla="*/ 2834640 h 3688080"/>
                <a:gd name="connsiteX11" fmla="*/ 7620 w 2148840"/>
                <a:gd name="connsiteY11" fmla="*/ 2971800 h 3688080"/>
                <a:gd name="connsiteX12" fmla="*/ 0 w 2148840"/>
                <a:gd name="connsiteY12" fmla="*/ 3078480 h 3688080"/>
                <a:gd name="connsiteX13" fmla="*/ 99060 w 2148840"/>
                <a:gd name="connsiteY13" fmla="*/ 3139440 h 3688080"/>
                <a:gd name="connsiteX14" fmla="*/ 160020 w 2148840"/>
                <a:gd name="connsiteY14" fmla="*/ 3230880 h 3688080"/>
                <a:gd name="connsiteX15" fmla="*/ 259080 w 2148840"/>
                <a:gd name="connsiteY15" fmla="*/ 3398520 h 3688080"/>
                <a:gd name="connsiteX16" fmla="*/ 396240 w 2148840"/>
                <a:gd name="connsiteY16" fmla="*/ 3467100 h 3688080"/>
                <a:gd name="connsiteX17" fmla="*/ 525780 w 2148840"/>
                <a:gd name="connsiteY17" fmla="*/ 3444240 h 3688080"/>
                <a:gd name="connsiteX18" fmla="*/ 632460 w 2148840"/>
                <a:gd name="connsiteY18" fmla="*/ 3429000 h 3688080"/>
                <a:gd name="connsiteX19" fmla="*/ 693420 w 2148840"/>
                <a:gd name="connsiteY19" fmla="*/ 3459480 h 3688080"/>
                <a:gd name="connsiteX20" fmla="*/ 853440 w 2148840"/>
                <a:gd name="connsiteY20" fmla="*/ 3444240 h 3688080"/>
                <a:gd name="connsiteX21" fmla="*/ 929640 w 2148840"/>
                <a:gd name="connsiteY21" fmla="*/ 3398520 h 3688080"/>
                <a:gd name="connsiteX22" fmla="*/ 1043940 w 2148840"/>
                <a:gd name="connsiteY22" fmla="*/ 3421380 h 3688080"/>
                <a:gd name="connsiteX23" fmla="*/ 1196340 w 2148840"/>
                <a:gd name="connsiteY23" fmla="*/ 3459480 h 3688080"/>
                <a:gd name="connsiteX24" fmla="*/ 1295400 w 2148840"/>
                <a:gd name="connsiteY24" fmla="*/ 3520440 h 3688080"/>
                <a:gd name="connsiteX25" fmla="*/ 1363980 w 2148840"/>
                <a:gd name="connsiteY25" fmla="*/ 3589020 h 3688080"/>
                <a:gd name="connsiteX26" fmla="*/ 1478280 w 2148840"/>
                <a:gd name="connsiteY26" fmla="*/ 3672840 h 3688080"/>
                <a:gd name="connsiteX27" fmla="*/ 1569720 w 2148840"/>
                <a:gd name="connsiteY27" fmla="*/ 3688080 h 3688080"/>
                <a:gd name="connsiteX28" fmla="*/ 1630680 w 2148840"/>
                <a:gd name="connsiteY28" fmla="*/ 3688080 h 3688080"/>
                <a:gd name="connsiteX29" fmla="*/ 1691640 w 2148840"/>
                <a:gd name="connsiteY29" fmla="*/ 3581400 h 3688080"/>
                <a:gd name="connsiteX30" fmla="*/ 1714500 w 2148840"/>
                <a:gd name="connsiteY30" fmla="*/ 3489960 h 3688080"/>
                <a:gd name="connsiteX31" fmla="*/ 1760220 w 2148840"/>
                <a:gd name="connsiteY31" fmla="*/ 3436620 h 3688080"/>
                <a:gd name="connsiteX32" fmla="*/ 1844040 w 2148840"/>
                <a:gd name="connsiteY32" fmla="*/ 3459480 h 3688080"/>
                <a:gd name="connsiteX33" fmla="*/ 1958340 w 2148840"/>
                <a:gd name="connsiteY33" fmla="*/ 3451860 h 3688080"/>
                <a:gd name="connsiteX34" fmla="*/ 2042160 w 2148840"/>
                <a:gd name="connsiteY34" fmla="*/ 3398520 h 3688080"/>
                <a:gd name="connsiteX35" fmla="*/ 2087880 w 2148840"/>
                <a:gd name="connsiteY35" fmla="*/ 3322320 h 3688080"/>
                <a:gd name="connsiteX36" fmla="*/ 2133600 w 2148840"/>
                <a:gd name="connsiteY36" fmla="*/ 3215640 h 3688080"/>
                <a:gd name="connsiteX37" fmla="*/ 2148840 w 2148840"/>
                <a:gd name="connsiteY37" fmla="*/ 3048000 h 3688080"/>
                <a:gd name="connsiteX38" fmla="*/ 2148840 w 2148840"/>
                <a:gd name="connsiteY38" fmla="*/ 2971800 h 3688080"/>
                <a:gd name="connsiteX39" fmla="*/ 2080260 w 2148840"/>
                <a:gd name="connsiteY39" fmla="*/ 2834640 h 3688080"/>
                <a:gd name="connsiteX40" fmla="*/ 1981200 w 2148840"/>
                <a:gd name="connsiteY40" fmla="*/ 2758440 h 3688080"/>
                <a:gd name="connsiteX41" fmla="*/ 1905000 w 2148840"/>
                <a:gd name="connsiteY41" fmla="*/ 2674620 h 3688080"/>
                <a:gd name="connsiteX42" fmla="*/ 1821180 w 2148840"/>
                <a:gd name="connsiteY42" fmla="*/ 2567940 h 3688080"/>
                <a:gd name="connsiteX43" fmla="*/ 1767840 w 2148840"/>
                <a:gd name="connsiteY43" fmla="*/ 2430780 h 3688080"/>
                <a:gd name="connsiteX44" fmla="*/ 1706880 w 2148840"/>
                <a:gd name="connsiteY44" fmla="*/ 2324100 h 3688080"/>
                <a:gd name="connsiteX45" fmla="*/ 1668780 w 2148840"/>
                <a:gd name="connsiteY45" fmla="*/ 2141220 h 3688080"/>
                <a:gd name="connsiteX46" fmla="*/ 1623060 w 2148840"/>
                <a:gd name="connsiteY46" fmla="*/ 1775460 h 3688080"/>
                <a:gd name="connsiteX47" fmla="*/ 1638300 w 2148840"/>
                <a:gd name="connsiteY47" fmla="*/ 1508760 h 3688080"/>
                <a:gd name="connsiteX48" fmla="*/ 1653540 w 2148840"/>
                <a:gd name="connsiteY48" fmla="*/ 1264920 h 3688080"/>
                <a:gd name="connsiteX49" fmla="*/ 1691640 w 2148840"/>
                <a:gd name="connsiteY49" fmla="*/ 952500 h 3688080"/>
                <a:gd name="connsiteX50" fmla="*/ 1760220 w 2148840"/>
                <a:gd name="connsiteY50" fmla="*/ 533400 h 3688080"/>
                <a:gd name="connsiteX51" fmla="*/ 1844040 w 2148840"/>
                <a:gd name="connsiteY51" fmla="*/ 144780 h 3688080"/>
                <a:gd name="connsiteX52" fmla="*/ 1211580 w 2148840"/>
                <a:gd name="connsiteY52" fmla="*/ 0 h 3688080"/>
                <a:gd name="connsiteX53" fmla="*/ 1165860 w 2148840"/>
                <a:gd name="connsiteY53" fmla="*/ 289560 h 3688080"/>
                <a:gd name="connsiteX0" fmla="*/ 1165860 w 2148840"/>
                <a:gd name="connsiteY0" fmla="*/ 289560 h 3688080"/>
                <a:gd name="connsiteX1" fmla="*/ 1135380 w 2148840"/>
                <a:gd name="connsiteY1" fmla="*/ 510540 h 3688080"/>
                <a:gd name="connsiteX2" fmla="*/ 1043940 w 2148840"/>
                <a:gd name="connsiteY2" fmla="*/ 937260 h 3688080"/>
                <a:gd name="connsiteX3" fmla="*/ 929640 w 2148840"/>
                <a:gd name="connsiteY3" fmla="*/ 1402080 h 3688080"/>
                <a:gd name="connsiteX4" fmla="*/ 853440 w 2148840"/>
                <a:gd name="connsiteY4" fmla="*/ 1638300 h 3688080"/>
                <a:gd name="connsiteX5" fmla="*/ 746760 w 2148840"/>
                <a:gd name="connsiteY5" fmla="*/ 1882140 h 3688080"/>
                <a:gd name="connsiteX6" fmla="*/ 601980 w 2148840"/>
                <a:gd name="connsiteY6" fmla="*/ 2095500 h 3688080"/>
                <a:gd name="connsiteX7" fmla="*/ 320040 w 2148840"/>
                <a:gd name="connsiteY7" fmla="*/ 2499360 h 3688080"/>
                <a:gd name="connsiteX8" fmla="*/ 182880 w 2148840"/>
                <a:gd name="connsiteY8" fmla="*/ 2613660 h 3688080"/>
                <a:gd name="connsiteX9" fmla="*/ 129540 w 2148840"/>
                <a:gd name="connsiteY9" fmla="*/ 2727960 h 3688080"/>
                <a:gd name="connsiteX10" fmla="*/ 15240 w 2148840"/>
                <a:gd name="connsiteY10" fmla="*/ 2834640 h 3688080"/>
                <a:gd name="connsiteX11" fmla="*/ 7620 w 2148840"/>
                <a:gd name="connsiteY11" fmla="*/ 2971800 h 3688080"/>
                <a:gd name="connsiteX12" fmla="*/ 0 w 2148840"/>
                <a:gd name="connsiteY12" fmla="*/ 3078480 h 3688080"/>
                <a:gd name="connsiteX13" fmla="*/ 99060 w 2148840"/>
                <a:gd name="connsiteY13" fmla="*/ 3139440 h 3688080"/>
                <a:gd name="connsiteX14" fmla="*/ 160020 w 2148840"/>
                <a:gd name="connsiteY14" fmla="*/ 3230880 h 3688080"/>
                <a:gd name="connsiteX15" fmla="*/ 259080 w 2148840"/>
                <a:gd name="connsiteY15" fmla="*/ 3398520 h 3688080"/>
                <a:gd name="connsiteX16" fmla="*/ 396240 w 2148840"/>
                <a:gd name="connsiteY16" fmla="*/ 3467100 h 3688080"/>
                <a:gd name="connsiteX17" fmla="*/ 525780 w 2148840"/>
                <a:gd name="connsiteY17" fmla="*/ 3444240 h 3688080"/>
                <a:gd name="connsiteX18" fmla="*/ 632460 w 2148840"/>
                <a:gd name="connsiteY18" fmla="*/ 3429000 h 3688080"/>
                <a:gd name="connsiteX19" fmla="*/ 693420 w 2148840"/>
                <a:gd name="connsiteY19" fmla="*/ 3459480 h 3688080"/>
                <a:gd name="connsiteX20" fmla="*/ 853440 w 2148840"/>
                <a:gd name="connsiteY20" fmla="*/ 3444240 h 3688080"/>
                <a:gd name="connsiteX21" fmla="*/ 929640 w 2148840"/>
                <a:gd name="connsiteY21" fmla="*/ 3398520 h 3688080"/>
                <a:gd name="connsiteX22" fmla="*/ 1043940 w 2148840"/>
                <a:gd name="connsiteY22" fmla="*/ 3421380 h 3688080"/>
                <a:gd name="connsiteX23" fmla="*/ 1196340 w 2148840"/>
                <a:gd name="connsiteY23" fmla="*/ 3459480 h 3688080"/>
                <a:gd name="connsiteX24" fmla="*/ 1295400 w 2148840"/>
                <a:gd name="connsiteY24" fmla="*/ 3520440 h 3688080"/>
                <a:gd name="connsiteX25" fmla="*/ 1363980 w 2148840"/>
                <a:gd name="connsiteY25" fmla="*/ 3589020 h 3688080"/>
                <a:gd name="connsiteX26" fmla="*/ 1478280 w 2148840"/>
                <a:gd name="connsiteY26" fmla="*/ 3672840 h 3688080"/>
                <a:gd name="connsiteX27" fmla="*/ 1569720 w 2148840"/>
                <a:gd name="connsiteY27" fmla="*/ 3688080 h 3688080"/>
                <a:gd name="connsiteX28" fmla="*/ 1630680 w 2148840"/>
                <a:gd name="connsiteY28" fmla="*/ 3688080 h 3688080"/>
                <a:gd name="connsiteX29" fmla="*/ 1691640 w 2148840"/>
                <a:gd name="connsiteY29" fmla="*/ 3581400 h 3688080"/>
                <a:gd name="connsiteX30" fmla="*/ 1714500 w 2148840"/>
                <a:gd name="connsiteY30" fmla="*/ 3489960 h 3688080"/>
                <a:gd name="connsiteX31" fmla="*/ 1760220 w 2148840"/>
                <a:gd name="connsiteY31" fmla="*/ 3436620 h 3688080"/>
                <a:gd name="connsiteX32" fmla="*/ 1844040 w 2148840"/>
                <a:gd name="connsiteY32" fmla="*/ 3459480 h 3688080"/>
                <a:gd name="connsiteX33" fmla="*/ 1958340 w 2148840"/>
                <a:gd name="connsiteY33" fmla="*/ 3451860 h 3688080"/>
                <a:gd name="connsiteX34" fmla="*/ 2042160 w 2148840"/>
                <a:gd name="connsiteY34" fmla="*/ 3398520 h 3688080"/>
                <a:gd name="connsiteX35" fmla="*/ 2087880 w 2148840"/>
                <a:gd name="connsiteY35" fmla="*/ 3322320 h 3688080"/>
                <a:gd name="connsiteX36" fmla="*/ 2133600 w 2148840"/>
                <a:gd name="connsiteY36" fmla="*/ 3215640 h 3688080"/>
                <a:gd name="connsiteX37" fmla="*/ 2148840 w 2148840"/>
                <a:gd name="connsiteY37" fmla="*/ 3048000 h 3688080"/>
                <a:gd name="connsiteX38" fmla="*/ 2148840 w 2148840"/>
                <a:gd name="connsiteY38" fmla="*/ 2971800 h 3688080"/>
                <a:gd name="connsiteX39" fmla="*/ 2080260 w 2148840"/>
                <a:gd name="connsiteY39" fmla="*/ 2834640 h 3688080"/>
                <a:gd name="connsiteX40" fmla="*/ 1981200 w 2148840"/>
                <a:gd name="connsiteY40" fmla="*/ 2758440 h 3688080"/>
                <a:gd name="connsiteX41" fmla="*/ 1905000 w 2148840"/>
                <a:gd name="connsiteY41" fmla="*/ 2674620 h 3688080"/>
                <a:gd name="connsiteX42" fmla="*/ 1821180 w 2148840"/>
                <a:gd name="connsiteY42" fmla="*/ 2567940 h 3688080"/>
                <a:gd name="connsiteX43" fmla="*/ 1767840 w 2148840"/>
                <a:gd name="connsiteY43" fmla="*/ 2430780 h 3688080"/>
                <a:gd name="connsiteX44" fmla="*/ 1706880 w 2148840"/>
                <a:gd name="connsiteY44" fmla="*/ 2324100 h 3688080"/>
                <a:gd name="connsiteX45" fmla="*/ 1668780 w 2148840"/>
                <a:gd name="connsiteY45" fmla="*/ 2141220 h 3688080"/>
                <a:gd name="connsiteX46" fmla="*/ 1623060 w 2148840"/>
                <a:gd name="connsiteY46" fmla="*/ 1775460 h 3688080"/>
                <a:gd name="connsiteX47" fmla="*/ 1638300 w 2148840"/>
                <a:gd name="connsiteY47" fmla="*/ 1508760 h 3688080"/>
                <a:gd name="connsiteX48" fmla="*/ 1653540 w 2148840"/>
                <a:gd name="connsiteY48" fmla="*/ 1264920 h 3688080"/>
                <a:gd name="connsiteX49" fmla="*/ 1691640 w 2148840"/>
                <a:gd name="connsiteY49" fmla="*/ 952500 h 3688080"/>
                <a:gd name="connsiteX50" fmla="*/ 1760220 w 2148840"/>
                <a:gd name="connsiteY50" fmla="*/ 533400 h 3688080"/>
                <a:gd name="connsiteX51" fmla="*/ 1844040 w 2148840"/>
                <a:gd name="connsiteY51" fmla="*/ 144780 h 3688080"/>
                <a:gd name="connsiteX52" fmla="*/ 1211580 w 2148840"/>
                <a:gd name="connsiteY52" fmla="*/ 0 h 3688080"/>
                <a:gd name="connsiteX53" fmla="*/ 1165860 w 2148840"/>
                <a:gd name="connsiteY53" fmla="*/ 289560 h 3688080"/>
                <a:gd name="connsiteX0" fmla="*/ 1165860 w 2148840"/>
                <a:gd name="connsiteY0" fmla="*/ 289560 h 3688080"/>
                <a:gd name="connsiteX1" fmla="*/ 1135380 w 2148840"/>
                <a:gd name="connsiteY1" fmla="*/ 510540 h 3688080"/>
                <a:gd name="connsiteX2" fmla="*/ 1043940 w 2148840"/>
                <a:gd name="connsiteY2" fmla="*/ 937260 h 3688080"/>
                <a:gd name="connsiteX3" fmla="*/ 929640 w 2148840"/>
                <a:gd name="connsiteY3" fmla="*/ 1402080 h 3688080"/>
                <a:gd name="connsiteX4" fmla="*/ 853440 w 2148840"/>
                <a:gd name="connsiteY4" fmla="*/ 1638300 h 3688080"/>
                <a:gd name="connsiteX5" fmla="*/ 746760 w 2148840"/>
                <a:gd name="connsiteY5" fmla="*/ 1882140 h 3688080"/>
                <a:gd name="connsiteX6" fmla="*/ 601980 w 2148840"/>
                <a:gd name="connsiteY6" fmla="*/ 2095500 h 3688080"/>
                <a:gd name="connsiteX7" fmla="*/ 320040 w 2148840"/>
                <a:gd name="connsiteY7" fmla="*/ 2499360 h 3688080"/>
                <a:gd name="connsiteX8" fmla="*/ 182880 w 2148840"/>
                <a:gd name="connsiteY8" fmla="*/ 2613660 h 3688080"/>
                <a:gd name="connsiteX9" fmla="*/ 129540 w 2148840"/>
                <a:gd name="connsiteY9" fmla="*/ 2727960 h 3688080"/>
                <a:gd name="connsiteX10" fmla="*/ 15240 w 2148840"/>
                <a:gd name="connsiteY10" fmla="*/ 2834640 h 3688080"/>
                <a:gd name="connsiteX11" fmla="*/ 7620 w 2148840"/>
                <a:gd name="connsiteY11" fmla="*/ 2971800 h 3688080"/>
                <a:gd name="connsiteX12" fmla="*/ 0 w 2148840"/>
                <a:gd name="connsiteY12" fmla="*/ 3078480 h 3688080"/>
                <a:gd name="connsiteX13" fmla="*/ 99060 w 2148840"/>
                <a:gd name="connsiteY13" fmla="*/ 3139440 h 3688080"/>
                <a:gd name="connsiteX14" fmla="*/ 160020 w 2148840"/>
                <a:gd name="connsiteY14" fmla="*/ 3230880 h 3688080"/>
                <a:gd name="connsiteX15" fmla="*/ 259080 w 2148840"/>
                <a:gd name="connsiteY15" fmla="*/ 3398520 h 3688080"/>
                <a:gd name="connsiteX16" fmla="*/ 396240 w 2148840"/>
                <a:gd name="connsiteY16" fmla="*/ 3467100 h 3688080"/>
                <a:gd name="connsiteX17" fmla="*/ 525780 w 2148840"/>
                <a:gd name="connsiteY17" fmla="*/ 3444240 h 3688080"/>
                <a:gd name="connsiteX18" fmla="*/ 632460 w 2148840"/>
                <a:gd name="connsiteY18" fmla="*/ 3429000 h 3688080"/>
                <a:gd name="connsiteX19" fmla="*/ 693420 w 2148840"/>
                <a:gd name="connsiteY19" fmla="*/ 3459480 h 3688080"/>
                <a:gd name="connsiteX20" fmla="*/ 853440 w 2148840"/>
                <a:gd name="connsiteY20" fmla="*/ 3444240 h 3688080"/>
                <a:gd name="connsiteX21" fmla="*/ 929640 w 2148840"/>
                <a:gd name="connsiteY21" fmla="*/ 3398520 h 3688080"/>
                <a:gd name="connsiteX22" fmla="*/ 1043940 w 2148840"/>
                <a:gd name="connsiteY22" fmla="*/ 3421380 h 3688080"/>
                <a:gd name="connsiteX23" fmla="*/ 1196340 w 2148840"/>
                <a:gd name="connsiteY23" fmla="*/ 3459480 h 3688080"/>
                <a:gd name="connsiteX24" fmla="*/ 1295400 w 2148840"/>
                <a:gd name="connsiteY24" fmla="*/ 3520440 h 3688080"/>
                <a:gd name="connsiteX25" fmla="*/ 1363980 w 2148840"/>
                <a:gd name="connsiteY25" fmla="*/ 3589020 h 3688080"/>
                <a:gd name="connsiteX26" fmla="*/ 1478280 w 2148840"/>
                <a:gd name="connsiteY26" fmla="*/ 3672840 h 3688080"/>
                <a:gd name="connsiteX27" fmla="*/ 1569720 w 2148840"/>
                <a:gd name="connsiteY27" fmla="*/ 3688080 h 3688080"/>
                <a:gd name="connsiteX28" fmla="*/ 1630680 w 2148840"/>
                <a:gd name="connsiteY28" fmla="*/ 3688080 h 3688080"/>
                <a:gd name="connsiteX29" fmla="*/ 1691640 w 2148840"/>
                <a:gd name="connsiteY29" fmla="*/ 3581400 h 3688080"/>
                <a:gd name="connsiteX30" fmla="*/ 1714500 w 2148840"/>
                <a:gd name="connsiteY30" fmla="*/ 3489960 h 3688080"/>
                <a:gd name="connsiteX31" fmla="*/ 1760220 w 2148840"/>
                <a:gd name="connsiteY31" fmla="*/ 3436620 h 3688080"/>
                <a:gd name="connsiteX32" fmla="*/ 1844040 w 2148840"/>
                <a:gd name="connsiteY32" fmla="*/ 3459480 h 3688080"/>
                <a:gd name="connsiteX33" fmla="*/ 1958340 w 2148840"/>
                <a:gd name="connsiteY33" fmla="*/ 3451860 h 3688080"/>
                <a:gd name="connsiteX34" fmla="*/ 2042160 w 2148840"/>
                <a:gd name="connsiteY34" fmla="*/ 3398520 h 3688080"/>
                <a:gd name="connsiteX35" fmla="*/ 2087880 w 2148840"/>
                <a:gd name="connsiteY35" fmla="*/ 3322320 h 3688080"/>
                <a:gd name="connsiteX36" fmla="*/ 2133600 w 2148840"/>
                <a:gd name="connsiteY36" fmla="*/ 3215640 h 3688080"/>
                <a:gd name="connsiteX37" fmla="*/ 2148840 w 2148840"/>
                <a:gd name="connsiteY37" fmla="*/ 3048000 h 3688080"/>
                <a:gd name="connsiteX38" fmla="*/ 2148840 w 2148840"/>
                <a:gd name="connsiteY38" fmla="*/ 2971800 h 3688080"/>
                <a:gd name="connsiteX39" fmla="*/ 2080260 w 2148840"/>
                <a:gd name="connsiteY39" fmla="*/ 2834640 h 3688080"/>
                <a:gd name="connsiteX40" fmla="*/ 1981200 w 2148840"/>
                <a:gd name="connsiteY40" fmla="*/ 2758440 h 3688080"/>
                <a:gd name="connsiteX41" fmla="*/ 1905000 w 2148840"/>
                <a:gd name="connsiteY41" fmla="*/ 2674620 h 3688080"/>
                <a:gd name="connsiteX42" fmla="*/ 1821180 w 2148840"/>
                <a:gd name="connsiteY42" fmla="*/ 2567940 h 3688080"/>
                <a:gd name="connsiteX43" fmla="*/ 1767840 w 2148840"/>
                <a:gd name="connsiteY43" fmla="*/ 2430780 h 3688080"/>
                <a:gd name="connsiteX44" fmla="*/ 1706880 w 2148840"/>
                <a:gd name="connsiteY44" fmla="*/ 2324100 h 3688080"/>
                <a:gd name="connsiteX45" fmla="*/ 1668780 w 2148840"/>
                <a:gd name="connsiteY45" fmla="*/ 2141220 h 3688080"/>
                <a:gd name="connsiteX46" fmla="*/ 1606193 w 2148840"/>
                <a:gd name="connsiteY46" fmla="*/ 1772188 h 3688080"/>
                <a:gd name="connsiteX47" fmla="*/ 1638300 w 2148840"/>
                <a:gd name="connsiteY47" fmla="*/ 1508760 h 3688080"/>
                <a:gd name="connsiteX48" fmla="*/ 1653540 w 2148840"/>
                <a:gd name="connsiteY48" fmla="*/ 1264920 h 3688080"/>
                <a:gd name="connsiteX49" fmla="*/ 1691640 w 2148840"/>
                <a:gd name="connsiteY49" fmla="*/ 952500 h 3688080"/>
                <a:gd name="connsiteX50" fmla="*/ 1760220 w 2148840"/>
                <a:gd name="connsiteY50" fmla="*/ 533400 h 3688080"/>
                <a:gd name="connsiteX51" fmla="*/ 1844040 w 2148840"/>
                <a:gd name="connsiteY51" fmla="*/ 144780 h 3688080"/>
                <a:gd name="connsiteX52" fmla="*/ 1211580 w 2148840"/>
                <a:gd name="connsiteY52" fmla="*/ 0 h 3688080"/>
                <a:gd name="connsiteX53" fmla="*/ 1165860 w 2148840"/>
                <a:gd name="connsiteY53" fmla="*/ 289560 h 3688080"/>
                <a:gd name="connsiteX0" fmla="*/ 1165860 w 2148840"/>
                <a:gd name="connsiteY0" fmla="*/ 289560 h 3688080"/>
                <a:gd name="connsiteX1" fmla="*/ 1135380 w 2148840"/>
                <a:gd name="connsiteY1" fmla="*/ 510540 h 3688080"/>
                <a:gd name="connsiteX2" fmla="*/ 1043940 w 2148840"/>
                <a:gd name="connsiteY2" fmla="*/ 937260 h 3688080"/>
                <a:gd name="connsiteX3" fmla="*/ 929640 w 2148840"/>
                <a:gd name="connsiteY3" fmla="*/ 1402080 h 3688080"/>
                <a:gd name="connsiteX4" fmla="*/ 853440 w 2148840"/>
                <a:gd name="connsiteY4" fmla="*/ 1638300 h 3688080"/>
                <a:gd name="connsiteX5" fmla="*/ 746760 w 2148840"/>
                <a:gd name="connsiteY5" fmla="*/ 1882140 h 3688080"/>
                <a:gd name="connsiteX6" fmla="*/ 601980 w 2148840"/>
                <a:gd name="connsiteY6" fmla="*/ 2095500 h 3688080"/>
                <a:gd name="connsiteX7" fmla="*/ 320040 w 2148840"/>
                <a:gd name="connsiteY7" fmla="*/ 2499360 h 3688080"/>
                <a:gd name="connsiteX8" fmla="*/ 182880 w 2148840"/>
                <a:gd name="connsiteY8" fmla="*/ 2613660 h 3688080"/>
                <a:gd name="connsiteX9" fmla="*/ 129540 w 2148840"/>
                <a:gd name="connsiteY9" fmla="*/ 2727960 h 3688080"/>
                <a:gd name="connsiteX10" fmla="*/ 15240 w 2148840"/>
                <a:gd name="connsiteY10" fmla="*/ 2834640 h 3688080"/>
                <a:gd name="connsiteX11" fmla="*/ 7620 w 2148840"/>
                <a:gd name="connsiteY11" fmla="*/ 2971800 h 3688080"/>
                <a:gd name="connsiteX12" fmla="*/ 0 w 2148840"/>
                <a:gd name="connsiteY12" fmla="*/ 3078480 h 3688080"/>
                <a:gd name="connsiteX13" fmla="*/ 99060 w 2148840"/>
                <a:gd name="connsiteY13" fmla="*/ 3139440 h 3688080"/>
                <a:gd name="connsiteX14" fmla="*/ 160020 w 2148840"/>
                <a:gd name="connsiteY14" fmla="*/ 3230880 h 3688080"/>
                <a:gd name="connsiteX15" fmla="*/ 259080 w 2148840"/>
                <a:gd name="connsiteY15" fmla="*/ 3398520 h 3688080"/>
                <a:gd name="connsiteX16" fmla="*/ 396240 w 2148840"/>
                <a:gd name="connsiteY16" fmla="*/ 3467100 h 3688080"/>
                <a:gd name="connsiteX17" fmla="*/ 525780 w 2148840"/>
                <a:gd name="connsiteY17" fmla="*/ 3444240 h 3688080"/>
                <a:gd name="connsiteX18" fmla="*/ 632460 w 2148840"/>
                <a:gd name="connsiteY18" fmla="*/ 3429000 h 3688080"/>
                <a:gd name="connsiteX19" fmla="*/ 693420 w 2148840"/>
                <a:gd name="connsiteY19" fmla="*/ 3459480 h 3688080"/>
                <a:gd name="connsiteX20" fmla="*/ 853440 w 2148840"/>
                <a:gd name="connsiteY20" fmla="*/ 3444240 h 3688080"/>
                <a:gd name="connsiteX21" fmla="*/ 929640 w 2148840"/>
                <a:gd name="connsiteY21" fmla="*/ 3398520 h 3688080"/>
                <a:gd name="connsiteX22" fmla="*/ 1043940 w 2148840"/>
                <a:gd name="connsiteY22" fmla="*/ 3421380 h 3688080"/>
                <a:gd name="connsiteX23" fmla="*/ 1196340 w 2148840"/>
                <a:gd name="connsiteY23" fmla="*/ 3459480 h 3688080"/>
                <a:gd name="connsiteX24" fmla="*/ 1295400 w 2148840"/>
                <a:gd name="connsiteY24" fmla="*/ 3520440 h 3688080"/>
                <a:gd name="connsiteX25" fmla="*/ 1363980 w 2148840"/>
                <a:gd name="connsiteY25" fmla="*/ 3589020 h 3688080"/>
                <a:gd name="connsiteX26" fmla="*/ 1478280 w 2148840"/>
                <a:gd name="connsiteY26" fmla="*/ 3672840 h 3688080"/>
                <a:gd name="connsiteX27" fmla="*/ 1569720 w 2148840"/>
                <a:gd name="connsiteY27" fmla="*/ 3688080 h 3688080"/>
                <a:gd name="connsiteX28" fmla="*/ 1630680 w 2148840"/>
                <a:gd name="connsiteY28" fmla="*/ 3688080 h 3688080"/>
                <a:gd name="connsiteX29" fmla="*/ 1691640 w 2148840"/>
                <a:gd name="connsiteY29" fmla="*/ 3581400 h 3688080"/>
                <a:gd name="connsiteX30" fmla="*/ 1714500 w 2148840"/>
                <a:gd name="connsiteY30" fmla="*/ 3489960 h 3688080"/>
                <a:gd name="connsiteX31" fmla="*/ 1760220 w 2148840"/>
                <a:gd name="connsiteY31" fmla="*/ 3436620 h 3688080"/>
                <a:gd name="connsiteX32" fmla="*/ 1844040 w 2148840"/>
                <a:gd name="connsiteY32" fmla="*/ 3459480 h 3688080"/>
                <a:gd name="connsiteX33" fmla="*/ 1958340 w 2148840"/>
                <a:gd name="connsiteY33" fmla="*/ 3451860 h 3688080"/>
                <a:gd name="connsiteX34" fmla="*/ 2042160 w 2148840"/>
                <a:gd name="connsiteY34" fmla="*/ 3398520 h 3688080"/>
                <a:gd name="connsiteX35" fmla="*/ 2087880 w 2148840"/>
                <a:gd name="connsiteY35" fmla="*/ 3322320 h 3688080"/>
                <a:gd name="connsiteX36" fmla="*/ 2133600 w 2148840"/>
                <a:gd name="connsiteY36" fmla="*/ 3215640 h 3688080"/>
                <a:gd name="connsiteX37" fmla="*/ 2148840 w 2148840"/>
                <a:gd name="connsiteY37" fmla="*/ 3048000 h 3688080"/>
                <a:gd name="connsiteX38" fmla="*/ 2148840 w 2148840"/>
                <a:gd name="connsiteY38" fmla="*/ 2971800 h 3688080"/>
                <a:gd name="connsiteX39" fmla="*/ 2080260 w 2148840"/>
                <a:gd name="connsiteY39" fmla="*/ 2834640 h 3688080"/>
                <a:gd name="connsiteX40" fmla="*/ 1981200 w 2148840"/>
                <a:gd name="connsiteY40" fmla="*/ 2758440 h 3688080"/>
                <a:gd name="connsiteX41" fmla="*/ 1905000 w 2148840"/>
                <a:gd name="connsiteY41" fmla="*/ 2674620 h 3688080"/>
                <a:gd name="connsiteX42" fmla="*/ 1821180 w 2148840"/>
                <a:gd name="connsiteY42" fmla="*/ 2567940 h 3688080"/>
                <a:gd name="connsiteX43" fmla="*/ 1767840 w 2148840"/>
                <a:gd name="connsiteY43" fmla="*/ 2430780 h 3688080"/>
                <a:gd name="connsiteX44" fmla="*/ 1706880 w 2148840"/>
                <a:gd name="connsiteY44" fmla="*/ 2324100 h 3688080"/>
                <a:gd name="connsiteX45" fmla="*/ 1668780 w 2148840"/>
                <a:gd name="connsiteY45" fmla="*/ 2141220 h 3688080"/>
                <a:gd name="connsiteX46" fmla="*/ 1606193 w 2148840"/>
                <a:gd name="connsiteY46" fmla="*/ 1772188 h 3688080"/>
                <a:gd name="connsiteX47" fmla="*/ 1653540 w 2148840"/>
                <a:gd name="connsiteY47" fmla="*/ 1264920 h 3688080"/>
                <a:gd name="connsiteX48" fmla="*/ 1691640 w 2148840"/>
                <a:gd name="connsiteY48" fmla="*/ 952500 h 3688080"/>
                <a:gd name="connsiteX49" fmla="*/ 1760220 w 2148840"/>
                <a:gd name="connsiteY49" fmla="*/ 533400 h 3688080"/>
                <a:gd name="connsiteX50" fmla="*/ 1844040 w 2148840"/>
                <a:gd name="connsiteY50" fmla="*/ 144780 h 3688080"/>
                <a:gd name="connsiteX51" fmla="*/ 1211580 w 2148840"/>
                <a:gd name="connsiteY51" fmla="*/ 0 h 3688080"/>
                <a:gd name="connsiteX52" fmla="*/ 1165860 w 2148840"/>
                <a:gd name="connsiteY52" fmla="*/ 289560 h 3688080"/>
                <a:gd name="connsiteX0" fmla="*/ 1165860 w 2148840"/>
                <a:gd name="connsiteY0" fmla="*/ 289560 h 3688080"/>
                <a:gd name="connsiteX1" fmla="*/ 1135380 w 2148840"/>
                <a:gd name="connsiteY1" fmla="*/ 510540 h 3688080"/>
                <a:gd name="connsiteX2" fmla="*/ 1043940 w 2148840"/>
                <a:gd name="connsiteY2" fmla="*/ 937260 h 3688080"/>
                <a:gd name="connsiteX3" fmla="*/ 929640 w 2148840"/>
                <a:gd name="connsiteY3" fmla="*/ 1402080 h 3688080"/>
                <a:gd name="connsiteX4" fmla="*/ 853440 w 2148840"/>
                <a:gd name="connsiteY4" fmla="*/ 1638300 h 3688080"/>
                <a:gd name="connsiteX5" fmla="*/ 746760 w 2148840"/>
                <a:gd name="connsiteY5" fmla="*/ 1882140 h 3688080"/>
                <a:gd name="connsiteX6" fmla="*/ 601980 w 2148840"/>
                <a:gd name="connsiteY6" fmla="*/ 2095500 h 3688080"/>
                <a:gd name="connsiteX7" fmla="*/ 320040 w 2148840"/>
                <a:gd name="connsiteY7" fmla="*/ 2499360 h 3688080"/>
                <a:gd name="connsiteX8" fmla="*/ 182880 w 2148840"/>
                <a:gd name="connsiteY8" fmla="*/ 2613660 h 3688080"/>
                <a:gd name="connsiteX9" fmla="*/ 129540 w 2148840"/>
                <a:gd name="connsiteY9" fmla="*/ 2727960 h 3688080"/>
                <a:gd name="connsiteX10" fmla="*/ 15240 w 2148840"/>
                <a:gd name="connsiteY10" fmla="*/ 2834640 h 3688080"/>
                <a:gd name="connsiteX11" fmla="*/ 7620 w 2148840"/>
                <a:gd name="connsiteY11" fmla="*/ 2971800 h 3688080"/>
                <a:gd name="connsiteX12" fmla="*/ 0 w 2148840"/>
                <a:gd name="connsiteY12" fmla="*/ 3078480 h 3688080"/>
                <a:gd name="connsiteX13" fmla="*/ 99060 w 2148840"/>
                <a:gd name="connsiteY13" fmla="*/ 3139440 h 3688080"/>
                <a:gd name="connsiteX14" fmla="*/ 160020 w 2148840"/>
                <a:gd name="connsiteY14" fmla="*/ 3230880 h 3688080"/>
                <a:gd name="connsiteX15" fmla="*/ 259080 w 2148840"/>
                <a:gd name="connsiteY15" fmla="*/ 3398520 h 3688080"/>
                <a:gd name="connsiteX16" fmla="*/ 396240 w 2148840"/>
                <a:gd name="connsiteY16" fmla="*/ 3467100 h 3688080"/>
                <a:gd name="connsiteX17" fmla="*/ 525780 w 2148840"/>
                <a:gd name="connsiteY17" fmla="*/ 3444240 h 3688080"/>
                <a:gd name="connsiteX18" fmla="*/ 632460 w 2148840"/>
                <a:gd name="connsiteY18" fmla="*/ 3429000 h 3688080"/>
                <a:gd name="connsiteX19" fmla="*/ 693420 w 2148840"/>
                <a:gd name="connsiteY19" fmla="*/ 3459480 h 3688080"/>
                <a:gd name="connsiteX20" fmla="*/ 853440 w 2148840"/>
                <a:gd name="connsiteY20" fmla="*/ 3444240 h 3688080"/>
                <a:gd name="connsiteX21" fmla="*/ 929640 w 2148840"/>
                <a:gd name="connsiteY21" fmla="*/ 3398520 h 3688080"/>
                <a:gd name="connsiteX22" fmla="*/ 1043940 w 2148840"/>
                <a:gd name="connsiteY22" fmla="*/ 3421380 h 3688080"/>
                <a:gd name="connsiteX23" fmla="*/ 1196340 w 2148840"/>
                <a:gd name="connsiteY23" fmla="*/ 3459480 h 3688080"/>
                <a:gd name="connsiteX24" fmla="*/ 1295400 w 2148840"/>
                <a:gd name="connsiteY24" fmla="*/ 3520440 h 3688080"/>
                <a:gd name="connsiteX25" fmla="*/ 1363980 w 2148840"/>
                <a:gd name="connsiteY25" fmla="*/ 3589020 h 3688080"/>
                <a:gd name="connsiteX26" fmla="*/ 1478280 w 2148840"/>
                <a:gd name="connsiteY26" fmla="*/ 3672840 h 3688080"/>
                <a:gd name="connsiteX27" fmla="*/ 1569720 w 2148840"/>
                <a:gd name="connsiteY27" fmla="*/ 3688080 h 3688080"/>
                <a:gd name="connsiteX28" fmla="*/ 1630680 w 2148840"/>
                <a:gd name="connsiteY28" fmla="*/ 3688080 h 3688080"/>
                <a:gd name="connsiteX29" fmla="*/ 1691640 w 2148840"/>
                <a:gd name="connsiteY29" fmla="*/ 3581400 h 3688080"/>
                <a:gd name="connsiteX30" fmla="*/ 1714500 w 2148840"/>
                <a:gd name="connsiteY30" fmla="*/ 3489960 h 3688080"/>
                <a:gd name="connsiteX31" fmla="*/ 1760220 w 2148840"/>
                <a:gd name="connsiteY31" fmla="*/ 3436620 h 3688080"/>
                <a:gd name="connsiteX32" fmla="*/ 1844040 w 2148840"/>
                <a:gd name="connsiteY32" fmla="*/ 3459480 h 3688080"/>
                <a:gd name="connsiteX33" fmla="*/ 1958340 w 2148840"/>
                <a:gd name="connsiteY33" fmla="*/ 3451860 h 3688080"/>
                <a:gd name="connsiteX34" fmla="*/ 2042160 w 2148840"/>
                <a:gd name="connsiteY34" fmla="*/ 3398520 h 3688080"/>
                <a:gd name="connsiteX35" fmla="*/ 2087880 w 2148840"/>
                <a:gd name="connsiteY35" fmla="*/ 3322320 h 3688080"/>
                <a:gd name="connsiteX36" fmla="*/ 2133600 w 2148840"/>
                <a:gd name="connsiteY36" fmla="*/ 3215640 h 3688080"/>
                <a:gd name="connsiteX37" fmla="*/ 2148840 w 2148840"/>
                <a:gd name="connsiteY37" fmla="*/ 3048000 h 3688080"/>
                <a:gd name="connsiteX38" fmla="*/ 2148840 w 2148840"/>
                <a:gd name="connsiteY38" fmla="*/ 2971800 h 3688080"/>
                <a:gd name="connsiteX39" fmla="*/ 2080260 w 2148840"/>
                <a:gd name="connsiteY39" fmla="*/ 2834640 h 3688080"/>
                <a:gd name="connsiteX40" fmla="*/ 1981200 w 2148840"/>
                <a:gd name="connsiteY40" fmla="*/ 2758440 h 3688080"/>
                <a:gd name="connsiteX41" fmla="*/ 1905000 w 2148840"/>
                <a:gd name="connsiteY41" fmla="*/ 2674620 h 3688080"/>
                <a:gd name="connsiteX42" fmla="*/ 1821180 w 2148840"/>
                <a:gd name="connsiteY42" fmla="*/ 2567940 h 3688080"/>
                <a:gd name="connsiteX43" fmla="*/ 1767840 w 2148840"/>
                <a:gd name="connsiteY43" fmla="*/ 2430780 h 3688080"/>
                <a:gd name="connsiteX44" fmla="*/ 1706880 w 2148840"/>
                <a:gd name="connsiteY44" fmla="*/ 2324100 h 3688080"/>
                <a:gd name="connsiteX45" fmla="*/ 1668780 w 2148840"/>
                <a:gd name="connsiteY45" fmla="*/ 2141220 h 3688080"/>
                <a:gd name="connsiteX46" fmla="*/ 1606193 w 2148840"/>
                <a:gd name="connsiteY46" fmla="*/ 1772188 h 3688080"/>
                <a:gd name="connsiteX47" fmla="*/ 1653540 w 2148840"/>
                <a:gd name="connsiteY47" fmla="*/ 1264920 h 3688080"/>
                <a:gd name="connsiteX48" fmla="*/ 1691640 w 2148840"/>
                <a:gd name="connsiteY48" fmla="*/ 952500 h 3688080"/>
                <a:gd name="connsiteX49" fmla="*/ 1760220 w 2148840"/>
                <a:gd name="connsiteY49" fmla="*/ 533400 h 3688080"/>
                <a:gd name="connsiteX50" fmla="*/ 1844040 w 2148840"/>
                <a:gd name="connsiteY50" fmla="*/ 144780 h 3688080"/>
                <a:gd name="connsiteX51" fmla="*/ 1211580 w 2148840"/>
                <a:gd name="connsiteY51" fmla="*/ 0 h 3688080"/>
                <a:gd name="connsiteX52" fmla="*/ 1165860 w 2148840"/>
                <a:gd name="connsiteY52" fmla="*/ 289560 h 3688080"/>
                <a:gd name="connsiteX0" fmla="*/ 1165860 w 2148840"/>
                <a:gd name="connsiteY0" fmla="*/ 289560 h 3688080"/>
                <a:gd name="connsiteX1" fmla="*/ 1135380 w 2148840"/>
                <a:gd name="connsiteY1" fmla="*/ 510540 h 3688080"/>
                <a:gd name="connsiteX2" fmla="*/ 1043940 w 2148840"/>
                <a:gd name="connsiteY2" fmla="*/ 937260 h 3688080"/>
                <a:gd name="connsiteX3" fmla="*/ 929640 w 2148840"/>
                <a:gd name="connsiteY3" fmla="*/ 1402080 h 3688080"/>
                <a:gd name="connsiteX4" fmla="*/ 853440 w 2148840"/>
                <a:gd name="connsiteY4" fmla="*/ 1638300 h 3688080"/>
                <a:gd name="connsiteX5" fmla="*/ 746760 w 2148840"/>
                <a:gd name="connsiteY5" fmla="*/ 1882140 h 3688080"/>
                <a:gd name="connsiteX6" fmla="*/ 601980 w 2148840"/>
                <a:gd name="connsiteY6" fmla="*/ 2095500 h 3688080"/>
                <a:gd name="connsiteX7" fmla="*/ 320040 w 2148840"/>
                <a:gd name="connsiteY7" fmla="*/ 2499360 h 3688080"/>
                <a:gd name="connsiteX8" fmla="*/ 182880 w 2148840"/>
                <a:gd name="connsiteY8" fmla="*/ 2613660 h 3688080"/>
                <a:gd name="connsiteX9" fmla="*/ 129540 w 2148840"/>
                <a:gd name="connsiteY9" fmla="*/ 2727960 h 3688080"/>
                <a:gd name="connsiteX10" fmla="*/ 15240 w 2148840"/>
                <a:gd name="connsiteY10" fmla="*/ 2834640 h 3688080"/>
                <a:gd name="connsiteX11" fmla="*/ 7620 w 2148840"/>
                <a:gd name="connsiteY11" fmla="*/ 2971800 h 3688080"/>
                <a:gd name="connsiteX12" fmla="*/ 0 w 2148840"/>
                <a:gd name="connsiteY12" fmla="*/ 3078480 h 3688080"/>
                <a:gd name="connsiteX13" fmla="*/ 99060 w 2148840"/>
                <a:gd name="connsiteY13" fmla="*/ 3139440 h 3688080"/>
                <a:gd name="connsiteX14" fmla="*/ 160020 w 2148840"/>
                <a:gd name="connsiteY14" fmla="*/ 3230880 h 3688080"/>
                <a:gd name="connsiteX15" fmla="*/ 259080 w 2148840"/>
                <a:gd name="connsiteY15" fmla="*/ 3398520 h 3688080"/>
                <a:gd name="connsiteX16" fmla="*/ 396240 w 2148840"/>
                <a:gd name="connsiteY16" fmla="*/ 3467100 h 3688080"/>
                <a:gd name="connsiteX17" fmla="*/ 525780 w 2148840"/>
                <a:gd name="connsiteY17" fmla="*/ 3444240 h 3688080"/>
                <a:gd name="connsiteX18" fmla="*/ 632460 w 2148840"/>
                <a:gd name="connsiteY18" fmla="*/ 3429000 h 3688080"/>
                <a:gd name="connsiteX19" fmla="*/ 693420 w 2148840"/>
                <a:gd name="connsiteY19" fmla="*/ 3459480 h 3688080"/>
                <a:gd name="connsiteX20" fmla="*/ 853440 w 2148840"/>
                <a:gd name="connsiteY20" fmla="*/ 3444240 h 3688080"/>
                <a:gd name="connsiteX21" fmla="*/ 929640 w 2148840"/>
                <a:gd name="connsiteY21" fmla="*/ 3398520 h 3688080"/>
                <a:gd name="connsiteX22" fmla="*/ 1043940 w 2148840"/>
                <a:gd name="connsiteY22" fmla="*/ 3421380 h 3688080"/>
                <a:gd name="connsiteX23" fmla="*/ 1196340 w 2148840"/>
                <a:gd name="connsiteY23" fmla="*/ 3459480 h 3688080"/>
                <a:gd name="connsiteX24" fmla="*/ 1295400 w 2148840"/>
                <a:gd name="connsiteY24" fmla="*/ 3520440 h 3688080"/>
                <a:gd name="connsiteX25" fmla="*/ 1363980 w 2148840"/>
                <a:gd name="connsiteY25" fmla="*/ 3589020 h 3688080"/>
                <a:gd name="connsiteX26" fmla="*/ 1478280 w 2148840"/>
                <a:gd name="connsiteY26" fmla="*/ 3672840 h 3688080"/>
                <a:gd name="connsiteX27" fmla="*/ 1569720 w 2148840"/>
                <a:gd name="connsiteY27" fmla="*/ 3688080 h 3688080"/>
                <a:gd name="connsiteX28" fmla="*/ 1630680 w 2148840"/>
                <a:gd name="connsiteY28" fmla="*/ 3688080 h 3688080"/>
                <a:gd name="connsiteX29" fmla="*/ 1691640 w 2148840"/>
                <a:gd name="connsiteY29" fmla="*/ 3581400 h 3688080"/>
                <a:gd name="connsiteX30" fmla="*/ 1714500 w 2148840"/>
                <a:gd name="connsiteY30" fmla="*/ 3489960 h 3688080"/>
                <a:gd name="connsiteX31" fmla="*/ 1760220 w 2148840"/>
                <a:gd name="connsiteY31" fmla="*/ 3436620 h 3688080"/>
                <a:gd name="connsiteX32" fmla="*/ 1844040 w 2148840"/>
                <a:gd name="connsiteY32" fmla="*/ 3459480 h 3688080"/>
                <a:gd name="connsiteX33" fmla="*/ 1958340 w 2148840"/>
                <a:gd name="connsiteY33" fmla="*/ 3451860 h 3688080"/>
                <a:gd name="connsiteX34" fmla="*/ 2042160 w 2148840"/>
                <a:gd name="connsiteY34" fmla="*/ 3398520 h 3688080"/>
                <a:gd name="connsiteX35" fmla="*/ 2087880 w 2148840"/>
                <a:gd name="connsiteY35" fmla="*/ 3322320 h 3688080"/>
                <a:gd name="connsiteX36" fmla="*/ 2133600 w 2148840"/>
                <a:gd name="connsiteY36" fmla="*/ 3215640 h 3688080"/>
                <a:gd name="connsiteX37" fmla="*/ 2148840 w 2148840"/>
                <a:gd name="connsiteY37" fmla="*/ 3048000 h 3688080"/>
                <a:gd name="connsiteX38" fmla="*/ 2148840 w 2148840"/>
                <a:gd name="connsiteY38" fmla="*/ 2971800 h 3688080"/>
                <a:gd name="connsiteX39" fmla="*/ 2080260 w 2148840"/>
                <a:gd name="connsiteY39" fmla="*/ 2834640 h 3688080"/>
                <a:gd name="connsiteX40" fmla="*/ 1981200 w 2148840"/>
                <a:gd name="connsiteY40" fmla="*/ 2758440 h 3688080"/>
                <a:gd name="connsiteX41" fmla="*/ 1905000 w 2148840"/>
                <a:gd name="connsiteY41" fmla="*/ 2674620 h 3688080"/>
                <a:gd name="connsiteX42" fmla="*/ 1821180 w 2148840"/>
                <a:gd name="connsiteY42" fmla="*/ 2567940 h 3688080"/>
                <a:gd name="connsiteX43" fmla="*/ 1767840 w 2148840"/>
                <a:gd name="connsiteY43" fmla="*/ 2430780 h 3688080"/>
                <a:gd name="connsiteX44" fmla="*/ 1706880 w 2148840"/>
                <a:gd name="connsiteY44" fmla="*/ 2324100 h 3688080"/>
                <a:gd name="connsiteX45" fmla="*/ 1625799 w 2148840"/>
                <a:gd name="connsiteY45" fmla="*/ 2137268 h 3688080"/>
                <a:gd name="connsiteX46" fmla="*/ 1606193 w 2148840"/>
                <a:gd name="connsiteY46" fmla="*/ 1772188 h 3688080"/>
                <a:gd name="connsiteX47" fmla="*/ 1653540 w 2148840"/>
                <a:gd name="connsiteY47" fmla="*/ 1264920 h 3688080"/>
                <a:gd name="connsiteX48" fmla="*/ 1691640 w 2148840"/>
                <a:gd name="connsiteY48" fmla="*/ 952500 h 3688080"/>
                <a:gd name="connsiteX49" fmla="*/ 1760220 w 2148840"/>
                <a:gd name="connsiteY49" fmla="*/ 533400 h 3688080"/>
                <a:gd name="connsiteX50" fmla="*/ 1844040 w 2148840"/>
                <a:gd name="connsiteY50" fmla="*/ 144780 h 3688080"/>
                <a:gd name="connsiteX51" fmla="*/ 1211580 w 2148840"/>
                <a:gd name="connsiteY51" fmla="*/ 0 h 3688080"/>
                <a:gd name="connsiteX52" fmla="*/ 1165860 w 2148840"/>
                <a:gd name="connsiteY52" fmla="*/ 289560 h 3688080"/>
                <a:gd name="connsiteX0" fmla="*/ 1165860 w 2148840"/>
                <a:gd name="connsiteY0" fmla="*/ 289560 h 3688080"/>
                <a:gd name="connsiteX1" fmla="*/ 1135380 w 2148840"/>
                <a:gd name="connsiteY1" fmla="*/ 510540 h 3688080"/>
                <a:gd name="connsiteX2" fmla="*/ 1043940 w 2148840"/>
                <a:gd name="connsiteY2" fmla="*/ 937260 h 3688080"/>
                <a:gd name="connsiteX3" fmla="*/ 929640 w 2148840"/>
                <a:gd name="connsiteY3" fmla="*/ 1402080 h 3688080"/>
                <a:gd name="connsiteX4" fmla="*/ 853440 w 2148840"/>
                <a:gd name="connsiteY4" fmla="*/ 1638300 h 3688080"/>
                <a:gd name="connsiteX5" fmla="*/ 746760 w 2148840"/>
                <a:gd name="connsiteY5" fmla="*/ 1882140 h 3688080"/>
                <a:gd name="connsiteX6" fmla="*/ 601980 w 2148840"/>
                <a:gd name="connsiteY6" fmla="*/ 2095500 h 3688080"/>
                <a:gd name="connsiteX7" fmla="*/ 320040 w 2148840"/>
                <a:gd name="connsiteY7" fmla="*/ 2499360 h 3688080"/>
                <a:gd name="connsiteX8" fmla="*/ 182880 w 2148840"/>
                <a:gd name="connsiteY8" fmla="*/ 2613660 h 3688080"/>
                <a:gd name="connsiteX9" fmla="*/ 129540 w 2148840"/>
                <a:gd name="connsiteY9" fmla="*/ 2727960 h 3688080"/>
                <a:gd name="connsiteX10" fmla="*/ 15240 w 2148840"/>
                <a:gd name="connsiteY10" fmla="*/ 2834640 h 3688080"/>
                <a:gd name="connsiteX11" fmla="*/ 7620 w 2148840"/>
                <a:gd name="connsiteY11" fmla="*/ 2971800 h 3688080"/>
                <a:gd name="connsiteX12" fmla="*/ 0 w 2148840"/>
                <a:gd name="connsiteY12" fmla="*/ 3078480 h 3688080"/>
                <a:gd name="connsiteX13" fmla="*/ 99060 w 2148840"/>
                <a:gd name="connsiteY13" fmla="*/ 3139440 h 3688080"/>
                <a:gd name="connsiteX14" fmla="*/ 160020 w 2148840"/>
                <a:gd name="connsiteY14" fmla="*/ 3230880 h 3688080"/>
                <a:gd name="connsiteX15" fmla="*/ 259080 w 2148840"/>
                <a:gd name="connsiteY15" fmla="*/ 3398520 h 3688080"/>
                <a:gd name="connsiteX16" fmla="*/ 396240 w 2148840"/>
                <a:gd name="connsiteY16" fmla="*/ 3467100 h 3688080"/>
                <a:gd name="connsiteX17" fmla="*/ 525780 w 2148840"/>
                <a:gd name="connsiteY17" fmla="*/ 3444240 h 3688080"/>
                <a:gd name="connsiteX18" fmla="*/ 632460 w 2148840"/>
                <a:gd name="connsiteY18" fmla="*/ 3429000 h 3688080"/>
                <a:gd name="connsiteX19" fmla="*/ 693420 w 2148840"/>
                <a:gd name="connsiteY19" fmla="*/ 3459480 h 3688080"/>
                <a:gd name="connsiteX20" fmla="*/ 853440 w 2148840"/>
                <a:gd name="connsiteY20" fmla="*/ 3444240 h 3688080"/>
                <a:gd name="connsiteX21" fmla="*/ 929640 w 2148840"/>
                <a:gd name="connsiteY21" fmla="*/ 3398520 h 3688080"/>
                <a:gd name="connsiteX22" fmla="*/ 1043940 w 2148840"/>
                <a:gd name="connsiteY22" fmla="*/ 3421380 h 3688080"/>
                <a:gd name="connsiteX23" fmla="*/ 1196340 w 2148840"/>
                <a:gd name="connsiteY23" fmla="*/ 3459480 h 3688080"/>
                <a:gd name="connsiteX24" fmla="*/ 1295400 w 2148840"/>
                <a:gd name="connsiteY24" fmla="*/ 3520440 h 3688080"/>
                <a:gd name="connsiteX25" fmla="*/ 1363980 w 2148840"/>
                <a:gd name="connsiteY25" fmla="*/ 3589020 h 3688080"/>
                <a:gd name="connsiteX26" fmla="*/ 1478280 w 2148840"/>
                <a:gd name="connsiteY26" fmla="*/ 3672840 h 3688080"/>
                <a:gd name="connsiteX27" fmla="*/ 1569720 w 2148840"/>
                <a:gd name="connsiteY27" fmla="*/ 3688080 h 3688080"/>
                <a:gd name="connsiteX28" fmla="*/ 1630680 w 2148840"/>
                <a:gd name="connsiteY28" fmla="*/ 3688080 h 3688080"/>
                <a:gd name="connsiteX29" fmla="*/ 1691640 w 2148840"/>
                <a:gd name="connsiteY29" fmla="*/ 3581400 h 3688080"/>
                <a:gd name="connsiteX30" fmla="*/ 1714500 w 2148840"/>
                <a:gd name="connsiteY30" fmla="*/ 3489960 h 3688080"/>
                <a:gd name="connsiteX31" fmla="*/ 1760220 w 2148840"/>
                <a:gd name="connsiteY31" fmla="*/ 3436620 h 3688080"/>
                <a:gd name="connsiteX32" fmla="*/ 1844040 w 2148840"/>
                <a:gd name="connsiteY32" fmla="*/ 3459480 h 3688080"/>
                <a:gd name="connsiteX33" fmla="*/ 1958340 w 2148840"/>
                <a:gd name="connsiteY33" fmla="*/ 3451860 h 3688080"/>
                <a:gd name="connsiteX34" fmla="*/ 2042160 w 2148840"/>
                <a:gd name="connsiteY34" fmla="*/ 3398520 h 3688080"/>
                <a:gd name="connsiteX35" fmla="*/ 2087880 w 2148840"/>
                <a:gd name="connsiteY35" fmla="*/ 3322320 h 3688080"/>
                <a:gd name="connsiteX36" fmla="*/ 2133600 w 2148840"/>
                <a:gd name="connsiteY36" fmla="*/ 3215640 h 3688080"/>
                <a:gd name="connsiteX37" fmla="*/ 2148840 w 2148840"/>
                <a:gd name="connsiteY37" fmla="*/ 3048000 h 3688080"/>
                <a:gd name="connsiteX38" fmla="*/ 2148840 w 2148840"/>
                <a:gd name="connsiteY38" fmla="*/ 2971800 h 3688080"/>
                <a:gd name="connsiteX39" fmla="*/ 2080260 w 2148840"/>
                <a:gd name="connsiteY39" fmla="*/ 2834640 h 3688080"/>
                <a:gd name="connsiteX40" fmla="*/ 1981200 w 2148840"/>
                <a:gd name="connsiteY40" fmla="*/ 2758440 h 3688080"/>
                <a:gd name="connsiteX41" fmla="*/ 1905000 w 2148840"/>
                <a:gd name="connsiteY41" fmla="*/ 2674620 h 3688080"/>
                <a:gd name="connsiteX42" fmla="*/ 1821180 w 2148840"/>
                <a:gd name="connsiteY42" fmla="*/ 2567940 h 3688080"/>
                <a:gd name="connsiteX43" fmla="*/ 1767840 w 2148840"/>
                <a:gd name="connsiteY43" fmla="*/ 2430780 h 3688080"/>
                <a:gd name="connsiteX44" fmla="*/ 1706880 w 2148840"/>
                <a:gd name="connsiteY44" fmla="*/ 2324100 h 3688080"/>
                <a:gd name="connsiteX45" fmla="*/ 1638449 w 2148840"/>
                <a:gd name="connsiteY45" fmla="*/ 2139722 h 3688080"/>
                <a:gd name="connsiteX46" fmla="*/ 1606193 w 2148840"/>
                <a:gd name="connsiteY46" fmla="*/ 1772188 h 3688080"/>
                <a:gd name="connsiteX47" fmla="*/ 1653540 w 2148840"/>
                <a:gd name="connsiteY47" fmla="*/ 1264920 h 3688080"/>
                <a:gd name="connsiteX48" fmla="*/ 1691640 w 2148840"/>
                <a:gd name="connsiteY48" fmla="*/ 952500 h 3688080"/>
                <a:gd name="connsiteX49" fmla="*/ 1760220 w 2148840"/>
                <a:gd name="connsiteY49" fmla="*/ 533400 h 3688080"/>
                <a:gd name="connsiteX50" fmla="*/ 1844040 w 2148840"/>
                <a:gd name="connsiteY50" fmla="*/ 144780 h 3688080"/>
                <a:gd name="connsiteX51" fmla="*/ 1211580 w 2148840"/>
                <a:gd name="connsiteY51" fmla="*/ 0 h 3688080"/>
                <a:gd name="connsiteX52" fmla="*/ 1165860 w 2148840"/>
                <a:gd name="connsiteY52" fmla="*/ 289560 h 3688080"/>
                <a:gd name="connsiteX0" fmla="*/ 1165860 w 2148840"/>
                <a:gd name="connsiteY0" fmla="*/ 289560 h 3688080"/>
                <a:gd name="connsiteX1" fmla="*/ 1135380 w 2148840"/>
                <a:gd name="connsiteY1" fmla="*/ 510540 h 3688080"/>
                <a:gd name="connsiteX2" fmla="*/ 1043940 w 2148840"/>
                <a:gd name="connsiteY2" fmla="*/ 937260 h 3688080"/>
                <a:gd name="connsiteX3" fmla="*/ 929640 w 2148840"/>
                <a:gd name="connsiteY3" fmla="*/ 1402080 h 3688080"/>
                <a:gd name="connsiteX4" fmla="*/ 853440 w 2148840"/>
                <a:gd name="connsiteY4" fmla="*/ 1638300 h 3688080"/>
                <a:gd name="connsiteX5" fmla="*/ 746760 w 2148840"/>
                <a:gd name="connsiteY5" fmla="*/ 1882140 h 3688080"/>
                <a:gd name="connsiteX6" fmla="*/ 601980 w 2148840"/>
                <a:gd name="connsiteY6" fmla="*/ 2095500 h 3688080"/>
                <a:gd name="connsiteX7" fmla="*/ 320040 w 2148840"/>
                <a:gd name="connsiteY7" fmla="*/ 2499360 h 3688080"/>
                <a:gd name="connsiteX8" fmla="*/ 182880 w 2148840"/>
                <a:gd name="connsiteY8" fmla="*/ 2613660 h 3688080"/>
                <a:gd name="connsiteX9" fmla="*/ 129540 w 2148840"/>
                <a:gd name="connsiteY9" fmla="*/ 2727960 h 3688080"/>
                <a:gd name="connsiteX10" fmla="*/ 15240 w 2148840"/>
                <a:gd name="connsiteY10" fmla="*/ 2834640 h 3688080"/>
                <a:gd name="connsiteX11" fmla="*/ 7620 w 2148840"/>
                <a:gd name="connsiteY11" fmla="*/ 2971800 h 3688080"/>
                <a:gd name="connsiteX12" fmla="*/ 0 w 2148840"/>
                <a:gd name="connsiteY12" fmla="*/ 3078480 h 3688080"/>
                <a:gd name="connsiteX13" fmla="*/ 99060 w 2148840"/>
                <a:gd name="connsiteY13" fmla="*/ 3139440 h 3688080"/>
                <a:gd name="connsiteX14" fmla="*/ 160020 w 2148840"/>
                <a:gd name="connsiteY14" fmla="*/ 3230880 h 3688080"/>
                <a:gd name="connsiteX15" fmla="*/ 259080 w 2148840"/>
                <a:gd name="connsiteY15" fmla="*/ 3398520 h 3688080"/>
                <a:gd name="connsiteX16" fmla="*/ 396240 w 2148840"/>
                <a:gd name="connsiteY16" fmla="*/ 3467100 h 3688080"/>
                <a:gd name="connsiteX17" fmla="*/ 525780 w 2148840"/>
                <a:gd name="connsiteY17" fmla="*/ 3444240 h 3688080"/>
                <a:gd name="connsiteX18" fmla="*/ 632460 w 2148840"/>
                <a:gd name="connsiteY18" fmla="*/ 3429000 h 3688080"/>
                <a:gd name="connsiteX19" fmla="*/ 693420 w 2148840"/>
                <a:gd name="connsiteY19" fmla="*/ 3459480 h 3688080"/>
                <a:gd name="connsiteX20" fmla="*/ 853440 w 2148840"/>
                <a:gd name="connsiteY20" fmla="*/ 3444240 h 3688080"/>
                <a:gd name="connsiteX21" fmla="*/ 929640 w 2148840"/>
                <a:gd name="connsiteY21" fmla="*/ 3398520 h 3688080"/>
                <a:gd name="connsiteX22" fmla="*/ 1043940 w 2148840"/>
                <a:gd name="connsiteY22" fmla="*/ 3421380 h 3688080"/>
                <a:gd name="connsiteX23" fmla="*/ 1196340 w 2148840"/>
                <a:gd name="connsiteY23" fmla="*/ 3459480 h 3688080"/>
                <a:gd name="connsiteX24" fmla="*/ 1295400 w 2148840"/>
                <a:gd name="connsiteY24" fmla="*/ 3520440 h 3688080"/>
                <a:gd name="connsiteX25" fmla="*/ 1363980 w 2148840"/>
                <a:gd name="connsiteY25" fmla="*/ 3589020 h 3688080"/>
                <a:gd name="connsiteX26" fmla="*/ 1478280 w 2148840"/>
                <a:gd name="connsiteY26" fmla="*/ 3672840 h 3688080"/>
                <a:gd name="connsiteX27" fmla="*/ 1569720 w 2148840"/>
                <a:gd name="connsiteY27" fmla="*/ 3688080 h 3688080"/>
                <a:gd name="connsiteX28" fmla="*/ 1630680 w 2148840"/>
                <a:gd name="connsiteY28" fmla="*/ 3688080 h 3688080"/>
                <a:gd name="connsiteX29" fmla="*/ 1691640 w 2148840"/>
                <a:gd name="connsiteY29" fmla="*/ 3581400 h 3688080"/>
                <a:gd name="connsiteX30" fmla="*/ 1714500 w 2148840"/>
                <a:gd name="connsiteY30" fmla="*/ 3489960 h 3688080"/>
                <a:gd name="connsiteX31" fmla="*/ 1760220 w 2148840"/>
                <a:gd name="connsiteY31" fmla="*/ 3436620 h 3688080"/>
                <a:gd name="connsiteX32" fmla="*/ 1844040 w 2148840"/>
                <a:gd name="connsiteY32" fmla="*/ 3459480 h 3688080"/>
                <a:gd name="connsiteX33" fmla="*/ 1958340 w 2148840"/>
                <a:gd name="connsiteY33" fmla="*/ 3451860 h 3688080"/>
                <a:gd name="connsiteX34" fmla="*/ 2042160 w 2148840"/>
                <a:gd name="connsiteY34" fmla="*/ 3398520 h 3688080"/>
                <a:gd name="connsiteX35" fmla="*/ 2087880 w 2148840"/>
                <a:gd name="connsiteY35" fmla="*/ 3322320 h 3688080"/>
                <a:gd name="connsiteX36" fmla="*/ 2133600 w 2148840"/>
                <a:gd name="connsiteY36" fmla="*/ 3215640 h 3688080"/>
                <a:gd name="connsiteX37" fmla="*/ 2148840 w 2148840"/>
                <a:gd name="connsiteY37" fmla="*/ 3048000 h 3688080"/>
                <a:gd name="connsiteX38" fmla="*/ 2148840 w 2148840"/>
                <a:gd name="connsiteY38" fmla="*/ 2971800 h 3688080"/>
                <a:gd name="connsiteX39" fmla="*/ 2080260 w 2148840"/>
                <a:gd name="connsiteY39" fmla="*/ 2834640 h 3688080"/>
                <a:gd name="connsiteX40" fmla="*/ 1981200 w 2148840"/>
                <a:gd name="connsiteY40" fmla="*/ 2758440 h 3688080"/>
                <a:gd name="connsiteX41" fmla="*/ 1905000 w 2148840"/>
                <a:gd name="connsiteY41" fmla="*/ 2674620 h 3688080"/>
                <a:gd name="connsiteX42" fmla="*/ 1821180 w 2148840"/>
                <a:gd name="connsiteY42" fmla="*/ 2567940 h 3688080"/>
                <a:gd name="connsiteX43" fmla="*/ 1767840 w 2148840"/>
                <a:gd name="connsiteY43" fmla="*/ 2430780 h 3688080"/>
                <a:gd name="connsiteX44" fmla="*/ 1638449 w 2148840"/>
                <a:gd name="connsiteY44" fmla="*/ 2139722 h 3688080"/>
                <a:gd name="connsiteX45" fmla="*/ 1606193 w 2148840"/>
                <a:gd name="connsiteY45" fmla="*/ 1772188 h 3688080"/>
                <a:gd name="connsiteX46" fmla="*/ 1653540 w 2148840"/>
                <a:gd name="connsiteY46" fmla="*/ 1264920 h 3688080"/>
                <a:gd name="connsiteX47" fmla="*/ 1691640 w 2148840"/>
                <a:gd name="connsiteY47" fmla="*/ 952500 h 3688080"/>
                <a:gd name="connsiteX48" fmla="*/ 1760220 w 2148840"/>
                <a:gd name="connsiteY48" fmla="*/ 533400 h 3688080"/>
                <a:gd name="connsiteX49" fmla="*/ 1844040 w 2148840"/>
                <a:gd name="connsiteY49" fmla="*/ 144780 h 3688080"/>
                <a:gd name="connsiteX50" fmla="*/ 1211580 w 2148840"/>
                <a:gd name="connsiteY50" fmla="*/ 0 h 3688080"/>
                <a:gd name="connsiteX51" fmla="*/ 1165860 w 2148840"/>
                <a:gd name="connsiteY51" fmla="*/ 289560 h 3688080"/>
                <a:gd name="connsiteX0" fmla="*/ 1165860 w 2148840"/>
                <a:gd name="connsiteY0" fmla="*/ 289560 h 3688080"/>
                <a:gd name="connsiteX1" fmla="*/ 1135380 w 2148840"/>
                <a:gd name="connsiteY1" fmla="*/ 510540 h 3688080"/>
                <a:gd name="connsiteX2" fmla="*/ 1043940 w 2148840"/>
                <a:gd name="connsiteY2" fmla="*/ 937260 h 3688080"/>
                <a:gd name="connsiteX3" fmla="*/ 929640 w 2148840"/>
                <a:gd name="connsiteY3" fmla="*/ 1402080 h 3688080"/>
                <a:gd name="connsiteX4" fmla="*/ 853440 w 2148840"/>
                <a:gd name="connsiteY4" fmla="*/ 1638300 h 3688080"/>
                <a:gd name="connsiteX5" fmla="*/ 746760 w 2148840"/>
                <a:gd name="connsiteY5" fmla="*/ 1882140 h 3688080"/>
                <a:gd name="connsiteX6" fmla="*/ 601980 w 2148840"/>
                <a:gd name="connsiteY6" fmla="*/ 2095500 h 3688080"/>
                <a:gd name="connsiteX7" fmla="*/ 320040 w 2148840"/>
                <a:gd name="connsiteY7" fmla="*/ 2499360 h 3688080"/>
                <a:gd name="connsiteX8" fmla="*/ 182880 w 2148840"/>
                <a:gd name="connsiteY8" fmla="*/ 2613660 h 3688080"/>
                <a:gd name="connsiteX9" fmla="*/ 129540 w 2148840"/>
                <a:gd name="connsiteY9" fmla="*/ 2727960 h 3688080"/>
                <a:gd name="connsiteX10" fmla="*/ 15240 w 2148840"/>
                <a:gd name="connsiteY10" fmla="*/ 2834640 h 3688080"/>
                <a:gd name="connsiteX11" fmla="*/ 7620 w 2148840"/>
                <a:gd name="connsiteY11" fmla="*/ 2971800 h 3688080"/>
                <a:gd name="connsiteX12" fmla="*/ 0 w 2148840"/>
                <a:gd name="connsiteY12" fmla="*/ 3078480 h 3688080"/>
                <a:gd name="connsiteX13" fmla="*/ 99060 w 2148840"/>
                <a:gd name="connsiteY13" fmla="*/ 3139440 h 3688080"/>
                <a:gd name="connsiteX14" fmla="*/ 160020 w 2148840"/>
                <a:gd name="connsiteY14" fmla="*/ 3230880 h 3688080"/>
                <a:gd name="connsiteX15" fmla="*/ 259080 w 2148840"/>
                <a:gd name="connsiteY15" fmla="*/ 3398520 h 3688080"/>
                <a:gd name="connsiteX16" fmla="*/ 396240 w 2148840"/>
                <a:gd name="connsiteY16" fmla="*/ 3467100 h 3688080"/>
                <a:gd name="connsiteX17" fmla="*/ 525780 w 2148840"/>
                <a:gd name="connsiteY17" fmla="*/ 3444240 h 3688080"/>
                <a:gd name="connsiteX18" fmla="*/ 632460 w 2148840"/>
                <a:gd name="connsiteY18" fmla="*/ 3429000 h 3688080"/>
                <a:gd name="connsiteX19" fmla="*/ 693420 w 2148840"/>
                <a:gd name="connsiteY19" fmla="*/ 3459480 h 3688080"/>
                <a:gd name="connsiteX20" fmla="*/ 853440 w 2148840"/>
                <a:gd name="connsiteY20" fmla="*/ 3444240 h 3688080"/>
                <a:gd name="connsiteX21" fmla="*/ 929640 w 2148840"/>
                <a:gd name="connsiteY21" fmla="*/ 3398520 h 3688080"/>
                <a:gd name="connsiteX22" fmla="*/ 1043940 w 2148840"/>
                <a:gd name="connsiteY22" fmla="*/ 3421380 h 3688080"/>
                <a:gd name="connsiteX23" fmla="*/ 1196340 w 2148840"/>
                <a:gd name="connsiteY23" fmla="*/ 3459480 h 3688080"/>
                <a:gd name="connsiteX24" fmla="*/ 1295400 w 2148840"/>
                <a:gd name="connsiteY24" fmla="*/ 3520440 h 3688080"/>
                <a:gd name="connsiteX25" fmla="*/ 1363980 w 2148840"/>
                <a:gd name="connsiteY25" fmla="*/ 3589020 h 3688080"/>
                <a:gd name="connsiteX26" fmla="*/ 1478280 w 2148840"/>
                <a:gd name="connsiteY26" fmla="*/ 3672840 h 3688080"/>
                <a:gd name="connsiteX27" fmla="*/ 1569720 w 2148840"/>
                <a:gd name="connsiteY27" fmla="*/ 3688080 h 3688080"/>
                <a:gd name="connsiteX28" fmla="*/ 1630680 w 2148840"/>
                <a:gd name="connsiteY28" fmla="*/ 3688080 h 3688080"/>
                <a:gd name="connsiteX29" fmla="*/ 1691640 w 2148840"/>
                <a:gd name="connsiteY29" fmla="*/ 3581400 h 3688080"/>
                <a:gd name="connsiteX30" fmla="*/ 1714500 w 2148840"/>
                <a:gd name="connsiteY30" fmla="*/ 3489960 h 3688080"/>
                <a:gd name="connsiteX31" fmla="*/ 1760220 w 2148840"/>
                <a:gd name="connsiteY31" fmla="*/ 3436620 h 3688080"/>
                <a:gd name="connsiteX32" fmla="*/ 1844040 w 2148840"/>
                <a:gd name="connsiteY32" fmla="*/ 3459480 h 3688080"/>
                <a:gd name="connsiteX33" fmla="*/ 1958340 w 2148840"/>
                <a:gd name="connsiteY33" fmla="*/ 3451860 h 3688080"/>
                <a:gd name="connsiteX34" fmla="*/ 2042160 w 2148840"/>
                <a:gd name="connsiteY34" fmla="*/ 3398520 h 3688080"/>
                <a:gd name="connsiteX35" fmla="*/ 2087880 w 2148840"/>
                <a:gd name="connsiteY35" fmla="*/ 3322320 h 3688080"/>
                <a:gd name="connsiteX36" fmla="*/ 2133600 w 2148840"/>
                <a:gd name="connsiteY36" fmla="*/ 3215640 h 3688080"/>
                <a:gd name="connsiteX37" fmla="*/ 2148840 w 2148840"/>
                <a:gd name="connsiteY37" fmla="*/ 3048000 h 3688080"/>
                <a:gd name="connsiteX38" fmla="*/ 2148840 w 2148840"/>
                <a:gd name="connsiteY38" fmla="*/ 2971800 h 3688080"/>
                <a:gd name="connsiteX39" fmla="*/ 2080260 w 2148840"/>
                <a:gd name="connsiteY39" fmla="*/ 2834640 h 3688080"/>
                <a:gd name="connsiteX40" fmla="*/ 1981200 w 2148840"/>
                <a:gd name="connsiteY40" fmla="*/ 2758440 h 3688080"/>
                <a:gd name="connsiteX41" fmla="*/ 1905000 w 2148840"/>
                <a:gd name="connsiteY41" fmla="*/ 2674620 h 3688080"/>
                <a:gd name="connsiteX42" fmla="*/ 1821180 w 2148840"/>
                <a:gd name="connsiteY42" fmla="*/ 2567940 h 3688080"/>
                <a:gd name="connsiteX43" fmla="*/ 1767840 w 2148840"/>
                <a:gd name="connsiteY43" fmla="*/ 2430780 h 3688080"/>
                <a:gd name="connsiteX44" fmla="*/ 1638449 w 2148840"/>
                <a:gd name="connsiteY44" fmla="*/ 2139722 h 3688080"/>
                <a:gd name="connsiteX45" fmla="*/ 1606193 w 2148840"/>
                <a:gd name="connsiteY45" fmla="*/ 1772188 h 3688080"/>
                <a:gd name="connsiteX46" fmla="*/ 1653540 w 2148840"/>
                <a:gd name="connsiteY46" fmla="*/ 1264920 h 3688080"/>
                <a:gd name="connsiteX47" fmla="*/ 1691640 w 2148840"/>
                <a:gd name="connsiteY47" fmla="*/ 952500 h 3688080"/>
                <a:gd name="connsiteX48" fmla="*/ 1760220 w 2148840"/>
                <a:gd name="connsiteY48" fmla="*/ 533400 h 3688080"/>
                <a:gd name="connsiteX49" fmla="*/ 1844040 w 2148840"/>
                <a:gd name="connsiteY49" fmla="*/ 144780 h 3688080"/>
                <a:gd name="connsiteX50" fmla="*/ 1211580 w 2148840"/>
                <a:gd name="connsiteY50" fmla="*/ 0 h 3688080"/>
                <a:gd name="connsiteX51" fmla="*/ 1165860 w 2148840"/>
                <a:gd name="connsiteY51" fmla="*/ 289560 h 3688080"/>
                <a:gd name="connsiteX0" fmla="*/ 1165860 w 2148840"/>
                <a:gd name="connsiteY0" fmla="*/ 289560 h 3688080"/>
                <a:gd name="connsiteX1" fmla="*/ 1135380 w 2148840"/>
                <a:gd name="connsiteY1" fmla="*/ 510540 h 3688080"/>
                <a:gd name="connsiteX2" fmla="*/ 1043940 w 2148840"/>
                <a:gd name="connsiteY2" fmla="*/ 937260 h 3688080"/>
                <a:gd name="connsiteX3" fmla="*/ 929640 w 2148840"/>
                <a:gd name="connsiteY3" fmla="*/ 1402080 h 3688080"/>
                <a:gd name="connsiteX4" fmla="*/ 853440 w 2148840"/>
                <a:gd name="connsiteY4" fmla="*/ 1638300 h 3688080"/>
                <a:gd name="connsiteX5" fmla="*/ 746760 w 2148840"/>
                <a:gd name="connsiteY5" fmla="*/ 1882140 h 3688080"/>
                <a:gd name="connsiteX6" fmla="*/ 601980 w 2148840"/>
                <a:gd name="connsiteY6" fmla="*/ 2095500 h 3688080"/>
                <a:gd name="connsiteX7" fmla="*/ 320040 w 2148840"/>
                <a:gd name="connsiteY7" fmla="*/ 2499360 h 3688080"/>
                <a:gd name="connsiteX8" fmla="*/ 182880 w 2148840"/>
                <a:gd name="connsiteY8" fmla="*/ 2613660 h 3688080"/>
                <a:gd name="connsiteX9" fmla="*/ 129540 w 2148840"/>
                <a:gd name="connsiteY9" fmla="*/ 2727960 h 3688080"/>
                <a:gd name="connsiteX10" fmla="*/ 15240 w 2148840"/>
                <a:gd name="connsiteY10" fmla="*/ 2834640 h 3688080"/>
                <a:gd name="connsiteX11" fmla="*/ 7620 w 2148840"/>
                <a:gd name="connsiteY11" fmla="*/ 2971800 h 3688080"/>
                <a:gd name="connsiteX12" fmla="*/ 0 w 2148840"/>
                <a:gd name="connsiteY12" fmla="*/ 3078480 h 3688080"/>
                <a:gd name="connsiteX13" fmla="*/ 99060 w 2148840"/>
                <a:gd name="connsiteY13" fmla="*/ 3139440 h 3688080"/>
                <a:gd name="connsiteX14" fmla="*/ 160020 w 2148840"/>
                <a:gd name="connsiteY14" fmla="*/ 3230880 h 3688080"/>
                <a:gd name="connsiteX15" fmla="*/ 259080 w 2148840"/>
                <a:gd name="connsiteY15" fmla="*/ 3398520 h 3688080"/>
                <a:gd name="connsiteX16" fmla="*/ 396240 w 2148840"/>
                <a:gd name="connsiteY16" fmla="*/ 3467100 h 3688080"/>
                <a:gd name="connsiteX17" fmla="*/ 525780 w 2148840"/>
                <a:gd name="connsiteY17" fmla="*/ 3444240 h 3688080"/>
                <a:gd name="connsiteX18" fmla="*/ 632460 w 2148840"/>
                <a:gd name="connsiteY18" fmla="*/ 3429000 h 3688080"/>
                <a:gd name="connsiteX19" fmla="*/ 693420 w 2148840"/>
                <a:gd name="connsiteY19" fmla="*/ 3459480 h 3688080"/>
                <a:gd name="connsiteX20" fmla="*/ 853440 w 2148840"/>
                <a:gd name="connsiteY20" fmla="*/ 3444240 h 3688080"/>
                <a:gd name="connsiteX21" fmla="*/ 929640 w 2148840"/>
                <a:gd name="connsiteY21" fmla="*/ 3398520 h 3688080"/>
                <a:gd name="connsiteX22" fmla="*/ 1043940 w 2148840"/>
                <a:gd name="connsiteY22" fmla="*/ 3421380 h 3688080"/>
                <a:gd name="connsiteX23" fmla="*/ 1196340 w 2148840"/>
                <a:gd name="connsiteY23" fmla="*/ 3459480 h 3688080"/>
                <a:gd name="connsiteX24" fmla="*/ 1295400 w 2148840"/>
                <a:gd name="connsiteY24" fmla="*/ 3520440 h 3688080"/>
                <a:gd name="connsiteX25" fmla="*/ 1363980 w 2148840"/>
                <a:gd name="connsiteY25" fmla="*/ 3589020 h 3688080"/>
                <a:gd name="connsiteX26" fmla="*/ 1478280 w 2148840"/>
                <a:gd name="connsiteY26" fmla="*/ 3672840 h 3688080"/>
                <a:gd name="connsiteX27" fmla="*/ 1569720 w 2148840"/>
                <a:gd name="connsiteY27" fmla="*/ 3688080 h 3688080"/>
                <a:gd name="connsiteX28" fmla="*/ 1630680 w 2148840"/>
                <a:gd name="connsiteY28" fmla="*/ 3688080 h 3688080"/>
                <a:gd name="connsiteX29" fmla="*/ 1691640 w 2148840"/>
                <a:gd name="connsiteY29" fmla="*/ 3581400 h 3688080"/>
                <a:gd name="connsiteX30" fmla="*/ 1714500 w 2148840"/>
                <a:gd name="connsiteY30" fmla="*/ 3489960 h 3688080"/>
                <a:gd name="connsiteX31" fmla="*/ 1760220 w 2148840"/>
                <a:gd name="connsiteY31" fmla="*/ 3436620 h 3688080"/>
                <a:gd name="connsiteX32" fmla="*/ 1844040 w 2148840"/>
                <a:gd name="connsiteY32" fmla="*/ 3459480 h 3688080"/>
                <a:gd name="connsiteX33" fmla="*/ 1958340 w 2148840"/>
                <a:gd name="connsiteY33" fmla="*/ 3451860 h 3688080"/>
                <a:gd name="connsiteX34" fmla="*/ 2042160 w 2148840"/>
                <a:gd name="connsiteY34" fmla="*/ 3398520 h 3688080"/>
                <a:gd name="connsiteX35" fmla="*/ 2087880 w 2148840"/>
                <a:gd name="connsiteY35" fmla="*/ 3322320 h 3688080"/>
                <a:gd name="connsiteX36" fmla="*/ 2133600 w 2148840"/>
                <a:gd name="connsiteY36" fmla="*/ 3215640 h 3688080"/>
                <a:gd name="connsiteX37" fmla="*/ 2148840 w 2148840"/>
                <a:gd name="connsiteY37" fmla="*/ 3048000 h 3688080"/>
                <a:gd name="connsiteX38" fmla="*/ 2148840 w 2148840"/>
                <a:gd name="connsiteY38" fmla="*/ 2971800 h 3688080"/>
                <a:gd name="connsiteX39" fmla="*/ 2080260 w 2148840"/>
                <a:gd name="connsiteY39" fmla="*/ 2834640 h 3688080"/>
                <a:gd name="connsiteX40" fmla="*/ 1981200 w 2148840"/>
                <a:gd name="connsiteY40" fmla="*/ 2758440 h 3688080"/>
                <a:gd name="connsiteX41" fmla="*/ 1905000 w 2148840"/>
                <a:gd name="connsiteY41" fmla="*/ 2674620 h 3688080"/>
                <a:gd name="connsiteX42" fmla="*/ 1767840 w 2148840"/>
                <a:gd name="connsiteY42" fmla="*/ 2430780 h 3688080"/>
                <a:gd name="connsiteX43" fmla="*/ 1638449 w 2148840"/>
                <a:gd name="connsiteY43" fmla="*/ 2139722 h 3688080"/>
                <a:gd name="connsiteX44" fmla="*/ 1606193 w 2148840"/>
                <a:gd name="connsiteY44" fmla="*/ 1772188 h 3688080"/>
                <a:gd name="connsiteX45" fmla="*/ 1653540 w 2148840"/>
                <a:gd name="connsiteY45" fmla="*/ 1264920 h 3688080"/>
                <a:gd name="connsiteX46" fmla="*/ 1691640 w 2148840"/>
                <a:gd name="connsiteY46" fmla="*/ 952500 h 3688080"/>
                <a:gd name="connsiteX47" fmla="*/ 1760220 w 2148840"/>
                <a:gd name="connsiteY47" fmla="*/ 533400 h 3688080"/>
                <a:gd name="connsiteX48" fmla="*/ 1844040 w 2148840"/>
                <a:gd name="connsiteY48" fmla="*/ 144780 h 3688080"/>
                <a:gd name="connsiteX49" fmla="*/ 1211580 w 2148840"/>
                <a:gd name="connsiteY49" fmla="*/ 0 h 3688080"/>
                <a:gd name="connsiteX50" fmla="*/ 1165860 w 2148840"/>
                <a:gd name="connsiteY50" fmla="*/ 289560 h 3688080"/>
                <a:gd name="connsiteX0" fmla="*/ 1165860 w 2148840"/>
                <a:gd name="connsiteY0" fmla="*/ 289560 h 3688080"/>
                <a:gd name="connsiteX1" fmla="*/ 1135380 w 2148840"/>
                <a:gd name="connsiteY1" fmla="*/ 510540 h 3688080"/>
                <a:gd name="connsiteX2" fmla="*/ 1043940 w 2148840"/>
                <a:gd name="connsiteY2" fmla="*/ 937260 h 3688080"/>
                <a:gd name="connsiteX3" fmla="*/ 929640 w 2148840"/>
                <a:gd name="connsiteY3" fmla="*/ 1402080 h 3688080"/>
                <a:gd name="connsiteX4" fmla="*/ 853440 w 2148840"/>
                <a:gd name="connsiteY4" fmla="*/ 1638300 h 3688080"/>
                <a:gd name="connsiteX5" fmla="*/ 746760 w 2148840"/>
                <a:gd name="connsiteY5" fmla="*/ 1882140 h 3688080"/>
                <a:gd name="connsiteX6" fmla="*/ 601980 w 2148840"/>
                <a:gd name="connsiteY6" fmla="*/ 2095500 h 3688080"/>
                <a:gd name="connsiteX7" fmla="*/ 320040 w 2148840"/>
                <a:gd name="connsiteY7" fmla="*/ 2499360 h 3688080"/>
                <a:gd name="connsiteX8" fmla="*/ 182880 w 2148840"/>
                <a:gd name="connsiteY8" fmla="*/ 2613660 h 3688080"/>
                <a:gd name="connsiteX9" fmla="*/ 129540 w 2148840"/>
                <a:gd name="connsiteY9" fmla="*/ 2727960 h 3688080"/>
                <a:gd name="connsiteX10" fmla="*/ 15240 w 2148840"/>
                <a:gd name="connsiteY10" fmla="*/ 2834640 h 3688080"/>
                <a:gd name="connsiteX11" fmla="*/ 7620 w 2148840"/>
                <a:gd name="connsiteY11" fmla="*/ 2971800 h 3688080"/>
                <a:gd name="connsiteX12" fmla="*/ 0 w 2148840"/>
                <a:gd name="connsiteY12" fmla="*/ 3078480 h 3688080"/>
                <a:gd name="connsiteX13" fmla="*/ 99060 w 2148840"/>
                <a:gd name="connsiteY13" fmla="*/ 3139440 h 3688080"/>
                <a:gd name="connsiteX14" fmla="*/ 160020 w 2148840"/>
                <a:gd name="connsiteY14" fmla="*/ 3230880 h 3688080"/>
                <a:gd name="connsiteX15" fmla="*/ 259080 w 2148840"/>
                <a:gd name="connsiteY15" fmla="*/ 3398520 h 3688080"/>
                <a:gd name="connsiteX16" fmla="*/ 396240 w 2148840"/>
                <a:gd name="connsiteY16" fmla="*/ 3467100 h 3688080"/>
                <a:gd name="connsiteX17" fmla="*/ 525780 w 2148840"/>
                <a:gd name="connsiteY17" fmla="*/ 3444240 h 3688080"/>
                <a:gd name="connsiteX18" fmla="*/ 632460 w 2148840"/>
                <a:gd name="connsiteY18" fmla="*/ 3429000 h 3688080"/>
                <a:gd name="connsiteX19" fmla="*/ 693420 w 2148840"/>
                <a:gd name="connsiteY19" fmla="*/ 3459480 h 3688080"/>
                <a:gd name="connsiteX20" fmla="*/ 853440 w 2148840"/>
                <a:gd name="connsiteY20" fmla="*/ 3444240 h 3688080"/>
                <a:gd name="connsiteX21" fmla="*/ 929640 w 2148840"/>
                <a:gd name="connsiteY21" fmla="*/ 3398520 h 3688080"/>
                <a:gd name="connsiteX22" fmla="*/ 1043940 w 2148840"/>
                <a:gd name="connsiteY22" fmla="*/ 3421380 h 3688080"/>
                <a:gd name="connsiteX23" fmla="*/ 1196340 w 2148840"/>
                <a:gd name="connsiteY23" fmla="*/ 3459480 h 3688080"/>
                <a:gd name="connsiteX24" fmla="*/ 1295400 w 2148840"/>
                <a:gd name="connsiteY24" fmla="*/ 3520440 h 3688080"/>
                <a:gd name="connsiteX25" fmla="*/ 1363980 w 2148840"/>
                <a:gd name="connsiteY25" fmla="*/ 3589020 h 3688080"/>
                <a:gd name="connsiteX26" fmla="*/ 1478280 w 2148840"/>
                <a:gd name="connsiteY26" fmla="*/ 3672840 h 3688080"/>
                <a:gd name="connsiteX27" fmla="*/ 1569720 w 2148840"/>
                <a:gd name="connsiteY27" fmla="*/ 3688080 h 3688080"/>
                <a:gd name="connsiteX28" fmla="*/ 1630680 w 2148840"/>
                <a:gd name="connsiteY28" fmla="*/ 3688080 h 3688080"/>
                <a:gd name="connsiteX29" fmla="*/ 1691640 w 2148840"/>
                <a:gd name="connsiteY29" fmla="*/ 3581400 h 3688080"/>
                <a:gd name="connsiteX30" fmla="*/ 1714500 w 2148840"/>
                <a:gd name="connsiteY30" fmla="*/ 3489960 h 3688080"/>
                <a:gd name="connsiteX31" fmla="*/ 1760220 w 2148840"/>
                <a:gd name="connsiteY31" fmla="*/ 3436620 h 3688080"/>
                <a:gd name="connsiteX32" fmla="*/ 1844040 w 2148840"/>
                <a:gd name="connsiteY32" fmla="*/ 3459480 h 3688080"/>
                <a:gd name="connsiteX33" fmla="*/ 1958340 w 2148840"/>
                <a:gd name="connsiteY33" fmla="*/ 3451860 h 3688080"/>
                <a:gd name="connsiteX34" fmla="*/ 2042160 w 2148840"/>
                <a:gd name="connsiteY34" fmla="*/ 3398520 h 3688080"/>
                <a:gd name="connsiteX35" fmla="*/ 2087880 w 2148840"/>
                <a:gd name="connsiteY35" fmla="*/ 3322320 h 3688080"/>
                <a:gd name="connsiteX36" fmla="*/ 2133600 w 2148840"/>
                <a:gd name="connsiteY36" fmla="*/ 3215640 h 3688080"/>
                <a:gd name="connsiteX37" fmla="*/ 2148840 w 2148840"/>
                <a:gd name="connsiteY37" fmla="*/ 3048000 h 3688080"/>
                <a:gd name="connsiteX38" fmla="*/ 2148840 w 2148840"/>
                <a:gd name="connsiteY38" fmla="*/ 2971800 h 3688080"/>
                <a:gd name="connsiteX39" fmla="*/ 2080260 w 2148840"/>
                <a:gd name="connsiteY39" fmla="*/ 2834640 h 3688080"/>
                <a:gd name="connsiteX40" fmla="*/ 1905000 w 2148840"/>
                <a:gd name="connsiteY40" fmla="*/ 2674620 h 3688080"/>
                <a:gd name="connsiteX41" fmla="*/ 1767840 w 2148840"/>
                <a:gd name="connsiteY41" fmla="*/ 2430780 h 3688080"/>
                <a:gd name="connsiteX42" fmla="*/ 1638449 w 2148840"/>
                <a:gd name="connsiteY42" fmla="*/ 2139722 h 3688080"/>
                <a:gd name="connsiteX43" fmla="*/ 1606193 w 2148840"/>
                <a:gd name="connsiteY43" fmla="*/ 1772188 h 3688080"/>
                <a:gd name="connsiteX44" fmla="*/ 1653540 w 2148840"/>
                <a:gd name="connsiteY44" fmla="*/ 1264920 h 3688080"/>
                <a:gd name="connsiteX45" fmla="*/ 1691640 w 2148840"/>
                <a:gd name="connsiteY45" fmla="*/ 952500 h 3688080"/>
                <a:gd name="connsiteX46" fmla="*/ 1760220 w 2148840"/>
                <a:gd name="connsiteY46" fmla="*/ 533400 h 3688080"/>
                <a:gd name="connsiteX47" fmla="*/ 1844040 w 2148840"/>
                <a:gd name="connsiteY47" fmla="*/ 144780 h 3688080"/>
                <a:gd name="connsiteX48" fmla="*/ 1211580 w 2148840"/>
                <a:gd name="connsiteY48" fmla="*/ 0 h 3688080"/>
                <a:gd name="connsiteX49" fmla="*/ 1165860 w 2148840"/>
                <a:gd name="connsiteY49" fmla="*/ 289560 h 3688080"/>
                <a:gd name="connsiteX0" fmla="*/ 1165860 w 2148840"/>
                <a:gd name="connsiteY0" fmla="*/ 289560 h 3688080"/>
                <a:gd name="connsiteX1" fmla="*/ 1135380 w 2148840"/>
                <a:gd name="connsiteY1" fmla="*/ 510540 h 3688080"/>
                <a:gd name="connsiteX2" fmla="*/ 1043940 w 2148840"/>
                <a:gd name="connsiteY2" fmla="*/ 937260 h 3688080"/>
                <a:gd name="connsiteX3" fmla="*/ 929640 w 2148840"/>
                <a:gd name="connsiteY3" fmla="*/ 1402080 h 3688080"/>
                <a:gd name="connsiteX4" fmla="*/ 853440 w 2148840"/>
                <a:gd name="connsiteY4" fmla="*/ 1638300 h 3688080"/>
                <a:gd name="connsiteX5" fmla="*/ 746760 w 2148840"/>
                <a:gd name="connsiteY5" fmla="*/ 1882140 h 3688080"/>
                <a:gd name="connsiteX6" fmla="*/ 601980 w 2148840"/>
                <a:gd name="connsiteY6" fmla="*/ 2095500 h 3688080"/>
                <a:gd name="connsiteX7" fmla="*/ 320040 w 2148840"/>
                <a:gd name="connsiteY7" fmla="*/ 2499360 h 3688080"/>
                <a:gd name="connsiteX8" fmla="*/ 182880 w 2148840"/>
                <a:gd name="connsiteY8" fmla="*/ 2613660 h 3688080"/>
                <a:gd name="connsiteX9" fmla="*/ 129540 w 2148840"/>
                <a:gd name="connsiteY9" fmla="*/ 2727960 h 3688080"/>
                <a:gd name="connsiteX10" fmla="*/ 15240 w 2148840"/>
                <a:gd name="connsiteY10" fmla="*/ 2834640 h 3688080"/>
                <a:gd name="connsiteX11" fmla="*/ 7620 w 2148840"/>
                <a:gd name="connsiteY11" fmla="*/ 2971800 h 3688080"/>
                <a:gd name="connsiteX12" fmla="*/ 0 w 2148840"/>
                <a:gd name="connsiteY12" fmla="*/ 3078480 h 3688080"/>
                <a:gd name="connsiteX13" fmla="*/ 99060 w 2148840"/>
                <a:gd name="connsiteY13" fmla="*/ 3139440 h 3688080"/>
                <a:gd name="connsiteX14" fmla="*/ 160020 w 2148840"/>
                <a:gd name="connsiteY14" fmla="*/ 3230880 h 3688080"/>
                <a:gd name="connsiteX15" fmla="*/ 259080 w 2148840"/>
                <a:gd name="connsiteY15" fmla="*/ 3398520 h 3688080"/>
                <a:gd name="connsiteX16" fmla="*/ 396240 w 2148840"/>
                <a:gd name="connsiteY16" fmla="*/ 3467100 h 3688080"/>
                <a:gd name="connsiteX17" fmla="*/ 525780 w 2148840"/>
                <a:gd name="connsiteY17" fmla="*/ 3444240 h 3688080"/>
                <a:gd name="connsiteX18" fmla="*/ 632460 w 2148840"/>
                <a:gd name="connsiteY18" fmla="*/ 3429000 h 3688080"/>
                <a:gd name="connsiteX19" fmla="*/ 693420 w 2148840"/>
                <a:gd name="connsiteY19" fmla="*/ 3459480 h 3688080"/>
                <a:gd name="connsiteX20" fmla="*/ 853440 w 2148840"/>
                <a:gd name="connsiteY20" fmla="*/ 3444240 h 3688080"/>
                <a:gd name="connsiteX21" fmla="*/ 929640 w 2148840"/>
                <a:gd name="connsiteY21" fmla="*/ 3398520 h 3688080"/>
                <a:gd name="connsiteX22" fmla="*/ 1043940 w 2148840"/>
                <a:gd name="connsiteY22" fmla="*/ 3421380 h 3688080"/>
                <a:gd name="connsiteX23" fmla="*/ 1196340 w 2148840"/>
                <a:gd name="connsiteY23" fmla="*/ 3459480 h 3688080"/>
                <a:gd name="connsiteX24" fmla="*/ 1295400 w 2148840"/>
                <a:gd name="connsiteY24" fmla="*/ 3520440 h 3688080"/>
                <a:gd name="connsiteX25" fmla="*/ 1363980 w 2148840"/>
                <a:gd name="connsiteY25" fmla="*/ 3589020 h 3688080"/>
                <a:gd name="connsiteX26" fmla="*/ 1478280 w 2148840"/>
                <a:gd name="connsiteY26" fmla="*/ 3672840 h 3688080"/>
                <a:gd name="connsiteX27" fmla="*/ 1569720 w 2148840"/>
                <a:gd name="connsiteY27" fmla="*/ 3688080 h 3688080"/>
                <a:gd name="connsiteX28" fmla="*/ 1630680 w 2148840"/>
                <a:gd name="connsiteY28" fmla="*/ 3688080 h 3688080"/>
                <a:gd name="connsiteX29" fmla="*/ 1691640 w 2148840"/>
                <a:gd name="connsiteY29" fmla="*/ 3581400 h 3688080"/>
                <a:gd name="connsiteX30" fmla="*/ 1714500 w 2148840"/>
                <a:gd name="connsiteY30" fmla="*/ 3489960 h 3688080"/>
                <a:gd name="connsiteX31" fmla="*/ 1760220 w 2148840"/>
                <a:gd name="connsiteY31" fmla="*/ 3436620 h 3688080"/>
                <a:gd name="connsiteX32" fmla="*/ 1844040 w 2148840"/>
                <a:gd name="connsiteY32" fmla="*/ 3459480 h 3688080"/>
                <a:gd name="connsiteX33" fmla="*/ 1958340 w 2148840"/>
                <a:gd name="connsiteY33" fmla="*/ 3451860 h 3688080"/>
                <a:gd name="connsiteX34" fmla="*/ 2042160 w 2148840"/>
                <a:gd name="connsiteY34" fmla="*/ 3398520 h 3688080"/>
                <a:gd name="connsiteX35" fmla="*/ 2087880 w 2148840"/>
                <a:gd name="connsiteY35" fmla="*/ 3322320 h 3688080"/>
                <a:gd name="connsiteX36" fmla="*/ 2133600 w 2148840"/>
                <a:gd name="connsiteY36" fmla="*/ 3215640 h 3688080"/>
                <a:gd name="connsiteX37" fmla="*/ 2148840 w 2148840"/>
                <a:gd name="connsiteY37" fmla="*/ 3048000 h 3688080"/>
                <a:gd name="connsiteX38" fmla="*/ 2080260 w 2148840"/>
                <a:gd name="connsiteY38" fmla="*/ 2834640 h 3688080"/>
                <a:gd name="connsiteX39" fmla="*/ 1905000 w 2148840"/>
                <a:gd name="connsiteY39" fmla="*/ 2674620 h 3688080"/>
                <a:gd name="connsiteX40" fmla="*/ 1767840 w 2148840"/>
                <a:gd name="connsiteY40" fmla="*/ 2430780 h 3688080"/>
                <a:gd name="connsiteX41" fmla="*/ 1638449 w 2148840"/>
                <a:gd name="connsiteY41" fmla="*/ 2139722 h 3688080"/>
                <a:gd name="connsiteX42" fmla="*/ 1606193 w 2148840"/>
                <a:gd name="connsiteY42" fmla="*/ 1772188 h 3688080"/>
                <a:gd name="connsiteX43" fmla="*/ 1653540 w 2148840"/>
                <a:gd name="connsiteY43" fmla="*/ 1264920 h 3688080"/>
                <a:gd name="connsiteX44" fmla="*/ 1691640 w 2148840"/>
                <a:gd name="connsiteY44" fmla="*/ 952500 h 3688080"/>
                <a:gd name="connsiteX45" fmla="*/ 1760220 w 2148840"/>
                <a:gd name="connsiteY45" fmla="*/ 533400 h 3688080"/>
                <a:gd name="connsiteX46" fmla="*/ 1844040 w 2148840"/>
                <a:gd name="connsiteY46" fmla="*/ 144780 h 3688080"/>
                <a:gd name="connsiteX47" fmla="*/ 1211580 w 2148840"/>
                <a:gd name="connsiteY47" fmla="*/ 0 h 3688080"/>
                <a:gd name="connsiteX48" fmla="*/ 1165860 w 2148840"/>
                <a:gd name="connsiteY48" fmla="*/ 289560 h 3688080"/>
                <a:gd name="connsiteX0" fmla="*/ 1165860 w 2148840"/>
                <a:gd name="connsiteY0" fmla="*/ 289560 h 3688080"/>
                <a:gd name="connsiteX1" fmla="*/ 1135380 w 2148840"/>
                <a:gd name="connsiteY1" fmla="*/ 510540 h 3688080"/>
                <a:gd name="connsiteX2" fmla="*/ 1043940 w 2148840"/>
                <a:gd name="connsiteY2" fmla="*/ 937260 h 3688080"/>
                <a:gd name="connsiteX3" fmla="*/ 929640 w 2148840"/>
                <a:gd name="connsiteY3" fmla="*/ 1402080 h 3688080"/>
                <a:gd name="connsiteX4" fmla="*/ 853440 w 2148840"/>
                <a:gd name="connsiteY4" fmla="*/ 1638300 h 3688080"/>
                <a:gd name="connsiteX5" fmla="*/ 746760 w 2148840"/>
                <a:gd name="connsiteY5" fmla="*/ 1882140 h 3688080"/>
                <a:gd name="connsiteX6" fmla="*/ 601980 w 2148840"/>
                <a:gd name="connsiteY6" fmla="*/ 2095500 h 3688080"/>
                <a:gd name="connsiteX7" fmla="*/ 320040 w 2148840"/>
                <a:gd name="connsiteY7" fmla="*/ 2499360 h 3688080"/>
                <a:gd name="connsiteX8" fmla="*/ 182880 w 2148840"/>
                <a:gd name="connsiteY8" fmla="*/ 2613660 h 3688080"/>
                <a:gd name="connsiteX9" fmla="*/ 129540 w 2148840"/>
                <a:gd name="connsiteY9" fmla="*/ 2727960 h 3688080"/>
                <a:gd name="connsiteX10" fmla="*/ 15240 w 2148840"/>
                <a:gd name="connsiteY10" fmla="*/ 2834640 h 3688080"/>
                <a:gd name="connsiteX11" fmla="*/ 7620 w 2148840"/>
                <a:gd name="connsiteY11" fmla="*/ 2971800 h 3688080"/>
                <a:gd name="connsiteX12" fmla="*/ 0 w 2148840"/>
                <a:gd name="connsiteY12" fmla="*/ 3078480 h 3688080"/>
                <a:gd name="connsiteX13" fmla="*/ 99060 w 2148840"/>
                <a:gd name="connsiteY13" fmla="*/ 3139440 h 3688080"/>
                <a:gd name="connsiteX14" fmla="*/ 160020 w 2148840"/>
                <a:gd name="connsiteY14" fmla="*/ 3230880 h 3688080"/>
                <a:gd name="connsiteX15" fmla="*/ 259080 w 2148840"/>
                <a:gd name="connsiteY15" fmla="*/ 3398520 h 3688080"/>
                <a:gd name="connsiteX16" fmla="*/ 396240 w 2148840"/>
                <a:gd name="connsiteY16" fmla="*/ 3467100 h 3688080"/>
                <a:gd name="connsiteX17" fmla="*/ 525780 w 2148840"/>
                <a:gd name="connsiteY17" fmla="*/ 3444240 h 3688080"/>
                <a:gd name="connsiteX18" fmla="*/ 632460 w 2148840"/>
                <a:gd name="connsiteY18" fmla="*/ 3429000 h 3688080"/>
                <a:gd name="connsiteX19" fmla="*/ 693420 w 2148840"/>
                <a:gd name="connsiteY19" fmla="*/ 3459480 h 3688080"/>
                <a:gd name="connsiteX20" fmla="*/ 853440 w 2148840"/>
                <a:gd name="connsiteY20" fmla="*/ 3444240 h 3688080"/>
                <a:gd name="connsiteX21" fmla="*/ 929640 w 2148840"/>
                <a:gd name="connsiteY21" fmla="*/ 3398520 h 3688080"/>
                <a:gd name="connsiteX22" fmla="*/ 1043940 w 2148840"/>
                <a:gd name="connsiteY22" fmla="*/ 3421380 h 3688080"/>
                <a:gd name="connsiteX23" fmla="*/ 1196340 w 2148840"/>
                <a:gd name="connsiteY23" fmla="*/ 3459480 h 3688080"/>
                <a:gd name="connsiteX24" fmla="*/ 1295400 w 2148840"/>
                <a:gd name="connsiteY24" fmla="*/ 3520440 h 3688080"/>
                <a:gd name="connsiteX25" fmla="*/ 1363980 w 2148840"/>
                <a:gd name="connsiteY25" fmla="*/ 3589020 h 3688080"/>
                <a:gd name="connsiteX26" fmla="*/ 1478280 w 2148840"/>
                <a:gd name="connsiteY26" fmla="*/ 3672840 h 3688080"/>
                <a:gd name="connsiteX27" fmla="*/ 1569720 w 2148840"/>
                <a:gd name="connsiteY27" fmla="*/ 3688080 h 3688080"/>
                <a:gd name="connsiteX28" fmla="*/ 1630680 w 2148840"/>
                <a:gd name="connsiteY28" fmla="*/ 3688080 h 3688080"/>
                <a:gd name="connsiteX29" fmla="*/ 1691640 w 2148840"/>
                <a:gd name="connsiteY29" fmla="*/ 3581400 h 3688080"/>
                <a:gd name="connsiteX30" fmla="*/ 1714500 w 2148840"/>
                <a:gd name="connsiteY30" fmla="*/ 3489960 h 3688080"/>
                <a:gd name="connsiteX31" fmla="*/ 1760220 w 2148840"/>
                <a:gd name="connsiteY31" fmla="*/ 3436620 h 3688080"/>
                <a:gd name="connsiteX32" fmla="*/ 1844040 w 2148840"/>
                <a:gd name="connsiteY32" fmla="*/ 3459480 h 3688080"/>
                <a:gd name="connsiteX33" fmla="*/ 1958340 w 2148840"/>
                <a:gd name="connsiteY33" fmla="*/ 3451860 h 3688080"/>
                <a:gd name="connsiteX34" fmla="*/ 2042160 w 2148840"/>
                <a:gd name="connsiteY34" fmla="*/ 3398520 h 3688080"/>
                <a:gd name="connsiteX35" fmla="*/ 2133600 w 2148840"/>
                <a:gd name="connsiteY35" fmla="*/ 3215640 h 3688080"/>
                <a:gd name="connsiteX36" fmla="*/ 2148840 w 2148840"/>
                <a:gd name="connsiteY36" fmla="*/ 3048000 h 3688080"/>
                <a:gd name="connsiteX37" fmla="*/ 2080260 w 2148840"/>
                <a:gd name="connsiteY37" fmla="*/ 2834640 h 3688080"/>
                <a:gd name="connsiteX38" fmla="*/ 1905000 w 2148840"/>
                <a:gd name="connsiteY38" fmla="*/ 2674620 h 3688080"/>
                <a:gd name="connsiteX39" fmla="*/ 1767840 w 2148840"/>
                <a:gd name="connsiteY39" fmla="*/ 2430780 h 3688080"/>
                <a:gd name="connsiteX40" fmla="*/ 1638449 w 2148840"/>
                <a:gd name="connsiteY40" fmla="*/ 2139722 h 3688080"/>
                <a:gd name="connsiteX41" fmla="*/ 1606193 w 2148840"/>
                <a:gd name="connsiteY41" fmla="*/ 1772188 h 3688080"/>
                <a:gd name="connsiteX42" fmla="*/ 1653540 w 2148840"/>
                <a:gd name="connsiteY42" fmla="*/ 1264920 h 3688080"/>
                <a:gd name="connsiteX43" fmla="*/ 1691640 w 2148840"/>
                <a:gd name="connsiteY43" fmla="*/ 952500 h 3688080"/>
                <a:gd name="connsiteX44" fmla="*/ 1760220 w 2148840"/>
                <a:gd name="connsiteY44" fmla="*/ 533400 h 3688080"/>
                <a:gd name="connsiteX45" fmla="*/ 1844040 w 2148840"/>
                <a:gd name="connsiteY45" fmla="*/ 144780 h 3688080"/>
                <a:gd name="connsiteX46" fmla="*/ 1211580 w 2148840"/>
                <a:gd name="connsiteY46" fmla="*/ 0 h 3688080"/>
                <a:gd name="connsiteX47" fmla="*/ 1165860 w 2148840"/>
                <a:gd name="connsiteY47" fmla="*/ 289560 h 3688080"/>
                <a:gd name="connsiteX0" fmla="*/ 1165860 w 2148840"/>
                <a:gd name="connsiteY0" fmla="*/ 289560 h 3688080"/>
                <a:gd name="connsiteX1" fmla="*/ 1135380 w 2148840"/>
                <a:gd name="connsiteY1" fmla="*/ 510540 h 3688080"/>
                <a:gd name="connsiteX2" fmla="*/ 1043940 w 2148840"/>
                <a:gd name="connsiteY2" fmla="*/ 937260 h 3688080"/>
                <a:gd name="connsiteX3" fmla="*/ 929640 w 2148840"/>
                <a:gd name="connsiteY3" fmla="*/ 1402080 h 3688080"/>
                <a:gd name="connsiteX4" fmla="*/ 853440 w 2148840"/>
                <a:gd name="connsiteY4" fmla="*/ 1638300 h 3688080"/>
                <a:gd name="connsiteX5" fmla="*/ 746760 w 2148840"/>
                <a:gd name="connsiteY5" fmla="*/ 1882140 h 3688080"/>
                <a:gd name="connsiteX6" fmla="*/ 601980 w 2148840"/>
                <a:gd name="connsiteY6" fmla="*/ 2095500 h 3688080"/>
                <a:gd name="connsiteX7" fmla="*/ 320040 w 2148840"/>
                <a:gd name="connsiteY7" fmla="*/ 2499360 h 3688080"/>
                <a:gd name="connsiteX8" fmla="*/ 182880 w 2148840"/>
                <a:gd name="connsiteY8" fmla="*/ 2613660 h 3688080"/>
                <a:gd name="connsiteX9" fmla="*/ 129540 w 2148840"/>
                <a:gd name="connsiteY9" fmla="*/ 2727960 h 3688080"/>
                <a:gd name="connsiteX10" fmla="*/ 15240 w 2148840"/>
                <a:gd name="connsiteY10" fmla="*/ 2834640 h 3688080"/>
                <a:gd name="connsiteX11" fmla="*/ 7620 w 2148840"/>
                <a:gd name="connsiteY11" fmla="*/ 2971800 h 3688080"/>
                <a:gd name="connsiteX12" fmla="*/ 0 w 2148840"/>
                <a:gd name="connsiteY12" fmla="*/ 3078480 h 3688080"/>
                <a:gd name="connsiteX13" fmla="*/ 99060 w 2148840"/>
                <a:gd name="connsiteY13" fmla="*/ 3139440 h 3688080"/>
                <a:gd name="connsiteX14" fmla="*/ 160020 w 2148840"/>
                <a:gd name="connsiteY14" fmla="*/ 3230880 h 3688080"/>
                <a:gd name="connsiteX15" fmla="*/ 259080 w 2148840"/>
                <a:gd name="connsiteY15" fmla="*/ 3398520 h 3688080"/>
                <a:gd name="connsiteX16" fmla="*/ 396240 w 2148840"/>
                <a:gd name="connsiteY16" fmla="*/ 3467100 h 3688080"/>
                <a:gd name="connsiteX17" fmla="*/ 525780 w 2148840"/>
                <a:gd name="connsiteY17" fmla="*/ 3444240 h 3688080"/>
                <a:gd name="connsiteX18" fmla="*/ 632460 w 2148840"/>
                <a:gd name="connsiteY18" fmla="*/ 3429000 h 3688080"/>
                <a:gd name="connsiteX19" fmla="*/ 693420 w 2148840"/>
                <a:gd name="connsiteY19" fmla="*/ 3459480 h 3688080"/>
                <a:gd name="connsiteX20" fmla="*/ 853440 w 2148840"/>
                <a:gd name="connsiteY20" fmla="*/ 3444240 h 3688080"/>
                <a:gd name="connsiteX21" fmla="*/ 929640 w 2148840"/>
                <a:gd name="connsiteY21" fmla="*/ 3398520 h 3688080"/>
                <a:gd name="connsiteX22" fmla="*/ 1043940 w 2148840"/>
                <a:gd name="connsiteY22" fmla="*/ 3421380 h 3688080"/>
                <a:gd name="connsiteX23" fmla="*/ 1196340 w 2148840"/>
                <a:gd name="connsiteY23" fmla="*/ 3459480 h 3688080"/>
                <a:gd name="connsiteX24" fmla="*/ 1295400 w 2148840"/>
                <a:gd name="connsiteY24" fmla="*/ 3520440 h 3688080"/>
                <a:gd name="connsiteX25" fmla="*/ 1363980 w 2148840"/>
                <a:gd name="connsiteY25" fmla="*/ 3589020 h 3688080"/>
                <a:gd name="connsiteX26" fmla="*/ 1478280 w 2148840"/>
                <a:gd name="connsiteY26" fmla="*/ 3672840 h 3688080"/>
                <a:gd name="connsiteX27" fmla="*/ 1569720 w 2148840"/>
                <a:gd name="connsiteY27" fmla="*/ 3688080 h 3688080"/>
                <a:gd name="connsiteX28" fmla="*/ 1630680 w 2148840"/>
                <a:gd name="connsiteY28" fmla="*/ 3688080 h 3688080"/>
                <a:gd name="connsiteX29" fmla="*/ 1691640 w 2148840"/>
                <a:gd name="connsiteY29" fmla="*/ 3581400 h 3688080"/>
                <a:gd name="connsiteX30" fmla="*/ 1714500 w 2148840"/>
                <a:gd name="connsiteY30" fmla="*/ 3489960 h 3688080"/>
                <a:gd name="connsiteX31" fmla="*/ 1760220 w 2148840"/>
                <a:gd name="connsiteY31" fmla="*/ 3436620 h 3688080"/>
                <a:gd name="connsiteX32" fmla="*/ 1844040 w 2148840"/>
                <a:gd name="connsiteY32" fmla="*/ 3459480 h 3688080"/>
                <a:gd name="connsiteX33" fmla="*/ 2042160 w 2148840"/>
                <a:gd name="connsiteY33" fmla="*/ 3398520 h 3688080"/>
                <a:gd name="connsiteX34" fmla="*/ 2133600 w 2148840"/>
                <a:gd name="connsiteY34" fmla="*/ 3215640 h 3688080"/>
                <a:gd name="connsiteX35" fmla="*/ 2148840 w 2148840"/>
                <a:gd name="connsiteY35" fmla="*/ 3048000 h 3688080"/>
                <a:gd name="connsiteX36" fmla="*/ 2080260 w 2148840"/>
                <a:gd name="connsiteY36" fmla="*/ 2834640 h 3688080"/>
                <a:gd name="connsiteX37" fmla="*/ 1905000 w 2148840"/>
                <a:gd name="connsiteY37" fmla="*/ 2674620 h 3688080"/>
                <a:gd name="connsiteX38" fmla="*/ 1767840 w 2148840"/>
                <a:gd name="connsiteY38" fmla="*/ 2430780 h 3688080"/>
                <a:gd name="connsiteX39" fmla="*/ 1638449 w 2148840"/>
                <a:gd name="connsiteY39" fmla="*/ 2139722 h 3688080"/>
                <a:gd name="connsiteX40" fmla="*/ 1606193 w 2148840"/>
                <a:gd name="connsiteY40" fmla="*/ 1772188 h 3688080"/>
                <a:gd name="connsiteX41" fmla="*/ 1653540 w 2148840"/>
                <a:gd name="connsiteY41" fmla="*/ 1264920 h 3688080"/>
                <a:gd name="connsiteX42" fmla="*/ 1691640 w 2148840"/>
                <a:gd name="connsiteY42" fmla="*/ 952500 h 3688080"/>
                <a:gd name="connsiteX43" fmla="*/ 1760220 w 2148840"/>
                <a:gd name="connsiteY43" fmla="*/ 533400 h 3688080"/>
                <a:gd name="connsiteX44" fmla="*/ 1844040 w 2148840"/>
                <a:gd name="connsiteY44" fmla="*/ 144780 h 3688080"/>
                <a:gd name="connsiteX45" fmla="*/ 1211580 w 2148840"/>
                <a:gd name="connsiteY45" fmla="*/ 0 h 3688080"/>
                <a:gd name="connsiteX46" fmla="*/ 1165860 w 2148840"/>
                <a:gd name="connsiteY46" fmla="*/ 289560 h 3688080"/>
                <a:gd name="connsiteX0" fmla="*/ 1165860 w 2148840"/>
                <a:gd name="connsiteY0" fmla="*/ 289560 h 3688080"/>
                <a:gd name="connsiteX1" fmla="*/ 1135380 w 2148840"/>
                <a:gd name="connsiteY1" fmla="*/ 510540 h 3688080"/>
                <a:gd name="connsiteX2" fmla="*/ 1043940 w 2148840"/>
                <a:gd name="connsiteY2" fmla="*/ 937260 h 3688080"/>
                <a:gd name="connsiteX3" fmla="*/ 929640 w 2148840"/>
                <a:gd name="connsiteY3" fmla="*/ 1402080 h 3688080"/>
                <a:gd name="connsiteX4" fmla="*/ 853440 w 2148840"/>
                <a:gd name="connsiteY4" fmla="*/ 1638300 h 3688080"/>
                <a:gd name="connsiteX5" fmla="*/ 746760 w 2148840"/>
                <a:gd name="connsiteY5" fmla="*/ 1882140 h 3688080"/>
                <a:gd name="connsiteX6" fmla="*/ 601980 w 2148840"/>
                <a:gd name="connsiteY6" fmla="*/ 2095500 h 3688080"/>
                <a:gd name="connsiteX7" fmla="*/ 320040 w 2148840"/>
                <a:gd name="connsiteY7" fmla="*/ 2499360 h 3688080"/>
                <a:gd name="connsiteX8" fmla="*/ 182880 w 2148840"/>
                <a:gd name="connsiteY8" fmla="*/ 2613660 h 3688080"/>
                <a:gd name="connsiteX9" fmla="*/ 129540 w 2148840"/>
                <a:gd name="connsiteY9" fmla="*/ 2727960 h 3688080"/>
                <a:gd name="connsiteX10" fmla="*/ 15240 w 2148840"/>
                <a:gd name="connsiteY10" fmla="*/ 2834640 h 3688080"/>
                <a:gd name="connsiteX11" fmla="*/ 7620 w 2148840"/>
                <a:gd name="connsiteY11" fmla="*/ 2971800 h 3688080"/>
                <a:gd name="connsiteX12" fmla="*/ 0 w 2148840"/>
                <a:gd name="connsiteY12" fmla="*/ 3078480 h 3688080"/>
                <a:gd name="connsiteX13" fmla="*/ 99060 w 2148840"/>
                <a:gd name="connsiteY13" fmla="*/ 3139440 h 3688080"/>
                <a:gd name="connsiteX14" fmla="*/ 160020 w 2148840"/>
                <a:gd name="connsiteY14" fmla="*/ 3230880 h 3688080"/>
                <a:gd name="connsiteX15" fmla="*/ 259080 w 2148840"/>
                <a:gd name="connsiteY15" fmla="*/ 3398520 h 3688080"/>
                <a:gd name="connsiteX16" fmla="*/ 396240 w 2148840"/>
                <a:gd name="connsiteY16" fmla="*/ 3467100 h 3688080"/>
                <a:gd name="connsiteX17" fmla="*/ 525780 w 2148840"/>
                <a:gd name="connsiteY17" fmla="*/ 3444240 h 3688080"/>
                <a:gd name="connsiteX18" fmla="*/ 632460 w 2148840"/>
                <a:gd name="connsiteY18" fmla="*/ 3429000 h 3688080"/>
                <a:gd name="connsiteX19" fmla="*/ 693420 w 2148840"/>
                <a:gd name="connsiteY19" fmla="*/ 3459480 h 3688080"/>
                <a:gd name="connsiteX20" fmla="*/ 853440 w 2148840"/>
                <a:gd name="connsiteY20" fmla="*/ 3444240 h 3688080"/>
                <a:gd name="connsiteX21" fmla="*/ 929640 w 2148840"/>
                <a:gd name="connsiteY21" fmla="*/ 3398520 h 3688080"/>
                <a:gd name="connsiteX22" fmla="*/ 1043940 w 2148840"/>
                <a:gd name="connsiteY22" fmla="*/ 3421380 h 3688080"/>
                <a:gd name="connsiteX23" fmla="*/ 1196340 w 2148840"/>
                <a:gd name="connsiteY23" fmla="*/ 3459480 h 3688080"/>
                <a:gd name="connsiteX24" fmla="*/ 1295400 w 2148840"/>
                <a:gd name="connsiteY24" fmla="*/ 3520440 h 3688080"/>
                <a:gd name="connsiteX25" fmla="*/ 1363980 w 2148840"/>
                <a:gd name="connsiteY25" fmla="*/ 3589020 h 3688080"/>
                <a:gd name="connsiteX26" fmla="*/ 1478280 w 2148840"/>
                <a:gd name="connsiteY26" fmla="*/ 3672840 h 3688080"/>
                <a:gd name="connsiteX27" fmla="*/ 1569720 w 2148840"/>
                <a:gd name="connsiteY27" fmla="*/ 3688080 h 3688080"/>
                <a:gd name="connsiteX28" fmla="*/ 1630680 w 2148840"/>
                <a:gd name="connsiteY28" fmla="*/ 3688080 h 3688080"/>
                <a:gd name="connsiteX29" fmla="*/ 1691640 w 2148840"/>
                <a:gd name="connsiteY29" fmla="*/ 3581400 h 3688080"/>
                <a:gd name="connsiteX30" fmla="*/ 1760220 w 2148840"/>
                <a:gd name="connsiteY30" fmla="*/ 3436620 h 3688080"/>
                <a:gd name="connsiteX31" fmla="*/ 1844040 w 2148840"/>
                <a:gd name="connsiteY31" fmla="*/ 3459480 h 3688080"/>
                <a:gd name="connsiteX32" fmla="*/ 2042160 w 2148840"/>
                <a:gd name="connsiteY32" fmla="*/ 3398520 h 3688080"/>
                <a:gd name="connsiteX33" fmla="*/ 2133600 w 2148840"/>
                <a:gd name="connsiteY33" fmla="*/ 3215640 h 3688080"/>
                <a:gd name="connsiteX34" fmla="*/ 2148840 w 2148840"/>
                <a:gd name="connsiteY34" fmla="*/ 3048000 h 3688080"/>
                <a:gd name="connsiteX35" fmla="*/ 2080260 w 2148840"/>
                <a:gd name="connsiteY35" fmla="*/ 2834640 h 3688080"/>
                <a:gd name="connsiteX36" fmla="*/ 1905000 w 2148840"/>
                <a:gd name="connsiteY36" fmla="*/ 2674620 h 3688080"/>
                <a:gd name="connsiteX37" fmla="*/ 1767840 w 2148840"/>
                <a:gd name="connsiteY37" fmla="*/ 2430780 h 3688080"/>
                <a:gd name="connsiteX38" fmla="*/ 1638449 w 2148840"/>
                <a:gd name="connsiteY38" fmla="*/ 2139722 h 3688080"/>
                <a:gd name="connsiteX39" fmla="*/ 1606193 w 2148840"/>
                <a:gd name="connsiteY39" fmla="*/ 1772188 h 3688080"/>
                <a:gd name="connsiteX40" fmla="*/ 1653540 w 2148840"/>
                <a:gd name="connsiteY40" fmla="*/ 1264920 h 3688080"/>
                <a:gd name="connsiteX41" fmla="*/ 1691640 w 2148840"/>
                <a:gd name="connsiteY41" fmla="*/ 952500 h 3688080"/>
                <a:gd name="connsiteX42" fmla="*/ 1760220 w 2148840"/>
                <a:gd name="connsiteY42" fmla="*/ 533400 h 3688080"/>
                <a:gd name="connsiteX43" fmla="*/ 1844040 w 2148840"/>
                <a:gd name="connsiteY43" fmla="*/ 144780 h 3688080"/>
                <a:gd name="connsiteX44" fmla="*/ 1211580 w 2148840"/>
                <a:gd name="connsiteY44" fmla="*/ 0 h 3688080"/>
                <a:gd name="connsiteX45" fmla="*/ 1165860 w 2148840"/>
                <a:gd name="connsiteY45" fmla="*/ 289560 h 3688080"/>
                <a:gd name="connsiteX0" fmla="*/ 1165860 w 2148840"/>
                <a:gd name="connsiteY0" fmla="*/ 289560 h 3688080"/>
                <a:gd name="connsiteX1" fmla="*/ 1135380 w 2148840"/>
                <a:gd name="connsiteY1" fmla="*/ 510540 h 3688080"/>
                <a:gd name="connsiteX2" fmla="*/ 1043940 w 2148840"/>
                <a:gd name="connsiteY2" fmla="*/ 937260 h 3688080"/>
                <a:gd name="connsiteX3" fmla="*/ 929640 w 2148840"/>
                <a:gd name="connsiteY3" fmla="*/ 1402080 h 3688080"/>
                <a:gd name="connsiteX4" fmla="*/ 853440 w 2148840"/>
                <a:gd name="connsiteY4" fmla="*/ 1638300 h 3688080"/>
                <a:gd name="connsiteX5" fmla="*/ 746760 w 2148840"/>
                <a:gd name="connsiteY5" fmla="*/ 1882140 h 3688080"/>
                <a:gd name="connsiteX6" fmla="*/ 601980 w 2148840"/>
                <a:gd name="connsiteY6" fmla="*/ 2095500 h 3688080"/>
                <a:gd name="connsiteX7" fmla="*/ 320040 w 2148840"/>
                <a:gd name="connsiteY7" fmla="*/ 2499360 h 3688080"/>
                <a:gd name="connsiteX8" fmla="*/ 182880 w 2148840"/>
                <a:gd name="connsiteY8" fmla="*/ 2613660 h 3688080"/>
                <a:gd name="connsiteX9" fmla="*/ 129540 w 2148840"/>
                <a:gd name="connsiteY9" fmla="*/ 2727960 h 3688080"/>
                <a:gd name="connsiteX10" fmla="*/ 15240 w 2148840"/>
                <a:gd name="connsiteY10" fmla="*/ 2834640 h 3688080"/>
                <a:gd name="connsiteX11" fmla="*/ 7620 w 2148840"/>
                <a:gd name="connsiteY11" fmla="*/ 2971800 h 3688080"/>
                <a:gd name="connsiteX12" fmla="*/ 0 w 2148840"/>
                <a:gd name="connsiteY12" fmla="*/ 3078480 h 3688080"/>
                <a:gd name="connsiteX13" fmla="*/ 99060 w 2148840"/>
                <a:gd name="connsiteY13" fmla="*/ 3139440 h 3688080"/>
                <a:gd name="connsiteX14" fmla="*/ 160020 w 2148840"/>
                <a:gd name="connsiteY14" fmla="*/ 3230880 h 3688080"/>
                <a:gd name="connsiteX15" fmla="*/ 259080 w 2148840"/>
                <a:gd name="connsiteY15" fmla="*/ 3398520 h 3688080"/>
                <a:gd name="connsiteX16" fmla="*/ 396240 w 2148840"/>
                <a:gd name="connsiteY16" fmla="*/ 3467100 h 3688080"/>
                <a:gd name="connsiteX17" fmla="*/ 525780 w 2148840"/>
                <a:gd name="connsiteY17" fmla="*/ 3444240 h 3688080"/>
                <a:gd name="connsiteX18" fmla="*/ 632460 w 2148840"/>
                <a:gd name="connsiteY18" fmla="*/ 3429000 h 3688080"/>
                <a:gd name="connsiteX19" fmla="*/ 693420 w 2148840"/>
                <a:gd name="connsiteY19" fmla="*/ 3459480 h 3688080"/>
                <a:gd name="connsiteX20" fmla="*/ 853440 w 2148840"/>
                <a:gd name="connsiteY20" fmla="*/ 3444240 h 3688080"/>
                <a:gd name="connsiteX21" fmla="*/ 929640 w 2148840"/>
                <a:gd name="connsiteY21" fmla="*/ 3398520 h 3688080"/>
                <a:gd name="connsiteX22" fmla="*/ 1043940 w 2148840"/>
                <a:gd name="connsiteY22" fmla="*/ 3421380 h 3688080"/>
                <a:gd name="connsiteX23" fmla="*/ 1196340 w 2148840"/>
                <a:gd name="connsiteY23" fmla="*/ 3459480 h 3688080"/>
                <a:gd name="connsiteX24" fmla="*/ 1295400 w 2148840"/>
                <a:gd name="connsiteY24" fmla="*/ 3520440 h 3688080"/>
                <a:gd name="connsiteX25" fmla="*/ 1363980 w 2148840"/>
                <a:gd name="connsiteY25" fmla="*/ 3589020 h 3688080"/>
                <a:gd name="connsiteX26" fmla="*/ 1478280 w 2148840"/>
                <a:gd name="connsiteY26" fmla="*/ 3672840 h 3688080"/>
                <a:gd name="connsiteX27" fmla="*/ 1569720 w 2148840"/>
                <a:gd name="connsiteY27" fmla="*/ 3688080 h 3688080"/>
                <a:gd name="connsiteX28" fmla="*/ 1630680 w 2148840"/>
                <a:gd name="connsiteY28" fmla="*/ 3688080 h 3688080"/>
                <a:gd name="connsiteX29" fmla="*/ 1691640 w 2148840"/>
                <a:gd name="connsiteY29" fmla="*/ 3581400 h 3688080"/>
                <a:gd name="connsiteX30" fmla="*/ 1760220 w 2148840"/>
                <a:gd name="connsiteY30" fmla="*/ 3436620 h 3688080"/>
                <a:gd name="connsiteX31" fmla="*/ 1844040 w 2148840"/>
                <a:gd name="connsiteY31" fmla="*/ 3459480 h 3688080"/>
                <a:gd name="connsiteX32" fmla="*/ 2042160 w 2148840"/>
                <a:gd name="connsiteY32" fmla="*/ 3398520 h 3688080"/>
                <a:gd name="connsiteX33" fmla="*/ 2133600 w 2148840"/>
                <a:gd name="connsiteY33" fmla="*/ 3215640 h 3688080"/>
                <a:gd name="connsiteX34" fmla="*/ 2148840 w 2148840"/>
                <a:gd name="connsiteY34" fmla="*/ 3048000 h 3688080"/>
                <a:gd name="connsiteX35" fmla="*/ 2080260 w 2148840"/>
                <a:gd name="connsiteY35" fmla="*/ 2834640 h 3688080"/>
                <a:gd name="connsiteX36" fmla="*/ 1905000 w 2148840"/>
                <a:gd name="connsiteY36" fmla="*/ 2674620 h 3688080"/>
                <a:gd name="connsiteX37" fmla="*/ 1749632 w 2148840"/>
                <a:gd name="connsiteY37" fmla="*/ 2448634 h 3688080"/>
                <a:gd name="connsiteX38" fmla="*/ 1638449 w 2148840"/>
                <a:gd name="connsiteY38" fmla="*/ 2139722 h 3688080"/>
                <a:gd name="connsiteX39" fmla="*/ 1606193 w 2148840"/>
                <a:gd name="connsiteY39" fmla="*/ 1772188 h 3688080"/>
                <a:gd name="connsiteX40" fmla="*/ 1653540 w 2148840"/>
                <a:gd name="connsiteY40" fmla="*/ 1264920 h 3688080"/>
                <a:gd name="connsiteX41" fmla="*/ 1691640 w 2148840"/>
                <a:gd name="connsiteY41" fmla="*/ 952500 h 3688080"/>
                <a:gd name="connsiteX42" fmla="*/ 1760220 w 2148840"/>
                <a:gd name="connsiteY42" fmla="*/ 533400 h 3688080"/>
                <a:gd name="connsiteX43" fmla="*/ 1844040 w 2148840"/>
                <a:gd name="connsiteY43" fmla="*/ 144780 h 3688080"/>
                <a:gd name="connsiteX44" fmla="*/ 1211580 w 2148840"/>
                <a:gd name="connsiteY44" fmla="*/ 0 h 3688080"/>
                <a:gd name="connsiteX45" fmla="*/ 1165860 w 2148840"/>
                <a:gd name="connsiteY45" fmla="*/ 289560 h 3688080"/>
                <a:gd name="connsiteX0" fmla="*/ 1165860 w 2148840"/>
                <a:gd name="connsiteY0" fmla="*/ 289560 h 3688080"/>
                <a:gd name="connsiteX1" fmla="*/ 1135380 w 2148840"/>
                <a:gd name="connsiteY1" fmla="*/ 510540 h 3688080"/>
                <a:gd name="connsiteX2" fmla="*/ 1043940 w 2148840"/>
                <a:gd name="connsiteY2" fmla="*/ 937260 h 3688080"/>
                <a:gd name="connsiteX3" fmla="*/ 929640 w 2148840"/>
                <a:gd name="connsiteY3" fmla="*/ 1402080 h 3688080"/>
                <a:gd name="connsiteX4" fmla="*/ 853440 w 2148840"/>
                <a:gd name="connsiteY4" fmla="*/ 1638300 h 3688080"/>
                <a:gd name="connsiteX5" fmla="*/ 746760 w 2148840"/>
                <a:gd name="connsiteY5" fmla="*/ 1882140 h 3688080"/>
                <a:gd name="connsiteX6" fmla="*/ 601980 w 2148840"/>
                <a:gd name="connsiteY6" fmla="*/ 2095500 h 3688080"/>
                <a:gd name="connsiteX7" fmla="*/ 320040 w 2148840"/>
                <a:gd name="connsiteY7" fmla="*/ 2499360 h 3688080"/>
                <a:gd name="connsiteX8" fmla="*/ 182880 w 2148840"/>
                <a:gd name="connsiteY8" fmla="*/ 2613660 h 3688080"/>
                <a:gd name="connsiteX9" fmla="*/ 129540 w 2148840"/>
                <a:gd name="connsiteY9" fmla="*/ 2727960 h 3688080"/>
                <a:gd name="connsiteX10" fmla="*/ 15240 w 2148840"/>
                <a:gd name="connsiteY10" fmla="*/ 2834640 h 3688080"/>
                <a:gd name="connsiteX11" fmla="*/ 7620 w 2148840"/>
                <a:gd name="connsiteY11" fmla="*/ 2971800 h 3688080"/>
                <a:gd name="connsiteX12" fmla="*/ 0 w 2148840"/>
                <a:gd name="connsiteY12" fmla="*/ 3078480 h 3688080"/>
                <a:gd name="connsiteX13" fmla="*/ 99060 w 2148840"/>
                <a:gd name="connsiteY13" fmla="*/ 3139440 h 3688080"/>
                <a:gd name="connsiteX14" fmla="*/ 160020 w 2148840"/>
                <a:gd name="connsiteY14" fmla="*/ 3230880 h 3688080"/>
                <a:gd name="connsiteX15" fmla="*/ 259080 w 2148840"/>
                <a:gd name="connsiteY15" fmla="*/ 3398520 h 3688080"/>
                <a:gd name="connsiteX16" fmla="*/ 396240 w 2148840"/>
                <a:gd name="connsiteY16" fmla="*/ 3467100 h 3688080"/>
                <a:gd name="connsiteX17" fmla="*/ 525780 w 2148840"/>
                <a:gd name="connsiteY17" fmla="*/ 3444240 h 3688080"/>
                <a:gd name="connsiteX18" fmla="*/ 632460 w 2148840"/>
                <a:gd name="connsiteY18" fmla="*/ 3429000 h 3688080"/>
                <a:gd name="connsiteX19" fmla="*/ 693420 w 2148840"/>
                <a:gd name="connsiteY19" fmla="*/ 3459480 h 3688080"/>
                <a:gd name="connsiteX20" fmla="*/ 853440 w 2148840"/>
                <a:gd name="connsiteY20" fmla="*/ 3444240 h 3688080"/>
                <a:gd name="connsiteX21" fmla="*/ 929640 w 2148840"/>
                <a:gd name="connsiteY21" fmla="*/ 3398520 h 3688080"/>
                <a:gd name="connsiteX22" fmla="*/ 1043940 w 2148840"/>
                <a:gd name="connsiteY22" fmla="*/ 3421380 h 3688080"/>
                <a:gd name="connsiteX23" fmla="*/ 1196340 w 2148840"/>
                <a:gd name="connsiteY23" fmla="*/ 3459480 h 3688080"/>
                <a:gd name="connsiteX24" fmla="*/ 1295400 w 2148840"/>
                <a:gd name="connsiteY24" fmla="*/ 3520440 h 3688080"/>
                <a:gd name="connsiteX25" fmla="*/ 1363980 w 2148840"/>
                <a:gd name="connsiteY25" fmla="*/ 3589020 h 3688080"/>
                <a:gd name="connsiteX26" fmla="*/ 1478280 w 2148840"/>
                <a:gd name="connsiteY26" fmla="*/ 3672840 h 3688080"/>
                <a:gd name="connsiteX27" fmla="*/ 1569720 w 2148840"/>
                <a:gd name="connsiteY27" fmla="*/ 3688080 h 3688080"/>
                <a:gd name="connsiteX28" fmla="*/ 1630680 w 2148840"/>
                <a:gd name="connsiteY28" fmla="*/ 3688080 h 3688080"/>
                <a:gd name="connsiteX29" fmla="*/ 1691640 w 2148840"/>
                <a:gd name="connsiteY29" fmla="*/ 3581400 h 3688080"/>
                <a:gd name="connsiteX30" fmla="*/ 1760220 w 2148840"/>
                <a:gd name="connsiteY30" fmla="*/ 3436620 h 3688080"/>
                <a:gd name="connsiteX31" fmla="*/ 1844040 w 2148840"/>
                <a:gd name="connsiteY31" fmla="*/ 3459480 h 3688080"/>
                <a:gd name="connsiteX32" fmla="*/ 2042160 w 2148840"/>
                <a:gd name="connsiteY32" fmla="*/ 3398520 h 3688080"/>
                <a:gd name="connsiteX33" fmla="*/ 2133600 w 2148840"/>
                <a:gd name="connsiteY33" fmla="*/ 3215640 h 3688080"/>
                <a:gd name="connsiteX34" fmla="*/ 2148840 w 2148840"/>
                <a:gd name="connsiteY34" fmla="*/ 3048000 h 3688080"/>
                <a:gd name="connsiteX35" fmla="*/ 2080260 w 2148840"/>
                <a:gd name="connsiteY35" fmla="*/ 2834640 h 3688080"/>
                <a:gd name="connsiteX36" fmla="*/ 1903217 w 2148840"/>
                <a:gd name="connsiteY36" fmla="*/ 2692370 h 3688080"/>
                <a:gd name="connsiteX37" fmla="*/ 1749632 w 2148840"/>
                <a:gd name="connsiteY37" fmla="*/ 2448634 h 3688080"/>
                <a:gd name="connsiteX38" fmla="*/ 1638449 w 2148840"/>
                <a:gd name="connsiteY38" fmla="*/ 2139722 h 3688080"/>
                <a:gd name="connsiteX39" fmla="*/ 1606193 w 2148840"/>
                <a:gd name="connsiteY39" fmla="*/ 1772188 h 3688080"/>
                <a:gd name="connsiteX40" fmla="*/ 1653540 w 2148840"/>
                <a:gd name="connsiteY40" fmla="*/ 1264920 h 3688080"/>
                <a:gd name="connsiteX41" fmla="*/ 1691640 w 2148840"/>
                <a:gd name="connsiteY41" fmla="*/ 952500 h 3688080"/>
                <a:gd name="connsiteX42" fmla="*/ 1760220 w 2148840"/>
                <a:gd name="connsiteY42" fmla="*/ 533400 h 3688080"/>
                <a:gd name="connsiteX43" fmla="*/ 1844040 w 2148840"/>
                <a:gd name="connsiteY43" fmla="*/ 144780 h 3688080"/>
                <a:gd name="connsiteX44" fmla="*/ 1211580 w 2148840"/>
                <a:gd name="connsiteY44" fmla="*/ 0 h 3688080"/>
                <a:gd name="connsiteX45" fmla="*/ 1165860 w 2148840"/>
                <a:gd name="connsiteY45" fmla="*/ 289560 h 3688080"/>
                <a:gd name="connsiteX0" fmla="*/ 1165860 w 2148840"/>
                <a:gd name="connsiteY0" fmla="*/ 289560 h 3688080"/>
                <a:gd name="connsiteX1" fmla="*/ 1135380 w 2148840"/>
                <a:gd name="connsiteY1" fmla="*/ 510540 h 3688080"/>
                <a:gd name="connsiteX2" fmla="*/ 1043940 w 2148840"/>
                <a:gd name="connsiteY2" fmla="*/ 937260 h 3688080"/>
                <a:gd name="connsiteX3" fmla="*/ 929640 w 2148840"/>
                <a:gd name="connsiteY3" fmla="*/ 1402080 h 3688080"/>
                <a:gd name="connsiteX4" fmla="*/ 853440 w 2148840"/>
                <a:gd name="connsiteY4" fmla="*/ 1638300 h 3688080"/>
                <a:gd name="connsiteX5" fmla="*/ 746760 w 2148840"/>
                <a:gd name="connsiteY5" fmla="*/ 1882140 h 3688080"/>
                <a:gd name="connsiteX6" fmla="*/ 601980 w 2148840"/>
                <a:gd name="connsiteY6" fmla="*/ 2095500 h 3688080"/>
                <a:gd name="connsiteX7" fmla="*/ 320040 w 2148840"/>
                <a:gd name="connsiteY7" fmla="*/ 2499360 h 3688080"/>
                <a:gd name="connsiteX8" fmla="*/ 182880 w 2148840"/>
                <a:gd name="connsiteY8" fmla="*/ 2613660 h 3688080"/>
                <a:gd name="connsiteX9" fmla="*/ 129540 w 2148840"/>
                <a:gd name="connsiteY9" fmla="*/ 2727960 h 3688080"/>
                <a:gd name="connsiteX10" fmla="*/ 15240 w 2148840"/>
                <a:gd name="connsiteY10" fmla="*/ 2834640 h 3688080"/>
                <a:gd name="connsiteX11" fmla="*/ 7620 w 2148840"/>
                <a:gd name="connsiteY11" fmla="*/ 2971800 h 3688080"/>
                <a:gd name="connsiteX12" fmla="*/ 0 w 2148840"/>
                <a:gd name="connsiteY12" fmla="*/ 3078480 h 3688080"/>
                <a:gd name="connsiteX13" fmla="*/ 99060 w 2148840"/>
                <a:gd name="connsiteY13" fmla="*/ 3139440 h 3688080"/>
                <a:gd name="connsiteX14" fmla="*/ 160020 w 2148840"/>
                <a:gd name="connsiteY14" fmla="*/ 3230880 h 3688080"/>
                <a:gd name="connsiteX15" fmla="*/ 259080 w 2148840"/>
                <a:gd name="connsiteY15" fmla="*/ 3398520 h 3688080"/>
                <a:gd name="connsiteX16" fmla="*/ 396240 w 2148840"/>
                <a:gd name="connsiteY16" fmla="*/ 3467100 h 3688080"/>
                <a:gd name="connsiteX17" fmla="*/ 525780 w 2148840"/>
                <a:gd name="connsiteY17" fmla="*/ 3444240 h 3688080"/>
                <a:gd name="connsiteX18" fmla="*/ 632460 w 2148840"/>
                <a:gd name="connsiteY18" fmla="*/ 3429000 h 3688080"/>
                <a:gd name="connsiteX19" fmla="*/ 693420 w 2148840"/>
                <a:gd name="connsiteY19" fmla="*/ 3459480 h 3688080"/>
                <a:gd name="connsiteX20" fmla="*/ 853440 w 2148840"/>
                <a:gd name="connsiteY20" fmla="*/ 3444240 h 3688080"/>
                <a:gd name="connsiteX21" fmla="*/ 929640 w 2148840"/>
                <a:gd name="connsiteY21" fmla="*/ 3398520 h 3688080"/>
                <a:gd name="connsiteX22" fmla="*/ 1043940 w 2148840"/>
                <a:gd name="connsiteY22" fmla="*/ 3421380 h 3688080"/>
                <a:gd name="connsiteX23" fmla="*/ 1196340 w 2148840"/>
                <a:gd name="connsiteY23" fmla="*/ 3459480 h 3688080"/>
                <a:gd name="connsiteX24" fmla="*/ 1295400 w 2148840"/>
                <a:gd name="connsiteY24" fmla="*/ 3520440 h 3688080"/>
                <a:gd name="connsiteX25" fmla="*/ 1363980 w 2148840"/>
                <a:gd name="connsiteY25" fmla="*/ 3589020 h 3688080"/>
                <a:gd name="connsiteX26" fmla="*/ 1478280 w 2148840"/>
                <a:gd name="connsiteY26" fmla="*/ 3672840 h 3688080"/>
                <a:gd name="connsiteX27" fmla="*/ 1569720 w 2148840"/>
                <a:gd name="connsiteY27" fmla="*/ 3688080 h 3688080"/>
                <a:gd name="connsiteX28" fmla="*/ 1630680 w 2148840"/>
                <a:gd name="connsiteY28" fmla="*/ 3688080 h 3688080"/>
                <a:gd name="connsiteX29" fmla="*/ 1691640 w 2148840"/>
                <a:gd name="connsiteY29" fmla="*/ 3581400 h 3688080"/>
                <a:gd name="connsiteX30" fmla="*/ 1760220 w 2148840"/>
                <a:gd name="connsiteY30" fmla="*/ 3436620 h 3688080"/>
                <a:gd name="connsiteX31" fmla="*/ 1844040 w 2148840"/>
                <a:gd name="connsiteY31" fmla="*/ 3459480 h 3688080"/>
                <a:gd name="connsiteX32" fmla="*/ 2042160 w 2148840"/>
                <a:gd name="connsiteY32" fmla="*/ 3398520 h 3688080"/>
                <a:gd name="connsiteX33" fmla="*/ 2133600 w 2148840"/>
                <a:gd name="connsiteY33" fmla="*/ 3215640 h 3688080"/>
                <a:gd name="connsiteX34" fmla="*/ 2148840 w 2148840"/>
                <a:gd name="connsiteY34" fmla="*/ 3048000 h 3688080"/>
                <a:gd name="connsiteX35" fmla="*/ 2080260 w 2148840"/>
                <a:gd name="connsiteY35" fmla="*/ 2834640 h 3688080"/>
                <a:gd name="connsiteX36" fmla="*/ 1903217 w 2148840"/>
                <a:gd name="connsiteY36" fmla="*/ 2692370 h 3688080"/>
                <a:gd name="connsiteX37" fmla="*/ 1749632 w 2148840"/>
                <a:gd name="connsiteY37" fmla="*/ 2448634 h 3688080"/>
                <a:gd name="connsiteX38" fmla="*/ 1638449 w 2148840"/>
                <a:gd name="connsiteY38" fmla="*/ 2139722 h 3688080"/>
                <a:gd name="connsiteX39" fmla="*/ 1606193 w 2148840"/>
                <a:gd name="connsiteY39" fmla="*/ 1772188 h 3688080"/>
                <a:gd name="connsiteX40" fmla="*/ 1653540 w 2148840"/>
                <a:gd name="connsiteY40" fmla="*/ 1264920 h 3688080"/>
                <a:gd name="connsiteX41" fmla="*/ 1691640 w 2148840"/>
                <a:gd name="connsiteY41" fmla="*/ 952500 h 3688080"/>
                <a:gd name="connsiteX42" fmla="*/ 1760220 w 2148840"/>
                <a:gd name="connsiteY42" fmla="*/ 533400 h 3688080"/>
                <a:gd name="connsiteX43" fmla="*/ 1844040 w 2148840"/>
                <a:gd name="connsiteY43" fmla="*/ 144780 h 3688080"/>
                <a:gd name="connsiteX44" fmla="*/ 1211580 w 2148840"/>
                <a:gd name="connsiteY44" fmla="*/ 0 h 3688080"/>
                <a:gd name="connsiteX45" fmla="*/ 1165860 w 2148840"/>
                <a:gd name="connsiteY45" fmla="*/ 289560 h 3688080"/>
                <a:gd name="connsiteX0" fmla="*/ 1165860 w 2148840"/>
                <a:gd name="connsiteY0" fmla="*/ 289560 h 3688080"/>
                <a:gd name="connsiteX1" fmla="*/ 1135380 w 2148840"/>
                <a:gd name="connsiteY1" fmla="*/ 510540 h 3688080"/>
                <a:gd name="connsiteX2" fmla="*/ 1043940 w 2148840"/>
                <a:gd name="connsiteY2" fmla="*/ 937260 h 3688080"/>
                <a:gd name="connsiteX3" fmla="*/ 929640 w 2148840"/>
                <a:gd name="connsiteY3" fmla="*/ 1402080 h 3688080"/>
                <a:gd name="connsiteX4" fmla="*/ 853440 w 2148840"/>
                <a:gd name="connsiteY4" fmla="*/ 1638300 h 3688080"/>
                <a:gd name="connsiteX5" fmla="*/ 746760 w 2148840"/>
                <a:gd name="connsiteY5" fmla="*/ 1882140 h 3688080"/>
                <a:gd name="connsiteX6" fmla="*/ 601980 w 2148840"/>
                <a:gd name="connsiteY6" fmla="*/ 2095500 h 3688080"/>
                <a:gd name="connsiteX7" fmla="*/ 320040 w 2148840"/>
                <a:gd name="connsiteY7" fmla="*/ 2499360 h 3688080"/>
                <a:gd name="connsiteX8" fmla="*/ 182880 w 2148840"/>
                <a:gd name="connsiteY8" fmla="*/ 2613660 h 3688080"/>
                <a:gd name="connsiteX9" fmla="*/ 129540 w 2148840"/>
                <a:gd name="connsiteY9" fmla="*/ 2727960 h 3688080"/>
                <a:gd name="connsiteX10" fmla="*/ 15240 w 2148840"/>
                <a:gd name="connsiteY10" fmla="*/ 2834640 h 3688080"/>
                <a:gd name="connsiteX11" fmla="*/ 7620 w 2148840"/>
                <a:gd name="connsiteY11" fmla="*/ 2971800 h 3688080"/>
                <a:gd name="connsiteX12" fmla="*/ 0 w 2148840"/>
                <a:gd name="connsiteY12" fmla="*/ 3078480 h 3688080"/>
                <a:gd name="connsiteX13" fmla="*/ 99060 w 2148840"/>
                <a:gd name="connsiteY13" fmla="*/ 3139440 h 3688080"/>
                <a:gd name="connsiteX14" fmla="*/ 160020 w 2148840"/>
                <a:gd name="connsiteY14" fmla="*/ 3230880 h 3688080"/>
                <a:gd name="connsiteX15" fmla="*/ 259080 w 2148840"/>
                <a:gd name="connsiteY15" fmla="*/ 3398520 h 3688080"/>
                <a:gd name="connsiteX16" fmla="*/ 396240 w 2148840"/>
                <a:gd name="connsiteY16" fmla="*/ 3467100 h 3688080"/>
                <a:gd name="connsiteX17" fmla="*/ 525780 w 2148840"/>
                <a:gd name="connsiteY17" fmla="*/ 3444240 h 3688080"/>
                <a:gd name="connsiteX18" fmla="*/ 632460 w 2148840"/>
                <a:gd name="connsiteY18" fmla="*/ 3429000 h 3688080"/>
                <a:gd name="connsiteX19" fmla="*/ 693420 w 2148840"/>
                <a:gd name="connsiteY19" fmla="*/ 3459480 h 3688080"/>
                <a:gd name="connsiteX20" fmla="*/ 853440 w 2148840"/>
                <a:gd name="connsiteY20" fmla="*/ 3444240 h 3688080"/>
                <a:gd name="connsiteX21" fmla="*/ 929640 w 2148840"/>
                <a:gd name="connsiteY21" fmla="*/ 3398520 h 3688080"/>
                <a:gd name="connsiteX22" fmla="*/ 1043940 w 2148840"/>
                <a:gd name="connsiteY22" fmla="*/ 3421380 h 3688080"/>
                <a:gd name="connsiteX23" fmla="*/ 1196340 w 2148840"/>
                <a:gd name="connsiteY23" fmla="*/ 3459480 h 3688080"/>
                <a:gd name="connsiteX24" fmla="*/ 1295400 w 2148840"/>
                <a:gd name="connsiteY24" fmla="*/ 3520440 h 3688080"/>
                <a:gd name="connsiteX25" fmla="*/ 1363980 w 2148840"/>
                <a:gd name="connsiteY25" fmla="*/ 3589020 h 3688080"/>
                <a:gd name="connsiteX26" fmla="*/ 1478280 w 2148840"/>
                <a:gd name="connsiteY26" fmla="*/ 3672840 h 3688080"/>
                <a:gd name="connsiteX27" fmla="*/ 1569720 w 2148840"/>
                <a:gd name="connsiteY27" fmla="*/ 3688080 h 3688080"/>
                <a:gd name="connsiteX28" fmla="*/ 1630680 w 2148840"/>
                <a:gd name="connsiteY28" fmla="*/ 3688080 h 3688080"/>
                <a:gd name="connsiteX29" fmla="*/ 1691640 w 2148840"/>
                <a:gd name="connsiteY29" fmla="*/ 3581400 h 3688080"/>
                <a:gd name="connsiteX30" fmla="*/ 1760220 w 2148840"/>
                <a:gd name="connsiteY30" fmla="*/ 3436620 h 3688080"/>
                <a:gd name="connsiteX31" fmla="*/ 1844040 w 2148840"/>
                <a:gd name="connsiteY31" fmla="*/ 3459480 h 3688080"/>
                <a:gd name="connsiteX32" fmla="*/ 2042160 w 2148840"/>
                <a:gd name="connsiteY32" fmla="*/ 3398520 h 3688080"/>
                <a:gd name="connsiteX33" fmla="*/ 2133600 w 2148840"/>
                <a:gd name="connsiteY33" fmla="*/ 3215640 h 3688080"/>
                <a:gd name="connsiteX34" fmla="*/ 2148840 w 2148840"/>
                <a:gd name="connsiteY34" fmla="*/ 3048000 h 3688080"/>
                <a:gd name="connsiteX35" fmla="*/ 2078528 w 2148840"/>
                <a:gd name="connsiteY35" fmla="*/ 2860627 h 3688080"/>
                <a:gd name="connsiteX36" fmla="*/ 1903217 w 2148840"/>
                <a:gd name="connsiteY36" fmla="*/ 2692370 h 3688080"/>
                <a:gd name="connsiteX37" fmla="*/ 1749632 w 2148840"/>
                <a:gd name="connsiteY37" fmla="*/ 2448634 h 3688080"/>
                <a:gd name="connsiteX38" fmla="*/ 1638449 w 2148840"/>
                <a:gd name="connsiteY38" fmla="*/ 2139722 h 3688080"/>
                <a:gd name="connsiteX39" fmla="*/ 1606193 w 2148840"/>
                <a:gd name="connsiteY39" fmla="*/ 1772188 h 3688080"/>
                <a:gd name="connsiteX40" fmla="*/ 1653540 w 2148840"/>
                <a:gd name="connsiteY40" fmla="*/ 1264920 h 3688080"/>
                <a:gd name="connsiteX41" fmla="*/ 1691640 w 2148840"/>
                <a:gd name="connsiteY41" fmla="*/ 952500 h 3688080"/>
                <a:gd name="connsiteX42" fmla="*/ 1760220 w 2148840"/>
                <a:gd name="connsiteY42" fmla="*/ 533400 h 3688080"/>
                <a:gd name="connsiteX43" fmla="*/ 1844040 w 2148840"/>
                <a:gd name="connsiteY43" fmla="*/ 144780 h 3688080"/>
                <a:gd name="connsiteX44" fmla="*/ 1211580 w 2148840"/>
                <a:gd name="connsiteY44" fmla="*/ 0 h 3688080"/>
                <a:gd name="connsiteX45" fmla="*/ 1165860 w 2148840"/>
                <a:gd name="connsiteY45" fmla="*/ 289560 h 3688080"/>
                <a:gd name="connsiteX0" fmla="*/ 1165860 w 2152957"/>
                <a:gd name="connsiteY0" fmla="*/ 289560 h 3688080"/>
                <a:gd name="connsiteX1" fmla="*/ 1135380 w 2152957"/>
                <a:gd name="connsiteY1" fmla="*/ 510540 h 3688080"/>
                <a:gd name="connsiteX2" fmla="*/ 1043940 w 2152957"/>
                <a:gd name="connsiteY2" fmla="*/ 937260 h 3688080"/>
                <a:gd name="connsiteX3" fmla="*/ 929640 w 2152957"/>
                <a:gd name="connsiteY3" fmla="*/ 1402080 h 3688080"/>
                <a:gd name="connsiteX4" fmla="*/ 853440 w 2152957"/>
                <a:gd name="connsiteY4" fmla="*/ 1638300 h 3688080"/>
                <a:gd name="connsiteX5" fmla="*/ 746760 w 2152957"/>
                <a:gd name="connsiteY5" fmla="*/ 1882140 h 3688080"/>
                <a:gd name="connsiteX6" fmla="*/ 601980 w 2152957"/>
                <a:gd name="connsiteY6" fmla="*/ 2095500 h 3688080"/>
                <a:gd name="connsiteX7" fmla="*/ 320040 w 2152957"/>
                <a:gd name="connsiteY7" fmla="*/ 2499360 h 3688080"/>
                <a:gd name="connsiteX8" fmla="*/ 182880 w 2152957"/>
                <a:gd name="connsiteY8" fmla="*/ 2613660 h 3688080"/>
                <a:gd name="connsiteX9" fmla="*/ 129540 w 2152957"/>
                <a:gd name="connsiteY9" fmla="*/ 2727960 h 3688080"/>
                <a:gd name="connsiteX10" fmla="*/ 15240 w 2152957"/>
                <a:gd name="connsiteY10" fmla="*/ 2834640 h 3688080"/>
                <a:gd name="connsiteX11" fmla="*/ 7620 w 2152957"/>
                <a:gd name="connsiteY11" fmla="*/ 2971800 h 3688080"/>
                <a:gd name="connsiteX12" fmla="*/ 0 w 2152957"/>
                <a:gd name="connsiteY12" fmla="*/ 3078480 h 3688080"/>
                <a:gd name="connsiteX13" fmla="*/ 99060 w 2152957"/>
                <a:gd name="connsiteY13" fmla="*/ 3139440 h 3688080"/>
                <a:gd name="connsiteX14" fmla="*/ 160020 w 2152957"/>
                <a:gd name="connsiteY14" fmla="*/ 3230880 h 3688080"/>
                <a:gd name="connsiteX15" fmla="*/ 259080 w 2152957"/>
                <a:gd name="connsiteY15" fmla="*/ 3398520 h 3688080"/>
                <a:gd name="connsiteX16" fmla="*/ 396240 w 2152957"/>
                <a:gd name="connsiteY16" fmla="*/ 3467100 h 3688080"/>
                <a:gd name="connsiteX17" fmla="*/ 525780 w 2152957"/>
                <a:gd name="connsiteY17" fmla="*/ 3444240 h 3688080"/>
                <a:gd name="connsiteX18" fmla="*/ 632460 w 2152957"/>
                <a:gd name="connsiteY18" fmla="*/ 3429000 h 3688080"/>
                <a:gd name="connsiteX19" fmla="*/ 693420 w 2152957"/>
                <a:gd name="connsiteY19" fmla="*/ 3459480 h 3688080"/>
                <a:gd name="connsiteX20" fmla="*/ 853440 w 2152957"/>
                <a:gd name="connsiteY20" fmla="*/ 3444240 h 3688080"/>
                <a:gd name="connsiteX21" fmla="*/ 929640 w 2152957"/>
                <a:gd name="connsiteY21" fmla="*/ 3398520 h 3688080"/>
                <a:gd name="connsiteX22" fmla="*/ 1043940 w 2152957"/>
                <a:gd name="connsiteY22" fmla="*/ 3421380 h 3688080"/>
                <a:gd name="connsiteX23" fmla="*/ 1196340 w 2152957"/>
                <a:gd name="connsiteY23" fmla="*/ 3459480 h 3688080"/>
                <a:gd name="connsiteX24" fmla="*/ 1295400 w 2152957"/>
                <a:gd name="connsiteY24" fmla="*/ 3520440 h 3688080"/>
                <a:gd name="connsiteX25" fmla="*/ 1363980 w 2152957"/>
                <a:gd name="connsiteY25" fmla="*/ 3589020 h 3688080"/>
                <a:gd name="connsiteX26" fmla="*/ 1478280 w 2152957"/>
                <a:gd name="connsiteY26" fmla="*/ 3672840 h 3688080"/>
                <a:gd name="connsiteX27" fmla="*/ 1569720 w 2152957"/>
                <a:gd name="connsiteY27" fmla="*/ 3688080 h 3688080"/>
                <a:gd name="connsiteX28" fmla="*/ 1630680 w 2152957"/>
                <a:gd name="connsiteY28" fmla="*/ 3688080 h 3688080"/>
                <a:gd name="connsiteX29" fmla="*/ 1691640 w 2152957"/>
                <a:gd name="connsiteY29" fmla="*/ 3581400 h 3688080"/>
                <a:gd name="connsiteX30" fmla="*/ 1760220 w 2152957"/>
                <a:gd name="connsiteY30" fmla="*/ 3436620 h 3688080"/>
                <a:gd name="connsiteX31" fmla="*/ 1844040 w 2152957"/>
                <a:gd name="connsiteY31" fmla="*/ 3459480 h 3688080"/>
                <a:gd name="connsiteX32" fmla="*/ 2042160 w 2152957"/>
                <a:gd name="connsiteY32" fmla="*/ 3398520 h 3688080"/>
                <a:gd name="connsiteX33" fmla="*/ 2133600 w 2152957"/>
                <a:gd name="connsiteY33" fmla="*/ 3215640 h 3688080"/>
                <a:gd name="connsiteX34" fmla="*/ 2148840 w 2152957"/>
                <a:gd name="connsiteY34" fmla="*/ 3048000 h 3688080"/>
                <a:gd name="connsiteX35" fmla="*/ 2078528 w 2152957"/>
                <a:gd name="connsiteY35" fmla="*/ 2860627 h 3688080"/>
                <a:gd name="connsiteX36" fmla="*/ 1903217 w 2152957"/>
                <a:gd name="connsiteY36" fmla="*/ 2692370 h 3688080"/>
                <a:gd name="connsiteX37" fmla="*/ 1749632 w 2152957"/>
                <a:gd name="connsiteY37" fmla="*/ 2448634 h 3688080"/>
                <a:gd name="connsiteX38" fmla="*/ 1638449 w 2152957"/>
                <a:gd name="connsiteY38" fmla="*/ 2139722 h 3688080"/>
                <a:gd name="connsiteX39" fmla="*/ 1606193 w 2152957"/>
                <a:gd name="connsiteY39" fmla="*/ 1772188 h 3688080"/>
                <a:gd name="connsiteX40" fmla="*/ 1653540 w 2152957"/>
                <a:gd name="connsiteY40" fmla="*/ 1264920 h 3688080"/>
                <a:gd name="connsiteX41" fmla="*/ 1691640 w 2152957"/>
                <a:gd name="connsiteY41" fmla="*/ 952500 h 3688080"/>
                <a:gd name="connsiteX42" fmla="*/ 1760220 w 2152957"/>
                <a:gd name="connsiteY42" fmla="*/ 533400 h 3688080"/>
                <a:gd name="connsiteX43" fmla="*/ 1844040 w 2152957"/>
                <a:gd name="connsiteY43" fmla="*/ 144780 h 3688080"/>
                <a:gd name="connsiteX44" fmla="*/ 1211580 w 2152957"/>
                <a:gd name="connsiteY44" fmla="*/ 0 h 3688080"/>
                <a:gd name="connsiteX45" fmla="*/ 1165860 w 2152957"/>
                <a:gd name="connsiteY45" fmla="*/ 289560 h 3688080"/>
                <a:gd name="connsiteX0" fmla="*/ 1165860 w 2134572"/>
                <a:gd name="connsiteY0" fmla="*/ 289560 h 3688080"/>
                <a:gd name="connsiteX1" fmla="*/ 1135380 w 2134572"/>
                <a:gd name="connsiteY1" fmla="*/ 510540 h 3688080"/>
                <a:gd name="connsiteX2" fmla="*/ 1043940 w 2134572"/>
                <a:gd name="connsiteY2" fmla="*/ 937260 h 3688080"/>
                <a:gd name="connsiteX3" fmla="*/ 929640 w 2134572"/>
                <a:gd name="connsiteY3" fmla="*/ 1402080 h 3688080"/>
                <a:gd name="connsiteX4" fmla="*/ 853440 w 2134572"/>
                <a:gd name="connsiteY4" fmla="*/ 1638300 h 3688080"/>
                <a:gd name="connsiteX5" fmla="*/ 746760 w 2134572"/>
                <a:gd name="connsiteY5" fmla="*/ 1882140 h 3688080"/>
                <a:gd name="connsiteX6" fmla="*/ 601980 w 2134572"/>
                <a:gd name="connsiteY6" fmla="*/ 2095500 h 3688080"/>
                <a:gd name="connsiteX7" fmla="*/ 320040 w 2134572"/>
                <a:gd name="connsiteY7" fmla="*/ 2499360 h 3688080"/>
                <a:gd name="connsiteX8" fmla="*/ 182880 w 2134572"/>
                <a:gd name="connsiteY8" fmla="*/ 2613660 h 3688080"/>
                <a:gd name="connsiteX9" fmla="*/ 129540 w 2134572"/>
                <a:gd name="connsiteY9" fmla="*/ 2727960 h 3688080"/>
                <a:gd name="connsiteX10" fmla="*/ 15240 w 2134572"/>
                <a:gd name="connsiteY10" fmla="*/ 2834640 h 3688080"/>
                <a:gd name="connsiteX11" fmla="*/ 7620 w 2134572"/>
                <a:gd name="connsiteY11" fmla="*/ 2971800 h 3688080"/>
                <a:gd name="connsiteX12" fmla="*/ 0 w 2134572"/>
                <a:gd name="connsiteY12" fmla="*/ 3078480 h 3688080"/>
                <a:gd name="connsiteX13" fmla="*/ 99060 w 2134572"/>
                <a:gd name="connsiteY13" fmla="*/ 3139440 h 3688080"/>
                <a:gd name="connsiteX14" fmla="*/ 160020 w 2134572"/>
                <a:gd name="connsiteY14" fmla="*/ 3230880 h 3688080"/>
                <a:gd name="connsiteX15" fmla="*/ 259080 w 2134572"/>
                <a:gd name="connsiteY15" fmla="*/ 3398520 h 3688080"/>
                <a:gd name="connsiteX16" fmla="*/ 396240 w 2134572"/>
                <a:gd name="connsiteY16" fmla="*/ 3467100 h 3688080"/>
                <a:gd name="connsiteX17" fmla="*/ 525780 w 2134572"/>
                <a:gd name="connsiteY17" fmla="*/ 3444240 h 3688080"/>
                <a:gd name="connsiteX18" fmla="*/ 632460 w 2134572"/>
                <a:gd name="connsiteY18" fmla="*/ 3429000 h 3688080"/>
                <a:gd name="connsiteX19" fmla="*/ 693420 w 2134572"/>
                <a:gd name="connsiteY19" fmla="*/ 3459480 h 3688080"/>
                <a:gd name="connsiteX20" fmla="*/ 853440 w 2134572"/>
                <a:gd name="connsiteY20" fmla="*/ 3444240 h 3688080"/>
                <a:gd name="connsiteX21" fmla="*/ 929640 w 2134572"/>
                <a:gd name="connsiteY21" fmla="*/ 3398520 h 3688080"/>
                <a:gd name="connsiteX22" fmla="*/ 1043940 w 2134572"/>
                <a:gd name="connsiteY22" fmla="*/ 3421380 h 3688080"/>
                <a:gd name="connsiteX23" fmla="*/ 1196340 w 2134572"/>
                <a:gd name="connsiteY23" fmla="*/ 3459480 h 3688080"/>
                <a:gd name="connsiteX24" fmla="*/ 1295400 w 2134572"/>
                <a:gd name="connsiteY24" fmla="*/ 3520440 h 3688080"/>
                <a:gd name="connsiteX25" fmla="*/ 1363980 w 2134572"/>
                <a:gd name="connsiteY25" fmla="*/ 3589020 h 3688080"/>
                <a:gd name="connsiteX26" fmla="*/ 1478280 w 2134572"/>
                <a:gd name="connsiteY26" fmla="*/ 3672840 h 3688080"/>
                <a:gd name="connsiteX27" fmla="*/ 1569720 w 2134572"/>
                <a:gd name="connsiteY27" fmla="*/ 3688080 h 3688080"/>
                <a:gd name="connsiteX28" fmla="*/ 1630680 w 2134572"/>
                <a:gd name="connsiteY28" fmla="*/ 3688080 h 3688080"/>
                <a:gd name="connsiteX29" fmla="*/ 1691640 w 2134572"/>
                <a:gd name="connsiteY29" fmla="*/ 3581400 h 3688080"/>
                <a:gd name="connsiteX30" fmla="*/ 1760220 w 2134572"/>
                <a:gd name="connsiteY30" fmla="*/ 3436620 h 3688080"/>
                <a:gd name="connsiteX31" fmla="*/ 1844040 w 2134572"/>
                <a:gd name="connsiteY31" fmla="*/ 3459480 h 3688080"/>
                <a:gd name="connsiteX32" fmla="*/ 2042160 w 2134572"/>
                <a:gd name="connsiteY32" fmla="*/ 3398520 h 3688080"/>
                <a:gd name="connsiteX33" fmla="*/ 2133600 w 2134572"/>
                <a:gd name="connsiteY33" fmla="*/ 3215640 h 3688080"/>
                <a:gd name="connsiteX34" fmla="*/ 2078528 w 2134572"/>
                <a:gd name="connsiteY34" fmla="*/ 2860627 h 3688080"/>
                <a:gd name="connsiteX35" fmla="*/ 1903217 w 2134572"/>
                <a:gd name="connsiteY35" fmla="*/ 2692370 h 3688080"/>
                <a:gd name="connsiteX36" fmla="*/ 1749632 w 2134572"/>
                <a:gd name="connsiteY36" fmla="*/ 2448634 h 3688080"/>
                <a:gd name="connsiteX37" fmla="*/ 1638449 w 2134572"/>
                <a:gd name="connsiteY37" fmla="*/ 2139722 h 3688080"/>
                <a:gd name="connsiteX38" fmla="*/ 1606193 w 2134572"/>
                <a:gd name="connsiteY38" fmla="*/ 1772188 h 3688080"/>
                <a:gd name="connsiteX39" fmla="*/ 1653540 w 2134572"/>
                <a:gd name="connsiteY39" fmla="*/ 1264920 h 3688080"/>
                <a:gd name="connsiteX40" fmla="*/ 1691640 w 2134572"/>
                <a:gd name="connsiteY40" fmla="*/ 952500 h 3688080"/>
                <a:gd name="connsiteX41" fmla="*/ 1760220 w 2134572"/>
                <a:gd name="connsiteY41" fmla="*/ 533400 h 3688080"/>
                <a:gd name="connsiteX42" fmla="*/ 1844040 w 2134572"/>
                <a:gd name="connsiteY42" fmla="*/ 144780 h 3688080"/>
                <a:gd name="connsiteX43" fmla="*/ 1211580 w 2134572"/>
                <a:gd name="connsiteY43" fmla="*/ 0 h 3688080"/>
                <a:gd name="connsiteX44" fmla="*/ 1165860 w 2134572"/>
                <a:gd name="connsiteY44" fmla="*/ 289560 h 3688080"/>
                <a:gd name="connsiteX0" fmla="*/ 1165860 w 2134572"/>
                <a:gd name="connsiteY0" fmla="*/ 289560 h 3688080"/>
                <a:gd name="connsiteX1" fmla="*/ 1135380 w 2134572"/>
                <a:gd name="connsiteY1" fmla="*/ 510540 h 3688080"/>
                <a:gd name="connsiteX2" fmla="*/ 1043940 w 2134572"/>
                <a:gd name="connsiteY2" fmla="*/ 937260 h 3688080"/>
                <a:gd name="connsiteX3" fmla="*/ 929640 w 2134572"/>
                <a:gd name="connsiteY3" fmla="*/ 1402080 h 3688080"/>
                <a:gd name="connsiteX4" fmla="*/ 853440 w 2134572"/>
                <a:gd name="connsiteY4" fmla="*/ 1638300 h 3688080"/>
                <a:gd name="connsiteX5" fmla="*/ 746760 w 2134572"/>
                <a:gd name="connsiteY5" fmla="*/ 1882140 h 3688080"/>
                <a:gd name="connsiteX6" fmla="*/ 601980 w 2134572"/>
                <a:gd name="connsiteY6" fmla="*/ 2095500 h 3688080"/>
                <a:gd name="connsiteX7" fmla="*/ 320040 w 2134572"/>
                <a:gd name="connsiteY7" fmla="*/ 2499360 h 3688080"/>
                <a:gd name="connsiteX8" fmla="*/ 182880 w 2134572"/>
                <a:gd name="connsiteY8" fmla="*/ 2613660 h 3688080"/>
                <a:gd name="connsiteX9" fmla="*/ 129540 w 2134572"/>
                <a:gd name="connsiteY9" fmla="*/ 2727960 h 3688080"/>
                <a:gd name="connsiteX10" fmla="*/ 15240 w 2134572"/>
                <a:gd name="connsiteY10" fmla="*/ 2834640 h 3688080"/>
                <a:gd name="connsiteX11" fmla="*/ 7620 w 2134572"/>
                <a:gd name="connsiteY11" fmla="*/ 2971800 h 3688080"/>
                <a:gd name="connsiteX12" fmla="*/ 0 w 2134572"/>
                <a:gd name="connsiteY12" fmla="*/ 3078480 h 3688080"/>
                <a:gd name="connsiteX13" fmla="*/ 99060 w 2134572"/>
                <a:gd name="connsiteY13" fmla="*/ 3139440 h 3688080"/>
                <a:gd name="connsiteX14" fmla="*/ 160020 w 2134572"/>
                <a:gd name="connsiteY14" fmla="*/ 3230880 h 3688080"/>
                <a:gd name="connsiteX15" fmla="*/ 259080 w 2134572"/>
                <a:gd name="connsiteY15" fmla="*/ 3398520 h 3688080"/>
                <a:gd name="connsiteX16" fmla="*/ 396240 w 2134572"/>
                <a:gd name="connsiteY16" fmla="*/ 3467100 h 3688080"/>
                <a:gd name="connsiteX17" fmla="*/ 525780 w 2134572"/>
                <a:gd name="connsiteY17" fmla="*/ 3444240 h 3688080"/>
                <a:gd name="connsiteX18" fmla="*/ 632460 w 2134572"/>
                <a:gd name="connsiteY18" fmla="*/ 3429000 h 3688080"/>
                <a:gd name="connsiteX19" fmla="*/ 693420 w 2134572"/>
                <a:gd name="connsiteY19" fmla="*/ 3459480 h 3688080"/>
                <a:gd name="connsiteX20" fmla="*/ 853440 w 2134572"/>
                <a:gd name="connsiteY20" fmla="*/ 3444240 h 3688080"/>
                <a:gd name="connsiteX21" fmla="*/ 929640 w 2134572"/>
                <a:gd name="connsiteY21" fmla="*/ 3398520 h 3688080"/>
                <a:gd name="connsiteX22" fmla="*/ 1043940 w 2134572"/>
                <a:gd name="connsiteY22" fmla="*/ 3421380 h 3688080"/>
                <a:gd name="connsiteX23" fmla="*/ 1196340 w 2134572"/>
                <a:gd name="connsiteY23" fmla="*/ 3459480 h 3688080"/>
                <a:gd name="connsiteX24" fmla="*/ 1295400 w 2134572"/>
                <a:gd name="connsiteY24" fmla="*/ 3520440 h 3688080"/>
                <a:gd name="connsiteX25" fmla="*/ 1363980 w 2134572"/>
                <a:gd name="connsiteY25" fmla="*/ 3589020 h 3688080"/>
                <a:gd name="connsiteX26" fmla="*/ 1478280 w 2134572"/>
                <a:gd name="connsiteY26" fmla="*/ 3672840 h 3688080"/>
                <a:gd name="connsiteX27" fmla="*/ 1569720 w 2134572"/>
                <a:gd name="connsiteY27" fmla="*/ 3688080 h 3688080"/>
                <a:gd name="connsiteX28" fmla="*/ 1630680 w 2134572"/>
                <a:gd name="connsiteY28" fmla="*/ 3688080 h 3688080"/>
                <a:gd name="connsiteX29" fmla="*/ 1691640 w 2134572"/>
                <a:gd name="connsiteY29" fmla="*/ 3581400 h 3688080"/>
                <a:gd name="connsiteX30" fmla="*/ 1760220 w 2134572"/>
                <a:gd name="connsiteY30" fmla="*/ 3436620 h 3688080"/>
                <a:gd name="connsiteX31" fmla="*/ 1844040 w 2134572"/>
                <a:gd name="connsiteY31" fmla="*/ 3459480 h 3688080"/>
                <a:gd name="connsiteX32" fmla="*/ 2042160 w 2134572"/>
                <a:gd name="connsiteY32" fmla="*/ 3398520 h 3688080"/>
                <a:gd name="connsiteX33" fmla="*/ 2133600 w 2134572"/>
                <a:gd name="connsiteY33" fmla="*/ 3215640 h 3688080"/>
                <a:gd name="connsiteX34" fmla="*/ 2078528 w 2134572"/>
                <a:gd name="connsiteY34" fmla="*/ 2860627 h 3688080"/>
                <a:gd name="connsiteX35" fmla="*/ 1903217 w 2134572"/>
                <a:gd name="connsiteY35" fmla="*/ 2692370 h 3688080"/>
                <a:gd name="connsiteX36" fmla="*/ 1749632 w 2134572"/>
                <a:gd name="connsiteY36" fmla="*/ 2448634 h 3688080"/>
                <a:gd name="connsiteX37" fmla="*/ 1638449 w 2134572"/>
                <a:gd name="connsiteY37" fmla="*/ 2139722 h 3688080"/>
                <a:gd name="connsiteX38" fmla="*/ 1606193 w 2134572"/>
                <a:gd name="connsiteY38" fmla="*/ 1772188 h 3688080"/>
                <a:gd name="connsiteX39" fmla="*/ 1653540 w 2134572"/>
                <a:gd name="connsiteY39" fmla="*/ 1264920 h 3688080"/>
                <a:gd name="connsiteX40" fmla="*/ 1691640 w 2134572"/>
                <a:gd name="connsiteY40" fmla="*/ 952500 h 3688080"/>
                <a:gd name="connsiteX41" fmla="*/ 1760220 w 2134572"/>
                <a:gd name="connsiteY41" fmla="*/ 533400 h 3688080"/>
                <a:gd name="connsiteX42" fmla="*/ 1844040 w 2134572"/>
                <a:gd name="connsiteY42" fmla="*/ 144780 h 3688080"/>
                <a:gd name="connsiteX43" fmla="*/ 1211580 w 2134572"/>
                <a:gd name="connsiteY43" fmla="*/ 0 h 3688080"/>
                <a:gd name="connsiteX44" fmla="*/ 1165860 w 2134572"/>
                <a:gd name="connsiteY44" fmla="*/ 289560 h 3688080"/>
                <a:gd name="connsiteX0" fmla="*/ 1165860 w 2147205"/>
                <a:gd name="connsiteY0" fmla="*/ 289560 h 3688080"/>
                <a:gd name="connsiteX1" fmla="*/ 1135380 w 2147205"/>
                <a:gd name="connsiteY1" fmla="*/ 510540 h 3688080"/>
                <a:gd name="connsiteX2" fmla="*/ 1043940 w 2147205"/>
                <a:gd name="connsiteY2" fmla="*/ 937260 h 3688080"/>
                <a:gd name="connsiteX3" fmla="*/ 929640 w 2147205"/>
                <a:gd name="connsiteY3" fmla="*/ 1402080 h 3688080"/>
                <a:gd name="connsiteX4" fmla="*/ 853440 w 2147205"/>
                <a:gd name="connsiteY4" fmla="*/ 1638300 h 3688080"/>
                <a:gd name="connsiteX5" fmla="*/ 746760 w 2147205"/>
                <a:gd name="connsiteY5" fmla="*/ 1882140 h 3688080"/>
                <a:gd name="connsiteX6" fmla="*/ 601980 w 2147205"/>
                <a:gd name="connsiteY6" fmla="*/ 2095500 h 3688080"/>
                <a:gd name="connsiteX7" fmla="*/ 320040 w 2147205"/>
                <a:gd name="connsiteY7" fmla="*/ 2499360 h 3688080"/>
                <a:gd name="connsiteX8" fmla="*/ 182880 w 2147205"/>
                <a:gd name="connsiteY8" fmla="*/ 2613660 h 3688080"/>
                <a:gd name="connsiteX9" fmla="*/ 129540 w 2147205"/>
                <a:gd name="connsiteY9" fmla="*/ 2727960 h 3688080"/>
                <a:gd name="connsiteX10" fmla="*/ 15240 w 2147205"/>
                <a:gd name="connsiteY10" fmla="*/ 2834640 h 3688080"/>
                <a:gd name="connsiteX11" fmla="*/ 7620 w 2147205"/>
                <a:gd name="connsiteY11" fmla="*/ 2971800 h 3688080"/>
                <a:gd name="connsiteX12" fmla="*/ 0 w 2147205"/>
                <a:gd name="connsiteY12" fmla="*/ 3078480 h 3688080"/>
                <a:gd name="connsiteX13" fmla="*/ 99060 w 2147205"/>
                <a:gd name="connsiteY13" fmla="*/ 3139440 h 3688080"/>
                <a:gd name="connsiteX14" fmla="*/ 160020 w 2147205"/>
                <a:gd name="connsiteY14" fmla="*/ 3230880 h 3688080"/>
                <a:gd name="connsiteX15" fmla="*/ 259080 w 2147205"/>
                <a:gd name="connsiteY15" fmla="*/ 3398520 h 3688080"/>
                <a:gd name="connsiteX16" fmla="*/ 396240 w 2147205"/>
                <a:gd name="connsiteY16" fmla="*/ 3467100 h 3688080"/>
                <a:gd name="connsiteX17" fmla="*/ 525780 w 2147205"/>
                <a:gd name="connsiteY17" fmla="*/ 3444240 h 3688080"/>
                <a:gd name="connsiteX18" fmla="*/ 632460 w 2147205"/>
                <a:gd name="connsiteY18" fmla="*/ 3429000 h 3688080"/>
                <a:gd name="connsiteX19" fmla="*/ 693420 w 2147205"/>
                <a:gd name="connsiteY19" fmla="*/ 3459480 h 3688080"/>
                <a:gd name="connsiteX20" fmla="*/ 853440 w 2147205"/>
                <a:gd name="connsiteY20" fmla="*/ 3444240 h 3688080"/>
                <a:gd name="connsiteX21" fmla="*/ 929640 w 2147205"/>
                <a:gd name="connsiteY21" fmla="*/ 3398520 h 3688080"/>
                <a:gd name="connsiteX22" fmla="*/ 1043940 w 2147205"/>
                <a:gd name="connsiteY22" fmla="*/ 3421380 h 3688080"/>
                <a:gd name="connsiteX23" fmla="*/ 1196340 w 2147205"/>
                <a:gd name="connsiteY23" fmla="*/ 3459480 h 3688080"/>
                <a:gd name="connsiteX24" fmla="*/ 1295400 w 2147205"/>
                <a:gd name="connsiteY24" fmla="*/ 3520440 h 3688080"/>
                <a:gd name="connsiteX25" fmla="*/ 1363980 w 2147205"/>
                <a:gd name="connsiteY25" fmla="*/ 3589020 h 3688080"/>
                <a:gd name="connsiteX26" fmla="*/ 1478280 w 2147205"/>
                <a:gd name="connsiteY26" fmla="*/ 3672840 h 3688080"/>
                <a:gd name="connsiteX27" fmla="*/ 1569720 w 2147205"/>
                <a:gd name="connsiteY27" fmla="*/ 3688080 h 3688080"/>
                <a:gd name="connsiteX28" fmla="*/ 1630680 w 2147205"/>
                <a:gd name="connsiteY28" fmla="*/ 3688080 h 3688080"/>
                <a:gd name="connsiteX29" fmla="*/ 1691640 w 2147205"/>
                <a:gd name="connsiteY29" fmla="*/ 3581400 h 3688080"/>
                <a:gd name="connsiteX30" fmla="*/ 1760220 w 2147205"/>
                <a:gd name="connsiteY30" fmla="*/ 3436620 h 3688080"/>
                <a:gd name="connsiteX31" fmla="*/ 1844040 w 2147205"/>
                <a:gd name="connsiteY31" fmla="*/ 3459480 h 3688080"/>
                <a:gd name="connsiteX32" fmla="*/ 2042160 w 2147205"/>
                <a:gd name="connsiteY32" fmla="*/ 3398520 h 3688080"/>
                <a:gd name="connsiteX33" fmla="*/ 2146493 w 2147205"/>
                <a:gd name="connsiteY33" fmla="*/ 3055270 h 3688080"/>
                <a:gd name="connsiteX34" fmla="*/ 2078528 w 2147205"/>
                <a:gd name="connsiteY34" fmla="*/ 2860627 h 3688080"/>
                <a:gd name="connsiteX35" fmla="*/ 1903217 w 2147205"/>
                <a:gd name="connsiteY35" fmla="*/ 2692370 h 3688080"/>
                <a:gd name="connsiteX36" fmla="*/ 1749632 w 2147205"/>
                <a:gd name="connsiteY36" fmla="*/ 2448634 h 3688080"/>
                <a:gd name="connsiteX37" fmla="*/ 1638449 w 2147205"/>
                <a:gd name="connsiteY37" fmla="*/ 2139722 h 3688080"/>
                <a:gd name="connsiteX38" fmla="*/ 1606193 w 2147205"/>
                <a:gd name="connsiteY38" fmla="*/ 1772188 h 3688080"/>
                <a:gd name="connsiteX39" fmla="*/ 1653540 w 2147205"/>
                <a:gd name="connsiteY39" fmla="*/ 1264920 h 3688080"/>
                <a:gd name="connsiteX40" fmla="*/ 1691640 w 2147205"/>
                <a:gd name="connsiteY40" fmla="*/ 952500 h 3688080"/>
                <a:gd name="connsiteX41" fmla="*/ 1760220 w 2147205"/>
                <a:gd name="connsiteY41" fmla="*/ 533400 h 3688080"/>
                <a:gd name="connsiteX42" fmla="*/ 1844040 w 2147205"/>
                <a:gd name="connsiteY42" fmla="*/ 144780 h 3688080"/>
                <a:gd name="connsiteX43" fmla="*/ 1211580 w 2147205"/>
                <a:gd name="connsiteY43" fmla="*/ 0 h 3688080"/>
                <a:gd name="connsiteX44" fmla="*/ 1165860 w 2147205"/>
                <a:gd name="connsiteY44" fmla="*/ 289560 h 3688080"/>
                <a:gd name="connsiteX0" fmla="*/ 1165860 w 2147205"/>
                <a:gd name="connsiteY0" fmla="*/ 289560 h 3688080"/>
                <a:gd name="connsiteX1" fmla="*/ 1135380 w 2147205"/>
                <a:gd name="connsiteY1" fmla="*/ 510540 h 3688080"/>
                <a:gd name="connsiteX2" fmla="*/ 1043940 w 2147205"/>
                <a:gd name="connsiteY2" fmla="*/ 937260 h 3688080"/>
                <a:gd name="connsiteX3" fmla="*/ 929640 w 2147205"/>
                <a:gd name="connsiteY3" fmla="*/ 1402080 h 3688080"/>
                <a:gd name="connsiteX4" fmla="*/ 853440 w 2147205"/>
                <a:gd name="connsiteY4" fmla="*/ 1638300 h 3688080"/>
                <a:gd name="connsiteX5" fmla="*/ 746760 w 2147205"/>
                <a:gd name="connsiteY5" fmla="*/ 1882140 h 3688080"/>
                <a:gd name="connsiteX6" fmla="*/ 601980 w 2147205"/>
                <a:gd name="connsiteY6" fmla="*/ 2095500 h 3688080"/>
                <a:gd name="connsiteX7" fmla="*/ 320040 w 2147205"/>
                <a:gd name="connsiteY7" fmla="*/ 2499360 h 3688080"/>
                <a:gd name="connsiteX8" fmla="*/ 182880 w 2147205"/>
                <a:gd name="connsiteY8" fmla="*/ 2613660 h 3688080"/>
                <a:gd name="connsiteX9" fmla="*/ 129540 w 2147205"/>
                <a:gd name="connsiteY9" fmla="*/ 2727960 h 3688080"/>
                <a:gd name="connsiteX10" fmla="*/ 15240 w 2147205"/>
                <a:gd name="connsiteY10" fmla="*/ 2834640 h 3688080"/>
                <a:gd name="connsiteX11" fmla="*/ 7620 w 2147205"/>
                <a:gd name="connsiteY11" fmla="*/ 2971800 h 3688080"/>
                <a:gd name="connsiteX12" fmla="*/ 0 w 2147205"/>
                <a:gd name="connsiteY12" fmla="*/ 3078480 h 3688080"/>
                <a:gd name="connsiteX13" fmla="*/ 99060 w 2147205"/>
                <a:gd name="connsiteY13" fmla="*/ 3139440 h 3688080"/>
                <a:gd name="connsiteX14" fmla="*/ 160020 w 2147205"/>
                <a:gd name="connsiteY14" fmla="*/ 3230880 h 3688080"/>
                <a:gd name="connsiteX15" fmla="*/ 259080 w 2147205"/>
                <a:gd name="connsiteY15" fmla="*/ 3398520 h 3688080"/>
                <a:gd name="connsiteX16" fmla="*/ 396240 w 2147205"/>
                <a:gd name="connsiteY16" fmla="*/ 3467100 h 3688080"/>
                <a:gd name="connsiteX17" fmla="*/ 525780 w 2147205"/>
                <a:gd name="connsiteY17" fmla="*/ 3444240 h 3688080"/>
                <a:gd name="connsiteX18" fmla="*/ 632460 w 2147205"/>
                <a:gd name="connsiteY18" fmla="*/ 3429000 h 3688080"/>
                <a:gd name="connsiteX19" fmla="*/ 693420 w 2147205"/>
                <a:gd name="connsiteY19" fmla="*/ 3459480 h 3688080"/>
                <a:gd name="connsiteX20" fmla="*/ 853440 w 2147205"/>
                <a:gd name="connsiteY20" fmla="*/ 3444240 h 3688080"/>
                <a:gd name="connsiteX21" fmla="*/ 929640 w 2147205"/>
                <a:gd name="connsiteY21" fmla="*/ 3398520 h 3688080"/>
                <a:gd name="connsiteX22" fmla="*/ 1043940 w 2147205"/>
                <a:gd name="connsiteY22" fmla="*/ 3421380 h 3688080"/>
                <a:gd name="connsiteX23" fmla="*/ 1196340 w 2147205"/>
                <a:gd name="connsiteY23" fmla="*/ 3459480 h 3688080"/>
                <a:gd name="connsiteX24" fmla="*/ 1295400 w 2147205"/>
                <a:gd name="connsiteY24" fmla="*/ 3520440 h 3688080"/>
                <a:gd name="connsiteX25" fmla="*/ 1363980 w 2147205"/>
                <a:gd name="connsiteY25" fmla="*/ 3589020 h 3688080"/>
                <a:gd name="connsiteX26" fmla="*/ 1478280 w 2147205"/>
                <a:gd name="connsiteY26" fmla="*/ 3672840 h 3688080"/>
                <a:gd name="connsiteX27" fmla="*/ 1569720 w 2147205"/>
                <a:gd name="connsiteY27" fmla="*/ 3688080 h 3688080"/>
                <a:gd name="connsiteX28" fmla="*/ 1630680 w 2147205"/>
                <a:gd name="connsiteY28" fmla="*/ 3688080 h 3688080"/>
                <a:gd name="connsiteX29" fmla="*/ 1691640 w 2147205"/>
                <a:gd name="connsiteY29" fmla="*/ 3581400 h 3688080"/>
                <a:gd name="connsiteX30" fmla="*/ 1760220 w 2147205"/>
                <a:gd name="connsiteY30" fmla="*/ 3436620 h 3688080"/>
                <a:gd name="connsiteX31" fmla="*/ 1844040 w 2147205"/>
                <a:gd name="connsiteY31" fmla="*/ 3459480 h 3688080"/>
                <a:gd name="connsiteX32" fmla="*/ 2042160 w 2147205"/>
                <a:gd name="connsiteY32" fmla="*/ 3398520 h 3688080"/>
                <a:gd name="connsiteX33" fmla="*/ 2146493 w 2147205"/>
                <a:gd name="connsiteY33" fmla="*/ 3055270 h 3688080"/>
                <a:gd name="connsiteX34" fmla="*/ 2078528 w 2147205"/>
                <a:gd name="connsiteY34" fmla="*/ 2860627 h 3688080"/>
                <a:gd name="connsiteX35" fmla="*/ 1903217 w 2147205"/>
                <a:gd name="connsiteY35" fmla="*/ 2692370 h 3688080"/>
                <a:gd name="connsiteX36" fmla="*/ 1749632 w 2147205"/>
                <a:gd name="connsiteY36" fmla="*/ 2448634 h 3688080"/>
                <a:gd name="connsiteX37" fmla="*/ 1638449 w 2147205"/>
                <a:gd name="connsiteY37" fmla="*/ 2139722 h 3688080"/>
                <a:gd name="connsiteX38" fmla="*/ 1606193 w 2147205"/>
                <a:gd name="connsiteY38" fmla="*/ 1772188 h 3688080"/>
                <a:gd name="connsiteX39" fmla="*/ 1653540 w 2147205"/>
                <a:gd name="connsiteY39" fmla="*/ 1264920 h 3688080"/>
                <a:gd name="connsiteX40" fmla="*/ 1691640 w 2147205"/>
                <a:gd name="connsiteY40" fmla="*/ 952500 h 3688080"/>
                <a:gd name="connsiteX41" fmla="*/ 1760220 w 2147205"/>
                <a:gd name="connsiteY41" fmla="*/ 533400 h 3688080"/>
                <a:gd name="connsiteX42" fmla="*/ 1844040 w 2147205"/>
                <a:gd name="connsiteY42" fmla="*/ 144780 h 3688080"/>
                <a:gd name="connsiteX43" fmla="*/ 1211580 w 2147205"/>
                <a:gd name="connsiteY43" fmla="*/ 0 h 3688080"/>
                <a:gd name="connsiteX44" fmla="*/ 1165860 w 2147205"/>
                <a:gd name="connsiteY44" fmla="*/ 289560 h 3688080"/>
                <a:gd name="connsiteX0" fmla="*/ 1165860 w 2147205"/>
                <a:gd name="connsiteY0" fmla="*/ 289560 h 3688080"/>
                <a:gd name="connsiteX1" fmla="*/ 1135380 w 2147205"/>
                <a:gd name="connsiteY1" fmla="*/ 510540 h 3688080"/>
                <a:gd name="connsiteX2" fmla="*/ 1043940 w 2147205"/>
                <a:gd name="connsiteY2" fmla="*/ 937260 h 3688080"/>
                <a:gd name="connsiteX3" fmla="*/ 929640 w 2147205"/>
                <a:gd name="connsiteY3" fmla="*/ 1402080 h 3688080"/>
                <a:gd name="connsiteX4" fmla="*/ 853440 w 2147205"/>
                <a:gd name="connsiteY4" fmla="*/ 1638300 h 3688080"/>
                <a:gd name="connsiteX5" fmla="*/ 746760 w 2147205"/>
                <a:gd name="connsiteY5" fmla="*/ 1882140 h 3688080"/>
                <a:gd name="connsiteX6" fmla="*/ 601980 w 2147205"/>
                <a:gd name="connsiteY6" fmla="*/ 2095500 h 3688080"/>
                <a:gd name="connsiteX7" fmla="*/ 320040 w 2147205"/>
                <a:gd name="connsiteY7" fmla="*/ 2499360 h 3688080"/>
                <a:gd name="connsiteX8" fmla="*/ 182880 w 2147205"/>
                <a:gd name="connsiteY8" fmla="*/ 2613660 h 3688080"/>
                <a:gd name="connsiteX9" fmla="*/ 129540 w 2147205"/>
                <a:gd name="connsiteY9" fmla="*/ 2727960 h 3688080"/>
                <a:gd name="connsiteX10" fmla="*/ 15240 w 2147205"/>
                <a:gd name="connsiteY10" fmla="*/ 2834640 h 3688080"/>
                <a:gd name="connsiteX11" fmla="*/ 7620 w 2147205"/>
                <a:gd name="connsiteY11" fmla="*/ 2971800 h 3688080"/>
                <a:gd name="connsiteX12" fmla="*/ 0 w 2147205"/>
                <a:gd name="connsiteY12" fmla="*/ 3078480 h 3688080"/>
                <a:gd name="connsiteX13" fmla="*/ 99060 w 2147205"/>
                <a:gd name="connsiteY13" fmla="*/ 3139440 h 3688080"/>
                <a:gd name="connsiteX14" fmla="*/ 160020 w 2147205"/>
                <a:gd name="connsiteY14" fmla="*/ 3230880 h 3688080"/>
                <a:gd name="connsiteX15" fmla="*/ 259080 w 2147205"/>
                <a:gd name="connsiteY15" fmla="*/ 3398520 h 3688080"/>
                <a:gd name="connsiteX16" fmla="*/ 396240 w 2147205"/>
                <a:gd name="connsiteY16" fmla="*/ 3467100 h 3688080"/>
                <a:gd name="connsiteX17" fmla="*/ 525780 w 2147205"/>
                <a:gd name="connsiteY17" fmla="*/ 3444240 h 3688080"/>
                <a:gd name="connsiteX18" fmla="*/ 632460 w 2147205"/>
                <a:gd name="connsiteY18" fmla="*/ 3429000 h 3688080"/>
                <a:gd name="connsiteX19" fmla="*/ 693420 w 2147205"/>
                <a:gd name="connsiteY19" fmla="*/ 3459480 h 3688080"/>
                <a:gd name="connsiteX20" fmla="*/ 853440 w 2147205"/>
                <a:gd name="connsiteY20" fmla="*/ 3444240 h 3688080"/>
                <a:gd name="connsiteX21" fmla="*/ 929640 w 2147205"/>
                <a:gd name="connsiteY21" fmla="*/ 3398520 h 3688080"/>
                <a:gd name="connsiteX22" fmla="*/ 1043940 w 2147205"/>
                <a:gd name="connsiteY22" fmla="*/ 3421380 h 3688080"/>
                <a:gd name="connsiteX23" fmla="*/ 1196340 w 2147205"/>
                <a:gd name="connsiteY23" fmla="*/ 3459480 h 3688080"/>
                <a:gd name="connsiteX24" fmla="*/ 1295400 w 2147205"/>
                <a:gd name="connsiteY24" fmla="*/ 3520440 h 3688080"/>
                <a:gd name="connsiteX25" fmla="*/ 1363980 w 2147205"/>
                <a:gd name="connsiteY25" fmla="*/ 3589020 h 3688080"/>
                <a:gd name="connsiteX26" fmla="*/ 1478280 w 2147205"/>
                <a:gd name="connsiteY26" fmla="*/ 3672840 h 3688080"/>
                <a:gd name="connsiteX27" fmla="*/ 1569720 w 2147205"/>
                <a:gd name="connsiteY27" fmla="*/ 3688080 h 3688080"/>
                <a:gd name="connsiteX28" fmla="*/ 1630680 w 2147205"/>
                <a:gd name="connsiteY28" fmla="*/ 3688080 h 3688080"/>
                <a:gd name="connsiteX29" fmla="*/ 1691640 w 2147205"/>
                <a:gd name="connsiteY29" fmla="*/ 3581400 h 3688080"/>
                <a:gd name="connsiteX30" fmla="*/ 1760220 w 2147205"/>
                <a:gd name="connsiteY30" fmla="*/ 3436620 h 3688080"/>
                <a:gd name="connsiteX31" fmla="*/ 2042160 w 2147205"/>
                <a:gd name="connsiteY31" fmla="*/ 3398520 h 3688080"/>
                <a:gd name="connsiteX32" fmla="*/ 2146493 w 2147205"/>
                <a:gd name="connsiteY32" fmla="*/ 3055270 h 3688080"/>
                <a:gd name="connsiteX33" fmla="*/ 2078528 w 2147205"/>
                <a:gd name="connsiteY33" fmla="*/ 2860627 h 3688080"/>
                <a:gd name="connsiteX34" fmla="*/ 1903217 w 2147205"/>
                <a:gd name="connsiteY34" fmla="*/ 2692370 h 3688080"/>
                <a:gd name="connsiteX35" fmla="*/ 1749632 w 2147205"/>
                <a:gd name="connsiteY35" fmla="*/ 2448634 h 3688080"/>
                <a:gd name="connsiteX36" fmla="*/ 1638449 w 2147205"/>
                <a:gd name="connsiteY36" fmla="*/ 2139722 h 3688080"/>
                <a:gd name="connsiteX37" fmla="*/ 1606193 w 2147205"/>
                <a:gd name="connsiteY37" fmla="*/ 1772188 h 3688080"/>
                <a:gd name="connsiteX38" fmla="*/ 1653540 w 2147205"/>
                <a:gd name="connsiteY38" fmla="*/ 1264920 h 3688080"/>
                <a:gd name="connsiteX39" fmla="*/ 1691640 w 2147205"/>
                <a:gd name="connsiteY39" fmla="*/ 952500 h 3688080"/>
                <a:gd name="connsiteX40" fmla="*/ 1760220 w 2147205"/>
                <a:gd name="connsiteY40" fmla="*/ 533400 h 3688080"/>
                <a:gd name="connsiteX41" fmla="*/ 1844040 w 2147205"/>
                <a:gd name="connsiteY41" fmla="*/ 144780 h 3688080"/>
                <a:gd name="connsiteX42" fmla="*/ 1211580 w 2147205"/>
                <a:gd name="connsiteY42" fmla="*/ 0 h 3688080"/>
                <a:gd name="connsiteX43" fmla="*/ 1165860 w 2147205"/>
                <a:gd name="connsiteY43" fmla="*/ 289560 h 3688080"/>
                <a:gd name="connsiteX0" fmla="*/ 1165860 w 2147205"/>
                <a:gd name="connsiteY0" fmla="*/ 289560 h 3688080"/>
                <a:gd name="connsiteX1" fmla="*/ 1135380 w 2147205"/>
                <a:gd name="connsiteY1" fmla="*/ 510540 h 3688080"/>
                <a:gd name="connsiteX2" fmla="*/ 1043940 w 2147205"/>
                <a:gd name="connsiteY2" fmla="*/ 937260 h 3688080"/>
                <a:gd name="connsiteX3" fmla="*/ 929640 w 2147205"/>
                <a:gd name="connsiteY3" fmla="*/ 1402080 h 3688080"/>
                <a:gd name="connsiteX4" fmla="*/ 853440 w 2147205"/>
                <a:gd name="connsiteY4" fmla="*/ 1638300 h 3688080"/>
                <a:gd name="connsiteX5" fmla="*/ 746760 w 2147205"/>
                <a:gd name="connsiteY5" fmla="*/ 1882140 h 3688080"/>
                <a:gd name="connsiteX6" fmla="*/ 601980 w 2147205"/>
                <a:gd name="connsiteY6" fmla="*/ 2095500 h 3688080"/>
                <a:gd name="connsiteX7" fmla="*/ 320040 w 2147205"/>
                <a:gd name="connsiteY7" fmla="*/ 2499360 h 3688080"/>
                <a:gd name="connsiteX8" fmla="*/ 182880 w 2147205"/>
                <a:gd name="connsiteY8" fmla="*/ 2613660 h 3688080"/>
                <a:gd name="connsiteX9" fmla="*/ 129540 w 2147205"/>
                <a:gd name="connsiteY9" fmla="*/ 2727960 h 3688080"/>
                <a:gd name="connsiteX10" fmla="*/ 15240 w 2147205"/>
                <a:gd name="connsiteY10" fmla="*/ 2834640 h 3688080"/>
                <a:gd name="connsiteX11" fmla="*/ 7620 w 2147205"/>
                <a:gd name="connsiteY11" fmla="*/ 2971800 h 3688080"/>
                <a:gd name="connsiteX12" fmla="*/ 0 w 2147205"/>
                <a:gd name="connsiteY12" fmla="*/ 3078480 h 3688080"/>
                <a:gd name="connsiteX13" fmla="*/ 99060 w 2147205"/>
                <a:gd name="connsiteY13" fmla="*/ 3139440 h 3688080"/>
                <a:gd name="connsiteX14" fmla="*/ 160020 w 2147205"/>
                <a:gd name="connsiteY14" fmla="*/ 3230880 h 3688080"/>
                <a:gd name="connsiteX15" fmla="*/ 259080 w 2147205"/>
                <a:gd name="connsiteY15" fmla="*/ 3398520 h 3688080"/>
                <a:gd name="connsiteX16" fmla="*/ 396240 w 2147205"/>
                <a:gd name="connsiteY16" fmla="*/ 3467100 h 3688080"/>
                <a:gd name="connsiteX17" fmla="*/ 525780 w 2147205"/>
                <a:gd name="connsiteY17" fmla="*/ 3444240 h 3688080"/>
                <a:gd name="connsiteX18" fmla="*/ 632460 w 2147205"/>
                <a:gd name="connsiteY18" fmla="*/ 3429000 h 3688080"/>
                <a:gd name="connsiteX19" fmla="*/ 693420 w 2147205"/>
                <a:gd name="connsiteY19" fmla="*/ 3459480 h 3688080"/>
                <a:gd name="connsiteX20" fmla="*/ 853440 w 2147205"/>
                <a:gd name="connsiteY20" fmla="*/ 3444240 h 3688080"/>
                <a:gd name="connsiteX21" fmla="*/ 929640 w 2147205"/>
                <a:gd name="connsiteY21" fmla="*/ 3398520 h 3688080"/>
                <a:gd name="connsiteX22" fmla="*/ 1043940 w 2147205"/>
                <a:gd name="connsiteY22" fmla="*/ 3421380 h 3688080"/>
                <a:gd name="connsiteX23" fmla="*/ 1196340 w 2147205"/>
                <a:gd name="connsiteY23" fmla="*/ 3459480 h 3688080"/>
                <a:gd name="connsiteX24" fmla="*/ 1295400 w 2147205"/>
                <a:gd name="connsiteY24" fmla="*/ 3520440 h 3688080"/>
                <a:gd name="connsiteX25" fmla="*/ 1363980 w 2147205"/>
                <a:gd name="connsiteY25" fmla="*/ 3589020 h 3688080"/>
                <a:gd name="connsiteX26" fmla="*/ 1478280 w 2147205"/>
                <a:gd name="connsiteY26" fmla="*/ 3672840 h 3688080"/>
                <a:gd name="connsiteX27" fmla="*/ 1569720 w 2147205"/>
                <a:gd name="connsiteY27" fmla="*/ 3688080 h 3688080"/>
                <a:gd name="connsiteX28" fmla="*/ 1630680 w 2147205"/>
                <a:gd name="connsiteY28" fmla="*/ 3688080 h 3688080"/>
                <a:gd name="connsiteX29" fmla="*/ 1691640 w 2147205"/>
                <a:gd name="connsiteY29" fmla="*/ 3581400 h 3688080"/>
                <a:gd name="connsiteX30" fmla="*/ 1760220 w 2147205"/>
                <a:gd name="connsiteY30" fmla="*/ 3436620 h 3688080"/>
                <a:gd name="connsiteX31" fmla="*/ 2042160 w 2147205"/>
                <a:gd name="connsiteY31" fmla="*/ 3398520 h 3688080"/>
                <a:gd name="connsiteX32" fmla="*/ 2146493 w 2147205"/>
                <a:gd name="connsiteY32" fmla="*/ 3055270 h 3688080"/>
                <a:gd name="connsiteX33" fmla="*/ 2078528 w 2147205"/>
                <a:gd name="connsiteY33" fmla="*/ 2860627 h 3688080"/>
                <a:gd name="connsiteX34" fmla="*/ 1903217 w 2147205"/>
                <a:gd name="connsiteY34" fmla="*/ 2692370 h 3688080"/>
                <a:gd name="connsiteX35" fmla="*/ 1749632 w 2147205"/>
                <a:gd name="connsiteY35" fmla="*/ 2448634 h 3688080"/>
                <a:gd name="connsiteX36" fmla="*/ 1638449 w 2147205"/>
                <a:gd name="connsiteY36" fmla="*/ 2139722 h 3688080"/>
                <a:gd name="connsiteX37" fmla="*/ 1606193 w 2147205"/>
                <a:gd name="connsiteY37" fmla="*/ 1772188 h 3688080"/>
                <a:gd name="connsiteX38" fmla="*/ 1653540 w 2147205"/>
                <a:gd name="connsiteY38" fmla="*/ 1264920 h 3688080"/>
                <a:gd name="connsiteX39" fmla="*/ 1691640 w 2147205"/>
                <a:gd name="connsiteY39" fmla="*/ 952500 h 3688080"/>
                <a:gd name="connsiteX40" fmla="*/ 1760220 w 2147205"/>
                <a:gd name="connsiteY40" fmla="*/ 533400 h 3688080"/>
                <a:gd name="connsiteX41" fmla="*/ 1844040 w 2147205"/>
                <a:gd name="connsiteY41" fmla="*/ 144780 h 3688080"/>
                <a:gd name="connsiteX42" fmla="*/ 1211580 w 2147205"/>
                <a:gd name="connsiteY42" fmla="*/ 0 h 3688080"/>
                <a:gd name="connsiteX43" fmla="*/ 1165860 w 2147205"/>
                <a:gd name="connsiteY43" fmla="*/ 289560 h 3688080"/>
                <a:gd name="connsiteX0" fmla="*/ 1165860 w 2147205"/>
                <a:gd name="connsiteY0" fmla="*/ 289560 h 3688080"/>
                <a:gd name="connsiteX1" fmla="*/ 1135380 w 2147205"/>
                <a:gd name="connsiteY1" fmla="*/ 510540 h 3688080"/>
                <a:gd name="connsiteX2" fmla="*/ 1043940 w 2147205"/>
                <a:gd name="connsiteY2" fmla="*/ 937260 h 3688080"/>
                <a:gd name="connsiteX3" fmla="*/ 929640 w 2147205"/>
                <a:gd name="connsiteY3" fmla="*/ 1402080 h 3688080"/>
                <a:gd name="connsiteX4" fmla="*/ 853440 w 2147205"/>
                <a:gd name="connsiteY4" fmla="*/ 1638300 h 3688080"/>
                <a:gd name="connsiteX5" fmla="*/ 746760 w 2147205"/>
                <a:gd name="connsiteY5" fmla="*/ 1882140 h 3688080"/>
                <a:gd name="connsiteX6" fmla="*/ 601980 w 2147205"/>
                <a:gd name="connsiteY6" fmla="*/ 2095500 h 3688080"/>
                <a:gd name="connsiteX7" fmla="*/ 320040 w 2147205"/>
                <a:gd name="connsiteY7" fmla="*/ 2499360 h 3688080"/>
                <a:gd name="connsiteX8" fmla="*/ 182880 w 2147205"/>
                <a:gd name="connsiteY8" fmla="*/ 2613660 h 3688080"/>
                <a:gd name="connsiteX9" fmla="*/ 129540 w 2147205"/>
                <a:gd name="connsiteY9" fmla="*/ 2727960 h 3688080"/>
                <a:gd name="connsiteX10" fmla="*/ 15240 w 2147205"/>
                <a:gd name="connsiteY10" fmla="*/ 2834640 h 3688080"/>
                <a:gd name="connsiteX11" fmla="*/ 7620 w 2147205"/>
                <a:gd name="connsiteY11" fmla="*/ 2971800 h 3688080"/>
                <a:gd name="connsiteX12" fmla="*/ 0 w 2147205"/>
                <a:gd name="connsiteY12" fmla="*/ 3078480 h 3688080"/>
                <a:gd name="connsiteX13" fmla="*/ 99060 w 2147205"/>
                <a:gd name="connsiteY13" fmla="*/ 3139440 h 3688080"/>
                <a:gd name="connsiteX14" fmla="*/ 160020 w 2147205"/>
                <a:gd name="connsiteY14" fmla="*/ 3230880 h 3688080"/>
                <a:gd name="connsiteX15" fmla="*/ 259080 w 2147205"/>
                <a:gd name="connsiteY15" fmla="*/ 3398520 h 3688080"/>
                <a:gd name="connsiteX16" fmla="*/ 396240 w 2147205"/>
                <a:gd name="connsiteY16" fmla="*/ 3467100 h 3688080"/>
                <a:gd name="connsiteX17" fmla="*/ 525780 w 2147205"/>
                <a:gd name="connsiteY17" fmla="*/ 3444240 h 3688080"/>
                <a:gd name="connsiteX18" fmla="*/ 632460 w 2147205"/>
                <a:gd name="connsiteY18" fmla="*/ 3429000 h 3688080"/>
                <a:gd name="connsiteX19" fmla="*/ 693420 w 2147205"/>
                <a:gd name="connsiteY19" fmla="*/ 3459480 h 3688080"/>
                <a:gd name="connsiteX20" fmla="*/ 853440 w 2147205"/>
                <a:gd name="connsiteY20" fmla="*/ 3444240 h 3688080"/>
                <a:gd name="connsiteX21" fmla="*/ 929640 w 2147205"/>
                <a:gd name="connsiteY21" fmla="*/ 3398520 h 3688080"/>
                <a:gd name="connsiteX22" fmla="*/ 1043940 w 2147205"/>
                <a:gd name="connsiteY22" fmla="*/ 3421380 h 3688080"/>
                <a:gd name="connsiteX23" fmla="*/ 1196340 w 2147205"/>
                <a:gd name="connsiteY23" fmla="*/ 3459480 h 3688080"/>
                <a:gd name="connsiteX24" fmla="*/ 1295400 w 2147205"/>
                <a:gd name="connsiteY24" fmla="*/ 3520440 h 3688080"/>
                <a:gd name="connsiteX25" fmla="*/ 1363980 w 2147205"/>
                <a:gd name="connsiteY25" fmla="*/ 3589020 h 3688080"/>
                <a:gd name="connsiteX26" fmla="*/ 1478280 w 2147205"/>
                <a:gd name="connsiteY26" fmla="*/ 3672840 h 3688080"/>
                <a:gd name="connsiteX27" fmla="*/ 1569720 w 2147205"/>
                <a:gd name="connsiteY27" fmla="*/ 3688080 h 3688080"/>
                <a:gd name="connsiteX28" fmla="*/ 1630680 w 2147205"/>
                <a:gd name="connsiteY28" fmla="*/ 3688080 h 3688080"/>
                <a:gd name="connsiteX29" fmla="*/ 1691640 w 2147205"/>
                <a:gd name="connsiteY29" fmla="*/ 3581400 h 3688080"/>
                <a:gd name="connsiteX30" fmla="*/ 1706919 w 2147205"/>
                <a:gd name="connsiteY30" fmla="*/ 3449311 h 3688080"/>
                <a:gd name="connsiteX31" fmla="*/ 2042160 w 2147205"/>
                <a:gd name="connsiteY31" fmla="*/ 3398520 h 3688080"/>
                <a:gd name="connsiteX32" fmla="*/ 2146493 w 2147205"/>
                <a:gd name="connsiteY32" fmla="*/ 3055270 h 3688080"/>
                <a:gd name="connsiteX33" fmla="*/ 2078528 w 2147205"/>
                <a:gd name="connsiteY33" fmla="*/ 2860627 h 3688080"/>
                <a:gd name="connsiteX34" fmla="*/ 1903217 w 2147205"/>
                <a:gd name="connsiteY34" fmla="*/ 2692370 h 3688080"/>
                <a:gd name="connsiteX35" fmla="*/ 1749632 w 2147205"/>
                <a:gd name="connsiteY35" fmla="*/ 2448634 h 3688080"/>
                <a:gd name="connsiteX36" fmla="*/ 1638449 w 2147205"/>
                <a:gd name="connsiteY36" fmla="*/ 2139722 h 3688080"/>
                <a:gd name="connsiteX37" fmla="*/ 1606193 w 2147205"/>
                <a:gd name="connsiteY37" fmla="*/ 1772188 h 3688080"/>
                <a:gd name="connsiteX38" fmla="*/ 1653540 w 2147205"/>
                <a:gd name="connsiteY38" fmla="*/ 1264920 h 3688080"/>
                <a:gd name="connsiteX39" fmla="*/ 1691640 w 2147205"/>
                <a:gd name="connsiteY39" fmla="*/ 952500 h 3688080"/>
                <a:gd name="connsiteX40" fmla="*/ 1760220 w 2147205"/>
                <a:gd name="connsiteY40" fmla="*/ 533400 h 3688080"/>
                <a:gd name="connsiteX41" fmla="*/ 1844040 w 2147205"/>
                <a:gd name="connsiteY41" fmla="*/ 144780 h 3688080"/>
                <a:gd name="connsiteX42" fmla="*/ 1211580 w 2147205"/>
                <a:gd name="connsiteY42" fmla="*/ 0 h 3688080"/>
                <a:gd name="connsiteX43" fmla="*/ 1165860 w 2147205"/>
                <a:gd name="connsiteY43" fmla="*/ 289560 h 3688080"/>
                <a:gd name="connsiteX0" fmla="*/ 1165860 w 2147445"/>
                <a:gd name="connsiteY0" fmla="*/ 289560 h 3688080"/>
                <a:gd name="connsiteX1" fmla="*/ 1135380 w 2147445"/>
                <a:gd name="connsiteY1" fmla="*/ 510540 h 3688080"/>
                <a:gd name="connsiteX2" fmla="*/ 1043940 w 2147445"/>
                <a:gd name="connsiteY2" fmla="*/ 937260 h 3688080"/>
                <a:gd name="connsiteX3" fmla="*/ 929640 w 2147445"/>
                <a:gd name="connsiteY3" fmla="*/ 1402080 h 3688080"/>
                <a:gd name="connsiteX4" fmla="*/ 853440 w 2147445"/>
                <a:gd name="connsiteY4" fmla="*/ 1638300 h 3688080"/>
                <a:gd name="connsiteX5" fmla="*/ 746760 w 2147445"/>
                <a:gd name="connsiteY5" fmla="*/ 1882140 h 3688080"/>
                <a:gd name="connsiteX6" fmla="*/ 601980 w 2147445"/>
                <a:gd name="connsiteY6" fmla="*/ 2095500 h 3688080"/>
                <a:gd name="connsiteX7" fmla="*/ 320040 w 2147445"/>
                <a:gd name="connsiteY7" fmla="*/ 2499360 h 3688080"/>
                <a:gd name="connsiteX8" fmla="*/ 182880 w 2147445"/>
                <a:gd name="connsiteY8" fmla="*/ 2613660 h 3688080"/>
                <a:gd name="connsiteX9" fmla="*/ 129540 w 2147445"/>
                <a:gd name="connsiteY9" fmla="*/ 2727960 h 3688080"/>
                <a:gd name="connsiteX10" fmla="*/ 15240 w 2147445"/>
                <a:gd name="connsiteY10" fmla="*/ 2834640 h 3688080"/>
                <a:gd name="connsiteX11" fmla="*/ 7620 w 2147445"/>
                <a:gd name="connsiteY11" fmla="*/ 2971800 h 3688080"/>
                <a:gd name="connsiteX12" fmla="*/ 0 w 2147445"/>
                <a:gd name="connsiteY12" fmla="*/ 3078480 h 3688080"/>
                <a:gd name="connsiteX13" fmla="*/ 99060 w 2147445"/>
                <a:gd name="connsiteY13" fmla="*/ 3139440 h 3688080"/>
                <a:gd name="connsiteX14" fmla="*/ 160020 w 2147445"/>
                <a:gd name="connsiteY14" fmla="*/ 3230880 h 3688080"/>
                <a:gd name="connsiteX15" fmla="*/ 259080 w 2147445"/>
                <a:gd name="connsiteY15" fmla="*/ 3398520 h 3688080"/>
                <a:gd name="connsiteX16" fmla="*/ 396240 w 2147445"/>
                <a:gd name="connsiteY16" fmla="*/ 3467100 h 3688080"/>
                <a:gd name="connsiteX17" fmla="*/ 525780 w 2147445"/>
                <a:gd name="connsiteY17" fmla="*/ 3444240 h 3688080"/>
                <a:gd name="connsiteX18" fmla="*/ 632460 w 2147445"/>
                <a:gd name="connsiteY18" fmla="*/ 3429000 h 3688080"/>
                <a:gd name="connsiteX19" fmla="*/ 693420 w 2147445"/>
                <a:gd name="connsiteY19" fmla="*/ 3459480 h 3688080"/>
                <a:gd name="connsiteX20" fmla="*/ 853440 w 2147445"/>
                <a:gd name="connsiteY20" fmla="*/ 3444240 h 3688080"/>
                <a:gd name="connsiteX21" fmla="*/ 929640 w 2147445"/>
                <a:gd name="connsiteY21" fmla="*/ 3398520 h 3688080"/>
                <a:gd name="connsiteX22" fmla="*/ 1043940 w 2147445"/>
                <a:gd name="connsiteY22" fmla="*/ 3421380 h 3688080"/>
                <a:gd name="connsiteX23" fmla="*/ 1196340 w 2147445"/>
                <a:gd name="connsiteY23" fmla="*/ 3459480 h 3688080"/>
                <a:gd name="connsiteX24" fmla="*/ 1295400 w 2147445"/>
                <a:gd name="connsiteY24" fmla="*/ 3520440 h 3688080"/>
                <a:gd name="connsiteX25" fmla="*/ 1363980 w 2147445"/>
                <a:gd name="connsiteY25" fmla="*/ 3589020 h 3688080"/>
                <a:gd name="connsiteX26" fmla="*/ 1478280 w 2147445"/>
                <a:gd name="connsiteY26" fmla="*/ 3672840 h 3688080"/>
                <a:gd name="connsiteX27" fmla="*/ 1569720 w 2147445"/>
                <a:gd name="connsiteY27" fmla="*/ 3688080 h 3688080"/>
                <a:gd name="connsiteX28" fmla="*/ 1630680 w 2147445"/>
                <a:gd name="connsiteY28" fmla="*/ 3688080 h 3688080"/>
                <a:gd name="connsiteX29" fmla="*/ 1691640 w 2147445"/>
                <a:gd name="connsiteY29" fmla="*/ 3581400 h 3688080"/>
                <a:gd name="connsiteX30" fmla="*/ 1706919 w 2147445"/>
                <a:gd name="connsiteY30" fmla="*/ 3449311 h 3688080"/>
                <a:gd name="connsiteX31" fmla="*/ 2035378 w 2147445"/>
                <a:gd name="connsiteY31" fmla="*/ 3425173 h 3688080"/>
                <a:gd name="connsiteX32" fmla="*/ 2146493 w 2147445"/>
                <a:gd name="connsiteY32" fmla="*/ 3055270 h 3688080"/>
                <a:gd name="connsiteX33" fmla="*/ 2078528 w 2147445"/>
                <a:gd name="connsiteY33" fmla="*/ 2860627 h 3688080"/>
                <a:gd name="connsiteX34" fmla="*/ 1903217 w 2147445"/>
                <a:gd name="connsiteY34" fmla="*/ 2692370 h 3688080"/>
                <a:gd name="connsiteX35" fmla="*/ 1749632 w 2147445"/>
                <a:gd name="connsiteY35" fmla="*/ 2448634 h 3688080"/>
                <a:gd name="connsiteX36" fmla="*/ 1638449 w 2147445"/>
                <a:gd name="connsiteY36" fmla="*/ 2139722 h 3688080"/>
                <a:gd name="connsiteX37" fmla="*/ 1606193 w 2147445"/>
                <a:gd name="connsiteY37" fmla="*/ 1772188 h 3688080"/>
                <a:gd name="connsiteX38" fmla="*/ 1653540 w 2147445"/>
                <a:gd name="connsiteY38" fmla="*/ 1264920 h 3688080"/>
                <a:gd name="connsiteX39" fmla="*/ 1691640 w 2147445"/>
                <a:gd name="connsiteY39" fmla="*/ 952500 h 3688080"/>
                <a:gd name="connsiteX40" fmla="*/ 1760220 w 2147445"/>
                <a:gd name="connsiteY40" fmla="*/ 533400 h 3688080"/>
                <a:gd name="connsiteX41" fmla="*/ 1844040 w 2147445"/>
                <a:gd name="connsiteY41" fmla="*/ 144780 h 3688080"/>
                <a:gd name="connsiteX42" fmla="*/ 1211580 w 2147445"/>
                <a:gd name="connsiteY42" fmla="*/ 0 h 3688080"/>
                <a:gd name="connsiteX43" fmla="*/ 1165860 w 2147445"/>
                <a:gd name="connsiteY43" fmla="*/ 289560 h 3688080"/>
                <a:gd name="connsiteX0" fmla="*/ 1165860 w 2147951"/>
                <a:gd name="connsiteY0" fmla="*/ 289560 h 3688080"/>
                <a:gd name="connsiteX1" fmla="*/ 1135380 w 2147951"/>
                <a:gd name="connsiteY1" fmla="*/ 510540 h 3688080"/>
                <a:gd name="connsiteX2" fmla="*/ 1043940 w 2147951"/>
                <a:gd name="connsiteY2" fmla="*/ 937260 h 3688080"/>
                <a:gd name="connsiteX3" fmla="*/ 929640 w 2147951"/>
                <a:gd name="connsiteY3" fmla="*/ 1402080 h 3688080"/>
                <a:gd name="connsiteX4" fmla="*/ 853440 w 2147951"/>
                <a:gd name="connsiteY4" fmla="*/ 1638300 h 3688080"/>
                <a:gd name="connsiteX5" fmla="*/ 746760 w 2147951"/>
                <a:gd name="connsiteY5" fmla="*/ 1882140 h 3688080"/>
                <a:gd name="connsiteX6" fmla="*/ 601980 w 2147951"/>
                <a:gd name="connsiteY6" fmla="*/ 2095500 h 3688080"/>
                <a:gd name="connsiteX7" fmla="*/ 320040 w 2147951"/>
                <a:gd name="connsiteY7" fmla="*/ 2499360 h 3688080"/>
                <a:gd name="connsiteX8" fmla="*/ 182880 w 2147951"/>
                <a:gd name="connsiteY8" fmla="*/ 2613660 h 3688080"/>
                <a:gd name="connsiteX9" fmla="*/ 129540 w 2147951"/>
                <a:gd name="connsiteY9" fmla="*/ 2727960 h 3688080"/>
                <a:gd name="connsiteX10" fmla="*/ 15240 w 2147951"/>
                <a:gd name="connsiteY10" fmla="*/ 2834640 h 3688080"/>
                <a:gd name="connsiteX11" fmla="*/ 7620 w 2147951"/>
                <a:gd name="connsiteY11" fmla="*/ 2971800 h 3688080"/>
                <a:gd name="connsiteX12" fmla="*/ 0 w 2147951"/>
                <a:gd name="connsiteY12" fmla="*/ 3078480 h 3688080"/>
                <a:gd name="connsiteX13" fmla="*/ 99060 w 2147951"/>
                <a:gd name="connsiteY13" fmla="*/ 3139440 h 3688080"/>
                <a:gd name="connsiteX14" fmla="*/ 160020 w 2147951"/>
                <a:gd name="connsiteY14" fmla="*/ 3230880 h 3688080"/>
                <a:gd name="connsiteX15" fmla="*/ 259080 w 2147951"/>
                <a:gd name="connsiteY15" fmla="*/ 3398520 h 3688080"/>
                <a:gd name="connsiteX16" fmla="*/ 396240 w 2147951"/>
                <a:gd name="connsiteY16" fmla="*/ 3467100 h 3688080"/>
                <a:gd name="connsiteX17" fmla="*/ 525780 w 2147951"/>
                <a:gd name="connsiteY17" fmla="*/ 3444240 h 3688080"/>
                <a:gd name="connsiteX18" fmla="*/ 632460 w 2147951"/>
                <a:gd name="connsiteY18" fmla="*/ 3429000 h 3688080"/>
                <a:gd name="connsiteX19" fmla="*/ 693420 w 2147951"/>
                <a:gd name="connsiteY19" fmla="*/ 3459480 h 3688080"/>
                <a:gd name="connsiteX20" fmla="*/ 853440 w 2147951"/>
                <a:gd name="connsiteY20" fmla="*/ 3444240 h 3688080"/>
                <a:gd name="connsiteX21" fmla="*/ 929640 w 2147951"/>
                <a:gd name="connsiteY21" fmla="*/ 3398520 h 3688080"/>
                <a:gd name="connsiteX22" fmla="*/ 1043940 w 2147951"/>
                <a:gd name="connsiteY22" fmla="*/ 3421380 h 3688080"/>
                <a:gd name="connsiteX23" fmla="*/ 1196340 w 2147951"/>
                <a:gd name="connsiteY23" fmla="*/ 3459480 h 3688080"/>
                <a:gd name="connsiteX24" fmla="*/ 1295400 w 2147951"/>
                <a:gd name="connsiteY24" fmla="*/ 3520440 h 3688080"/>
                <a:gd name="connsiteX25" fmla="*/ 1363980 w 2147951"/>
                <a:gd name="connsiteY25" fmla="*/ 3589020 h 3688080"/>
                <a:gd name="connsiteX26" fmla="*/ 1478280 w 2147951"/>
                <a:gd name="connsiteY26" fmla="*/ 3672840 h 3688080"/>
                <a:gd name="connsiteX27" fmla="*/ 1569720 w 2147951"/>
                <a:gd name="connsiteY27" fmla="*/ 3688080 h 3688080"/>
                <a:gd name="connsiteX28" fmla="*/ 1630680 w 2147951"/>
                <a:gd name="connsiteY28" fmla="*/ 3688080 h 3688080"/>
                <a:gd name="connsiteX29" fmla="*/ 1691640 w 2147951"/>
                <a:gd name="connsiteY29" fmla="*/ 3581400 h 3688080"/>
                <a:gd name="connsiteX30" fmla="*/ 1706919 w 2147951"/>
                <a:gd name="connsiteY30" fmla="*/ 3449311 h 3688080"/>
                <a:gd name="connsiteX31" fmla="*/ 2022677 w 2147951"/>
                <a:gd name="connsiteY31" fmla="*/ 3414483 h 3688080"/>
                <a:gd name="connsiteX32" fmla="*/ 2146493 w 2147951"/>
                <a:gd name="connsiteY32" fmla="*/ 3055270 h 3688080"/>
                <a:gd name="connsiteX33" fmla="*/ 2078528 w 2147951"/>
                <a:gd name="connsiteY33" fmla="*/ 2860627 h 3688080"/>
                <a:gd name="connsiteX34" fmla="*/ 1903217 w 2147951"/>
                <a:gd name="connsiteY34" fmla="*/ 2692370 h 3688080"/>
                <a:gd name="connsiteX35" fmla="*/ 1749632 w 2147951"/>
                <a:gd name="connsiteY35" fmla="*/ 2448634 h 3688080"/>
                <a:gd name="connsiteX36" fmla="*/ 1638449 w 2147951"/>
                <a:gd name="connsiteY36" fmla="*/ 2139722 h 3688080"/>
                <a:gd name="connsiteX37" fmla="*/ 1606193 w 2147951"/>
                <a:gd name="connsiteY37" fmla="*/ 1772188 h 3688080"/>
                <a:gd name="connsiteX38" fmla="*/ 1653540 w 2147951"/>
                <a:gd name="connsiteY38" fmla="*/ 1264920 h 3688080"/>
                <a:gd name="connsiteX39" fmla="*/ 1691640 w 2147951"/>
                <a:gd name="connsiteY39" fmla="*/ 952500 h 3688080"/>
                <a:gd name="connsiteX40" fmla="*/ 1760220 w 2147951"/>
                <a:gd name="connsiteY40" fmla="*/ 533400 h 3688080"/>
                <a:gd name="connsiteX41" fmla="*/ 1844040 w 2147951"/>
                <a:gd name="connsiteY41" fmla="*/ 144780 h 3688080"/>
                <a:gd name="connsiteX42" fmla="*/ 1211580 w 2147951"/>
                <a:gd name="connsiteY42" fmla="*/ 0 h 3688080"/>
                <a:gd name="connsiteX43" fmla="*/ 1165860 w 2147951"/>
                <a:gd name="connsiteY43" fmla="*/ 289560 h 3688080"/>
                <a:gd name="connsiteX0" fmla="*/ 1165860 w 2147951"/>
                <a:gd name="connsiteY0" fmla="*/ 289560 h 3688080"/>
                <a:gd name="connsiteX1" fmla="*/ 1135380 w 2147951"/>
                <a:gd name="connsiteY1" fmla="*/ 510540 h 3688080"/>
                <a:gd name="connsiteX2" fmla="*/ 1043940 w 2147951"/>
                <a:gd name="connsiteY2" fmla="*/ 937260 h 3688080"/>
                <a:gd name="connsiteX3" fmla="*/ 929640 w 2147951"/>
                <a:gd name="connsiteY3" fmla="*/ 1402080 h 3688080"/>
                <a:gd name="connsiteX4" fmla="*/ 853440 w 2147951"/>
                <a:gd name="connsiteY4" fmla="*/ 1638300 h 3688080"/>
                <a:gd name="connsiteX5" fmla="*/ 746760 w 2147951"/>
                <a:gd name="connsiteY5" fmla="*/ 1882140 h 3688080"/>
                <a:gd name="connsiteX6" fmla="*/ 601980 w 2147951"/>
                <a:gd name="connsiteY6" fmla="*/ 2095500 h 3688080"/>
                <a:gd name="connsiteX7" fmla="*/ 320040 w 2147951"/>
                <a:gd name="connsiteY7" fmla="*/ 2499360 h 3688080"/>
                <a:gd name="connsiteX8" fmla="*/ 182880 w 2147951"/>
                <a:gd name="connsiteY8" fmla="*/ 2613660 h 3688080"/>
                <a:gd name="connsiteX9" fmla="*/ 129540 w 2147951"/>
                <a:gd name="connsiteY9" fmla="*/ 2727960 h 3688080"/>
                <a:gd name="connsiteX10" fmla="*/ 15240 w 2147951"/>
                <a:gd name="connsiteY10" fmla="*/ 2834640 h 3688080"/>
                <a:gd name="connsiteX11" fmla="*/ 7620 w 2147951"/>
                <a:gd name="connsiteY11" fmla="*/ 2971800 h 3688080"/>
                <a:gd name="connsiteX12" fmla="*/ 0 w 2147951"/>
                <a:gd name="connsiteY12" fmla="*/ 3078480 h 3688080"/>
                <a:gd name="connsiteX13" fmla="*/ 99060 w 2147951"/>
                <a:gd name="connsiteY13" fmla="*/ 3139440 h 3688080"/>
                <a:gd name="connsiteX14" fmla="*/ 160020 w 2147951"/>
                <a:gd name="connsiteY14" fmla="*/ 3230880 h 3688080"/>
                <a:gd name="connsiteX15" fmla="*/ 259080 w 2147951"/>
                <a:gd name="connsiteY15" fmla="*/ 3398520 h 3688080"/>
                <a:gd name="connsiteX16" fmla="*/ 396240 w 2147951"/>
                <a:gd name="connsiteY16" fmla="*/ 3467100 h 3688080"/>
                <a:gd name="connsiteX17" fmla="*/ 525780 w 2147951"/>
                <a:gd name="connsiteY17" fmla="*/ 3444240 h 3688080"/>
                <a:gd name="connsiteX18" fmla="*/ 632460 w 2147951"/>
                <a:gd name="connsiteY18" fmla="*/ 3429000 h 3688080"/>
                <a:gd name="connsiteX19" fmla="*/ 693420 w 2147951"/>
                <a:gd name="connsiteY19" fmla="*/ 3459480 h 3688080"/>
                <a:gd name="connsiteX20" fmla="*/ 853440 w 2147951"/>
                <a:gd name="connsiteY20" fmla="*/ 3444240 h 3688080"/>
                <a:gd name="connsiteX21" fmla="*/ 929640 w 2147951"/>
                <a:gd name="connsiteY21" fmla="*/ 3398520 h 3688080"/>
                <a:gd name="connsiteX22" fmla="*/ 1043940 w 2147951"/>
                <a:gd name="connsiteY22" fmla="*/ 3421380 h 3688080"/>
                <a:gd name="connsiteX23" fmla="*/ 1196340 w 2147951"/>
                <a:gd name="connsiteY23" fmla="*/ 3459480 h 3688080"/>
                <a:gd name="connsiteX24" fmla="*/ 1295400 w 2147951"/>
                <a:gd name="connsiteY24" fmla="*/ 3520440 h 3688080"/>
                <a:gd name="connsiteX25" fmla="*/ 1363980 w 2147951"/>
                <a:gd name="connsiteY25" fmla="*/ 3589020 h 3688080"/>
                <a:gd name="connsiteX26" fmla="*/ 1478280 w 2147951"/>
                <a:gd name="connsiteY26" fmla="*/ 3672840 h 3688080"/>
                <a:gd name="connsiteX27" fmla="*/ 1569720 w 2147951"/>
                <a:gd name="connsiteY27" fmla="*/ 3688080 h 3688080"/>
                <a:gd name="connsiteX28" fmla="*/ 1630680 w 2147951"/>
                <a:gd name="connsiteY28" fmla="*/ 3688080 h 3688080"/>
                <a:gd name="connsiteX29" fmla="*/ 1706919 w 2147951"/>
                <a:gd name="connsiteY29" fmla="*/ 3449311 h 3688080"/>
                <a:gd name="connsiteX30" fmla="*/ 2022677 w 2147951"/>
                <a:gd name="connsiteY30" fmla="*/ 3414483 h 3688080"/>
                <a:gd name="connsiteX31" fmla="*/ 2146493 w 2147951"/>
                <a:gd name="connsiteY31" fmla="*/ 3055270 h 3688080"/>
                <a:gd name="connsiteX32" fmla="*/ 2078528 w 2147951"/>
                <a:gd name="connsiteY32" fmla="*/ 2860627 h 3688080"/>
                <a:gd name="connsiteX33" fmla="*/ 1903217 w 2147951"/>
                <a:gd name="connsiteY33" fmla="*/ 2692370 h 3688080"/>
                <a:gd name="connsiteX34" fmla="*/ 1749632 w 2147951"/>
                <a:gd name="connsiteY34" fmla="*/ 2448634 h 3688080"/>
                <a:gd name="connsiteX35" fmla="*/ 1638449 w 2147951"/>
                <a:gd name="connsiteY35" fmla="*/ 2139722 h 3688080"/>
                <a:gd name="connsiteX36" fmla="*/ 1606193 w 2147951"/>
                <a:gd name="connsiteY36" fmla="*/ 1772188 h 3688080"/>
                <a:gd name="connsiteX37" fmla="*/ 1653540 w 2147951"/>
                <a:gd name="connsiteY37" fmla="*/ 1264920 h 3688080"/>
                <a:gd name="connsiteX38" fmla="*/ 1691640 w 2147951"/>
                <a:gd name="connsiteY38" fmla="*/ 952500 h 3688080"/>
                <a:gd name="connsiteX39" fmla="*/ 1760220 w 2147951"/>
                <a:gd name="connsiteY39" fmla="*/ 533400 h 3688080"/>
                <a:gd name="connsiteX40" fmla="*/ 1844040 w 2147951"/>
                <a:gd name="connsiteY40" fmla="*/ 144780 h 3688080"/>
                <a:gd name="connsiteX41" fmla="*/ 1211580 w 2147951"/>
                <a:gd name="connsiteY41" fmla="*/ 0 h 3688080"/>
                <a:gd name="connsiteX42" fmla="*/ 1165860 w 2147951"/>
                <a:gd name="connsiteY42" fmla="*/ 289560 h 3688080"/>
                <a:gd name="connsiteX0" fmla="*/ 1165860 w 2147951"/>
                <a:gd name="connsiteY0" fmla="*/ 289560 h 3688080"/>
                <a:gd name="connsiteX1" fmla="*/ 1135380 w 2147951"/>
                <a:gd name="connsiteY1" fmla="*/ 510540 h 3688080"/>
                <a:gd name="connsiteX2" fmla="*/ 1043940 w 2147951"/>
                <a:gd name="connsiteY2" fmla="*/ 937260 h 3688080"/>
                <a:gd name="connsiteX3" fmla="*/ 929640 w 2147951"/>
                <a:gd name="connsiteY3" fmla="*/ 1402080 h 3688080"/>
                <a:gd name="connsiteX4" fmla="*/ 853440 w 2147951"/>
                <a:gd name="connsiteY4" fmla="*/ 1638300 h 3688080"/>
                <a:gd name="connsiteX5" fmla="*/ 746760 w 2147951"/>
                <a:gd name="connsiteY5" fmla="*/ 1882140 h 3688080"/>
                <a:gd name="connsiteX6" fmla="*/ 601980 w 2147951"/>
                <a:gd name="connsiteY6" fmla="*/ 2095500 h 3688080"/>
                <a:gd name="connsiteX7" fmla="*/ 320040 w 2147951"/>
                <a:gd name="connsiteY7" fmla="*/ 2499360 h 3688080"/>
                <a:gd name="connsiteX8" fmla="*/ 182880 w 2147951"/>
                <a:gd name="connsiteY8" fmla="*/ 2613660 h 3688080"/>
                <a:gd name="connsiteX9" fmla="*/ 129540 w 2147951"/>
                <a:gd name="connsiteY9" fmla="*/ 2727960 h 3688080"/>
                <a:gd name="connsiteX10" fmla="*/ 15240 w 2147951"/>
                <a:gd name="connsiteY10" fmla="*/ 2834640 h 3688080"/>
                <a:gd name="connsiteX11" fmla="*/ 7620 w 2147951"/>
                <a:gd name="connsiteY11" fmla="*/ 2971800 h 3688080"/>
                <a:gd name="connsiteX12" fmla="*/ 0 w 2147951"/>
                <a:gd name="connsiteY12" fmla="*/ 3078480 h 3688080"/>
                <a:gd name="connsiteX13" fmla="*/ 99060 w 2147951"/>
                <a:gd name="connsiteY13" fmla="*/ 3139440 h 3688080"/>
                <a:gd name="connsiteX14" fmla="*/ 160020 w 2147951"/>
                <a:gd name="connsiteY14" fmla="*/ 3230880 h 3688080"/>
                <a:gd name="connsiteX15" fmla="*/ 259080 w 2147951"/>
                <a:gd name="connsiteY15" fmla="*/ 3398520 h 3688080"/>
                <a:gd name="connsiteX16" fmla="*/ 396240 w 2147951"/>
                <a:gd name="connsiteY16" fmla="*/ 3467100 h 3688080"/>
                <a:gd name="connsiteX17" fmla="*/ 525780 w 2147951"/>
                <a:gd name="connsiteY17" fmla="*/ 3444240 h 3688080"/>
                <a:gd name="connsiteX18" fmla="*/ 632460 w 2147951"/>
                <a:gd name="connsiteY18" fmla="*/ 3429000 h 3688080"/>
                <a:gd name="connsiteX19" fmla="*/ 693420 w 2147951"/>
                <a:gd name="connsiteY19" fmla="*/ 3459480 h 3688080"/>
                <a:gd name="connsiteX20" fmla="*/ 853440 w 2147951"/>
                <a:gd name="connsiteY20" fmla="*/ 3444240 h 3688080"/>
                <a:gd name="connsiteX21" fmla="*/ 929640 w 2147951"/>
                <a:gd name="connsiteY21" fmla="*/ 3398520 h 3688080"/>
                <a:gd name="connsiteX22" fmla="*/ 1043940 w 2147951"/>
                <a:gd name="connsiteY22" fmla="*/ 3421380 h 3688080"/>
                <a:gd name="connsiteX23" fmla="*/ 1196340 w 2147951"/>
                <a:gd name="connsiteY23" fmla="*/ 3459480 h 3688080"/>
                <a:gd name="connsiteX24" fmla="*/ 1295400 w 2147951"/>
                <a:gd name="connsiteY24" fmla="*/ 3520440 h 3688080"/>
                <a:gd name="connsiteX25" fmla="*/ 1363980 w 2147951"/>
                <a:gd name="connsiteY25" fmla="*/ 3589020 h 3688080"/>
                <a:gd name="connsiteX26" fmla="*/ 1478280 w 2147951"/>
                <a:gd name="connsiteY26" fmla="*/ 3672840 h 3688080"/>
                <a:gd name="connsiteX27" fmla="*/ 1569720 w 2147951"/>
                <a:gd name="connsiteY27" fmla="*/ 3688080 h 3688080"/>
                <a:gd name="connsiteX28" fmla="*/ 1706919 w 2147951"/>
                <a:gd name="connsiteY28" fmla="*/ 3449311 h 3688080"/>
                <a:gd name="connsiteX29" fmla="*/ 2022677 w 2147951"/>
                <a:gd name="connsiteY29" fmla="*/ 3414483 h 3688080"/>
                <a:gd name="connsiteX30" fmla="*/ 2146493 w 2147951"/>
                <a:gd name="connsiteY30" fmla="*/ 3055270 h 3688080"/>
                <a:gd name="connsiteX31" fmla="*/ 2078528 w 2147951"/>
                <a:gd name="connsiteY31" fmla="*/ 2860627 h 3688080"/>
                <a:gd name="connsiteX32" fmla="*/ 1903217 w 2147951"/>
                <a:gd name="connsiteY32" fmla="*/ 2692370 h 3688080"/>
                <a:gd name="connsiteX33" fmla="*/ 1749632 w 2147951"/>
                <a:gd name="connsiteY33" fmla="*/ 2448634 h 3688080"/>
                <a:gd name="connsiteX34" fmla="*/ 1638449 w 2147951"/>
                <a:gd name="connsiteY34" fmla="*/ 2139722 h 3688080"/>
                <a:gd name="connsiteX35" fmla="*/ 1606193 w 2147951"/>
                <a:gd name="connsiteY35" fmla="*/ 1772188 h 3688080"/>
                <a:gd name="connsiteX36" fmla="*/ 1653540 w 2147951"/>
                <a:gd name="connsiteY36" fmla="*/ 1264920 h 3688080"/>
                <a:gd name="connsiteX37" fmla="*/ 1691640 w 2147951"/>
                <a:gd name="connsiteY37" fmla="*/ 952500 h 3688080"/>
                <a:gd name="connsiteX38" fmla="*/ 1760220 w 2147951"/>
                <a:gd name="connsiteY38" fmla="*/ 533400 h 3688080"/>
                <a:gd name="connsiteX39" fmla="*/ 1844040 w 2147951"/>
                <a:gd name="connsiteY39" fmla="*/ 144780 h 3688080"/>
                <a:gd name="connsiteX40" fmla="*/ 1211580 w 2147951"/>
                <a:gd name="connsiteY40" fmla="*/ 0 h 3688080"/>
                <a:gd name="connsiteX41" fmla="*/ 1165860 w 2147951"/>
                <a:gd name="connsiteY41" fmla="*/ 289560 h 3688080"/>
                <a:gd name="connsiteX0" fmla="*/ 1165860 w 2147951"/>
                <a:gd name="connsiteY0" fmla="*/ 289560 h 3688080"/>
                <a:gd name="connsiteX1" fmla="*/ 1135380 w 2147951"/>
                <a:gd name="connsiteY1" fmla="*/ 510540 h 3688080"/>
                <a:gd name="connsiteX2" fmla="*/ 1043940 w 2147951"/>
                <a:gd name="connsiteY2" fmla="*/ 937260 h 3688080"/>
                <a:gd name="connsiteX3" fmla="*/ 929640 w 2147951"/>
                <a:gd name="connsiteY3" fmla="*/ 1402080 h 3688080"/>
                <a:gd name="connsiteX4" fmla="*/ 853440 w 2147951"/>
                <a:gd name="connsiteY4" fmla="*/ 1638300 h 3688080"/>
                <a:gd name="connsiteX5" fmla="*/ 746760 w 2147951"/>
                <a:gd name="connsiteY5" fmla="*/ 1882140 h 3688080"/>
                <a:gd name="connsiteX6" fmla="*/ 601980 w 2147951"/>
                <a:gd name="connsiteY6" fmla="*/ 2095500 h 3688080"/>
                <a:gd name="connsiteX7" fmla="*/ 320040 w 2147951"/>
                <a:gd name="connsiteY7" fmla="*/ 2499360 h 3688080"/>
                <a:gd name="connsiteX8" fmla="*/ 182880 w 2147951"/>
                <a:gd name="connsiteY8" fmla="*/ 2613660 h 3688080"/>
                <a:gd name="connsiteX9" fmla="*/ 129540 w 2147951"/>
                <a:gd name="connsiteY9" fmla="*/ 2727960 h 3688080"/>
                <a:gd name="connsiteX10" fmla="*/ 15240 w 2147951"/>
                <a:gd name="connsiteY10" fmla="*/ 2834640 h 3688080"/>
                <a:gd name="connsiteX11" fmla="*/ 7620 w 2147951"/>
                <a:gd name="connsiteY11" fmla="*/ 2971800 h 3688080"/>
                <a:gd name="connsiteX12" fmla="*/ 0 w 2147951"/>
                <a:gd name="connsiteY12" fmla="*/ 3078480 h 3688080"/>
                <a:gd name="connsiteX13" fmla="*/ 99060 w 2147951"/>
                <a:gd name="connsiteY13" fmla="*/ 3139440 h 3688080"/>
                <a:gd name="connsiteX14" fmla="*/ 160020 w 2147951"/>
                <a:gd name="connsiteY14" fmla="*/ 3230880 h 3688080"/>
                <a:gd name="connsiteX15" fmla="*/ 259080 w 2147951"/>
                <a:gd name="connsiteY15" fmla="*/ 3398520 h 3688080"/>
                <a:gd name="connsiteX16" fmla="*/ 396240 w 2147951"/>
                <a:gd name="connsiteY16" fmla="*/ 3467100 h 3688080"/>
                <a:gd name="connsiteX17" fmla="*/ 525780 w 2147951"/>
                <a:gd name="connsiteY17" fmla="*/ 3444240 h 3688080"/>
                <a:gd name="connsiteX18" fmla="*/ 632460 w 2147951"/>
                <a:gd name="connsiteY18" fmla="*/ 3429000 h 3688080"/>
                <a:gd name="connsiteX19" fmla="*/ 693420 w 2147951"/>
                <a:gd name="connsiteY19" fmla="*/ 3459480 h 3688080"/>
                <a:gd name="connsiteX20" fmla="*/ 853440 w 2147951"/>
                <a:gd name="connsiteY20" fmla="*/ 3444240 h 3688080"/>
                <a:gd name="connsiteX21" fmla="*/ 929640 w 2147951"/>
                <a:gd name="connsiteY21" fmla="*/ 3398520 h 3688080"/>
                <a:gd name="connsiteX22" fmla="*/ 1043940 w 2147951"/>
                <a:gd name="connsiteY22" fmla="*/ 3421380 h 3688080"/>
                <a:gd name="connsiteX23" fmla="*/ 1196340 w 2147951"/>
                <a:gd name="connsiteY23" fmla="*/ 3459480 h 3688080"/>
                <a:gd name="connsiteX24" fmla="*/ 1295400 w 2147951"/>
                <a:gd name="connsiteY24" fmla="*/ 3520440 h 3688080"/>
                <a:gd name="connsiteX25" fmla="*/ 1363980 w 2147951"/>
                <a:gd name="connsiteY25" fmla="*/ 3589020 h 3688080"/>
                <a:gd name="connsiteX26" fmla="*/ 1569720 w 2147951"/>
                <a:gd name="connsiteY26" fmla="*/ 3688080 h 3688080"/>
                <a:gd name="connsiteX27" fmla="*/ 1706919 w 2147951"/>
                <a:gd name="connsiteY27" fmla="*/ 3449311 h 3688080"/>
                <a:gd name="connsiteX28" fmla="*/ 2022677 w 2147951"/>
                <a:gd name="connsiteY28" fmla="*/ 3414483 h 3688080"/>
                <a:gd name="connsiteX29" fmla="*/ 2146493 w 2147951"/>
                <a:gd name="connsiteY29" fmla="*/ 3055270 h 3688080"/>
                <a:gd name="connsiteX30" fmla="*/ 2078528 w 2147951"/>
                <a:gd name="connsiteY30" fmla="*/ 2860627 h 3688080"/>
                <a:gd name="connsiteX31" fmla="*/ 1903217 w 2147951"/>
                <a:gd name="connsiteY31" fmla="*/ 2692370 h 3688080"/>
                <a:gd name="connsiteX32" fmla="*/ 1749632 w 2147951"/>
                <a:gd name="connsiteY32" fmla="*/ 2448634 h 3688080"/>
                <a:gd name="connsiteX33" fmla="*/ 1638449 w 2147951"/>
                <a:gd name="connsiteY33" fmla="*/ 2139722 h 3688080"/>
                <a:gd name="connsiteX34" fmla="*/ 1606193 w 2147951"/>
                <a:gd name="connsiteY34" fmla="*/ 1772188 h 3688080"/>
                <a:gd name="connsiteX35" fmla="*/ 1653540 w 2147951"/>
                <a:gd name="connsiteY35" fmla="*/ 1264920 h 3688080"/>
                <a:gd name="connsiteX36" fmla="*/ 1691640 w 2147951"/>
                <a:gd name="connsiteY36" fmla="*/ 952500 h 3688080"/>
                <a:gd name="connsiteX37" fmla="*/ 1760220 w 2147951"/>
                <a:gd name="connsiteY37" fmla="*/ 533400 h 3688080"/>
                <a:gd name="connsiteX38" fmla="*/ 1844040 w 2147951"/>
                <a:gd name="connsiteY38" fmla="*/ 144780 h 3688080"/>
                <a:gd name="connsiteX39" fmla="*/ 1211580 w 2147951"/>
                <a:gd name="connsiteY39" fmla="*/ 0 h 3688080"/>
                <a:gd name="connsiteX40" fmla="*/ 1165860 w 2147951"/>
                <a:gd name="connsiteY40" fmla="*/ 289560 h 3688080"/>
                <a:gd name="connsiteX0" fmla="*/ 1165860 w 2147951"/>
                <a:gd name="connsiteY0" fmla="*/ 289560 h 3688080"/>
                <a:gd name="connsiteX1" fmla="*/ 1135380 w 2147951"/>
                <a:gd name="connsiteY1" fmla="*/ 510540 h 3688080"/>
                <a:gd name="connsiteX2" fmla="*/ 1043940 w 2147951"/>
                <a:gd name="connsiteY2" fmla="*/ 937260 h 3688080"/>
                <a:gd name="connsiteX3" fmla="*/ 929640 w 2147951"/>
                <a:gd name="connsiteY3" fmla="*/ 1402080 h 3688080"/>
                <a:gd name="connsiteX4" fmla="*/ 853440 w 2147951"/>
                <a:gd name="connsiteY4" fmla="*/ 1638300 h 3688080"/>
                <a:gd name="connsiteX5" fmla="*/ 746760 w 2147951"/>
                <a:gd name="connsiteY5" fmla="*/ 1882140 h 3688080"/>
                <a:gd name="connsiteX6" fmla="*/ 601980 w 2147951"/>
                <a:gd name="connsiteY6" fmla="*/ 2095500 h 3688080"/>
                <a:gd name="connsiteX7" fmla="*/ 320040 w 2147951"/>
                <a:gd name="connsiteY7" fmla="*/ 2499360 h 3688080"/>
                <a:gd name="connsiteX8" fmla="*/ 182880 w 2147951"/>
                <a:gd name="connsiteY8" fmla="*/ 2613660 h 3688080"/>
                <a:gd name="connsiteX9" fmla="*/ 129540 w 2147951"/>
                <a:gd name="connsiteY9" fmla="*/ 2727960 h 3688080"/>
                <a:gd name="connsiteX10" fmla="*/ 15240 w 2147951"/>
                <a:gd name="connsiteY10" fmla="*/ 2834640 h 3688080"/>
                <a:gd name="connsiteX11" fmla="*/ 7620 w 2147951"/>
                <a:gd name="connsiteY11" fmla="*/ 2971800 h 3688080"/>
                <a:gd name="connsiteX12" fmla="*/ 0 w 2147951"/>
                <a:gd name="connsiteY12" fmla="*/ 3078480 h 3688080"/>
                <a:gd name="connsiteX13" fmla="*/ 99060 w 2147951"/>
                <a:gd name="connsiteY13" fmla="*/ 3139440 h 3688080"/>
                <a:gd name="connsiteX14" fmla="*/ 160020 w 2147951"/>
                <a:gd name="connsiteY14" fmla="*/ 3230880 h 3688080"/>
                <a:gd name="connsiteX15" fmla="*/ 259080 w 2147951"/>
                <a:gd name="connsiteY15" fmla="*/ 3398520 h 3688080"/>
                <a:gd name="connsiteX16" fmla="*/ 396240 w 2147951"/>
                <a:gd name="connsiteY16" fmla="*/ 3467100 h 3688080"/>
                <a:gd name="connsiteX17" fmla="*/ 525780 w 2147951"/>
                <a:gd name="connsiteY17" fmla="*/ 3444240 h 3688080"/>
                <a:gd name="connsiteX18" fmla="*/ 632460 w 2147951"/>
                <a:gd name="connsiteY18" fmla="*/ 3429000 h 3688080"/>
                <a:gd name="connsiteX19" fmla="*/ 693420 w 2147951"/>
                <a:gd name="connsiteY19" fmla="*/ 3459480 h 3688080"/>
                <a:gd name="connsiteX20" fmla="*/ 853440 w 2147951"/>
                <a:gd name="connsiteY20" fmla="*/ 3444240 h 3688080"/>
                <a:gd name="connsiteX21" fmla="*/ 929640 w 2147951"/>
                <a:gd name="connsiteY21" fmla="*/ 3398520 h 3688080"/>
                <a:gd name="connsiteX22" fmla="*/ 1043940 w 2147951"/>
                <a:gd name="connsiteY22" fmla="*/ 3421380 h 3688080"/>
                <a:gd name="connsiteX23" fmla="*/ 1196340 w 2147951"/>
                <a:gd name="connsiteY23" fmla="*/ 3459480 h 3688080"/>
                <a:gd name="connsiteX24" fmla="*/ 1363980 w 2147951"/>
                <a:gd name="connsiteY24" fmla="*/ 3589020 h 3688080"/>
                <a:gd name="connsiteX25" fmla="*/ 1569720 w 2147951"/>
                <a:gd name="connsiteY25" fmla="*/ 3688080 h 3688080"/>
                <a:gd name="connsiteX26" fmla="*/ 1706919 w 2147951"/>
                <a:gd name="connsiteY26" fmla="*/ 3449311 h 3688080"/>
                <a:gd name="connsiteX27" fmla="*/ 2022677 w 2147951"/>
                <a:gd name="connsiteY27" fmla="*/ 3414483 h 3688080"/>
                <a:gd name="connsiteX28" fmla="*/ 2146493 w 2147951"/>
                <a:gd name="connsiteY28" fmla="*/ 3055270 h 3688080"/>
                <a:gd name="connsiteX29" fmla="*/ 2078528 w 2147951"/>
                <a:gd name="connsiteY29" fmla="*/ 2860627 h 3688080"/>
                <a:gd name="connsiteX30" fmla="*/ 1903217 w 2147951"/>
                <a:gd name="connsiteY30" fmla="*/ 2692370 h 3688080"/>
                <a:gd name="connsiteX31" fmla="*/ 1749632 w 2147951"/>
                <a:gd name="connsiteY31" fmla="*/ 2448634 h 3688080"/>
                <a:gd name="connsiteX32" fmla="*/ 1638449 w 2147951"/>
                <a:gd name="connsiteY32" fmla="*/ 2139722 h 3688080"/>
                <a:gd name="connsiteX33" fmla="*/ 1606193 w 2147951"/>
                <a:gd name="connsiteY33" fmla="*/ 1772188 h 3688080"/>
                <a:gd name="connsiteX34" fmla="*/ 1653540 w 2147951"/>
                <a:gd name="connsiteY34" fmla="*/ 1264920 h 3688080"/>
                <a:gd name="connsiteX35" fmla="*/ 1691640 w 2147951"/>
                <a:gd name="connsiteY35" fmla="*/ 952500 h 3688080"/>
                <a:gd name="connsiteX36" fmla="*/ 1760220 w 2147951"/>
                <a:gd name="connsiteY36" fmla="*/ 533400 h 3688080"/>
                <a:gd name="connsiteX37" fmla="*/ 1844040 w 2147951"/>
                <a:gd name="connsiteY37" fmla="*/ 144780 h 3688080"/>
                <a:gd name="connsiteX38" fmla="*/ 1211580 w 2147951"/>
                <a:gd name="connsiteY38" fmla="*/ 0 h 3688080"/>
                <a:gd name="connsiteX39" fmla="*/ 1165860 w 2147951"/>
                <a:gd name="connsiteY39" fmla="*/ 289560 h 3688080"/>
                <a:gd name="connsiteX0" fmla="*/ 1165860 w 2147951"/>
                <a:gd name="connsiteY0" fmla="*/ 289560 h 3688080"/>
                <a:gd name="connsiteX1" fmla="*/ 1135380 w 2147951"/>
                <a:gd name="connsiteY1" fmla="*/ 510540 h 3688080"/>
                <a:gd name="connsiteX2" fmla="*/ 1043940 w 2147951"/>
                <a:gd name="connsiteY2" fmla="*/ 937260 h 3688080"/>
                <a:gd name="connsiteX3" fmla="*/ 929640 w 2147951"/>
                <a:gd name="connsiteY3" fmla="*/ 1402080 h 3688080"/>
                <a:gd name="connsiteX4" fmla="*/ 853440 w 2147951"/>
                <a:gd name="connsiteY4" fmla="*/ 1638300 h 3688080"/>
                <a:gd name="connsiteX5" fmla="*/ 746760 w 2147951"/>
                <a:gd name="connsiteY5" fmla="*/ 1882140 h 3688080"/>
                <a:gd name="connsiteX6" fmla="*/ 601980 w 2147951"/>
                <a:gd name="connsiteY6" fmla="*/ 2095500 h 3688080"/>
                <a:gd name="connsiteX7" fmla="*/ 320040 w 2147951"/>
                <a:gd name="connsiteY7" fmla="*/ 2499360 h 3688080"/>
                <a:gd name="connsiteX8" fmla="*/ 182880 w 2147951"/>
                <a:gd name="connsiteY8" fmla="*/ 2613660 h 3688080"/>
                <a:gd name="connsiteX9" fmla="*/ 129540 w 2147951"/>
                <a:gd name="connsiteY9" fmla="*/ 2727960 h 3688080"/>
                <a:gd name="connsiteX10" fmla="*/ 15240 w 2147951"/>
                <a:gd name="connsiteY10" fmla="*/ 2834640 h 3688080"/>
                <a:gd name="connsiteX11" fmla="*/ 7620 w 2147951"/>
                <a:gd name="connsiteY11" fmla="*/ 2971800 h 3688080"/>
                <a:gd name="connsiteX12" fmla="*/ 0 w 2147951"/>
                <a:gd name="connsiteY12" fmla="*/ 3078480 h 3688080"/>
                <a:gd name="connsiteX13" fmla="*/ 99060 w 2147951"/>
                <a:gd name="connsiteY13" fmla="*/ 3139440 h 3688080"/>
                <a:gd name="connsiteX14" fmla="*/ 160020 w 2147951"/>
                <a:gd name="connsiteY14" fmla="*/ 3230880 h 3688080"/>
                <a:gd name="connsiteX15" fmla="*/ 259080 w 2147951"/>
                <a:gd name="connsiteY15" fmla="*/ 3398520 h 3688080"/>
                <a:gd name="connsiteX16" fmla="*/ 396240 w 2147951"/>
                <a:gd name="connsiteY16" fmla="*/ 3467100 h 3688080"/>
                <a:gd name="connsiteX17" fmla="*/ 525780 w 2147951"/>
                <a:gd name="connsiteY17" fmla="*/ 3444240 h 3688080"/>
                <a:gd name="connsiteX18" fmla="*/ 632460 w 2147951"/>
                <a:gd name="connsiteY18" fmla="*/ 3429000 h 3688080"/>
                <a:gd name="connsiteX19" fmla="*/ 693420 w 2147951"/>
                <a:gd name="connsiteY19" fmla="*/ 3459480 h 3688080"/>
                <a:gd name="connsiteX20" fmla="*/ 853440 w 2147951"/>
                <a:gd name="connsiteY20" fmla="*/ 3444240 h 3688080"/>
                <a:gd name="connsiteX21" fmla="*/ 929640 w 2147951"/>
                <a:gd name="connsiteY21" fmla="*/ 3398520 h 3688080"/>
                <a:gd name="connsiteX22" fmla="*/ 1196340 w 2147951"/>
                <a:gd name="connsiteY22" fmla="*/ 3459480 h 3688080"/>
                <a:gd name="connsiteX23" fmla="*/ 1363980 w 2147951"/>
                <a:gd name="connsiteY23" fmla="*/ 3589020 h 3688080"/>
                <a:gd name="connsiteX24" fmla="*/ 1569720 w 2147951"/>
                <a:gd name="connsiteY24" fmla="*/ 3688080 h 3688080"/>
                <a:gd name="connsiteX25" fmla="*/ 1706919 w 2147951"/>
                <a:gd name="connsiteY25" fmla="*/ 3449311 h 3688080"/>
                <a:gd name="connsiteX26" fmla="*/ 2022677 w 2147951"/>
                <a:gd name="connsiteY26" fmla="*/ 3414483 h 3688080"/>
                <a:gd name="connsiteX27" fmla="*/ 2146493 w 2147951"/>
                <a:gd name="connsiteY27" fmla="*/ 3055270 h 3688080"/>
                <a:gd name="connsiteX28" fmla="*/ 2078528 w 2147951"/>
                <a:gd name="connsiteY28" fmla="*/ 2860627 h 3688080"/>
                <a:gd name="connsiteX29" fmla="*/ 1903217 w 2147951"/>
                <a:gd name="connsiteY29" fmla="*/ 2692370 h 3688080"/>
                <a:gd name="connsiteX30" fmla="*/ 1749632 w 2147951"/>
                <a:gd name="connsiteY30" fmla="*/ 2448634 h 3688080"/>
                <a:gd name="connsiteX31" fmla="*/ 1638449 w 2147951"/>
                <a:gd name="connsiteY31" fmla="*/ 2139722 h 3688080"/>
                <a:gd name="connsiteX32" fmla="*/ 1606193 w 2147951"/>
                <a:gd name="connsiteY32" fmla="*/ 1772188 h 3688080"/>
                <a:gd name="connsiteX33" fmla="*/ 1653540 w 2147951"/>
                <a:gd name="connsiteY33" fmla="*/ 1264920 h 3688080"/>
                <a:gd name="connsiteX34" fmla="*/ 1691640 w 2147951"/>
                <a:gd name="connsiteY34" fmla="*/ 952500 h 3688080"/>
                <a:gd name="connsiteX35" fmla="*/ 1760220 w 2147951"/>
                <a:gd name="connsiteY35" fmla="*/ 533400 h 3688080"/>
                <a:gd name="connsiteX36" fmla="*/ 1844040 w 2147951"/>
                <a:gd name="connsiteY36" fmla="*/ 144780 h 3688080"/>
                <a:gd name="connsiteX37" fmla="*/ 1211580 w 2147951"/>
                <a:gd name="connsiteY37" fmla="*/ 0 h 3688080"/>
                <a:gd name="connsiteX38" fmla="*/ 1165860 w 2147951"/>
                <a:gd name="connsiteY38" fmla="*/ 289560 h 3688080"/>
                <a:gd name="connsiteX0" fmla="*/ 1165860 w 2147951"/>
                <a:gd name="connsiteY0" fmla="*/ 289560 h 3692083"/>
                <a:gd name="connsiteX1" fmla="*/ 1135380 w 2147951"/>
                <a:gd name="connsiteY1" fmla="*/ 510540 h 3692083"/>
                <a:gd name="connsiteX2" fmla="*/ 1043940 w 2147951"/>
                <a:gd name="connsiteY2" fmla="*/ 937260 h 3692083"/>
                <a:gd name="connsiteX3" fmla="*/ 929640 w 2147951"/>
                <a:gd name="connsiteY3" fmla="*/ 1402080 h 3692083"/>
                <a:gd name="connsiteX4" fmla="*/ 853440 w 2147951"/>
                <a:gd name="connsiteY4" fmla="*/ 1638300 h 3692083"/>
                <a:gd name="connsiteX5" fmla="*/ 746760 w 2147951"/>
                <a:gd name="connsiteY5" fmla="*/ 1882140 h 3692083"/>
                <a:gd name="connsiteX6" fmla="*/ 601980 w 2147951"/>
                <a:gd name="connsiteY6" fmla="*/ 2095500 h 3692083"/>
                <a:gd name="connsiteX7" fmla="*/ 320040 w 2147951"/>
                <a:gd name="connsiteY7" fmla="*/ 2499360 h 3692083"/>
                <a:gd name="connsiteX8" fmla="*/ 182880 w 2147951"/>
                <a:gd name="connsiteY8" fmla="*/ 2613660 h 3692083"/>
                <a:gd name="connsiteX9" fmla="*/ 129540 w 2147951"/>
                <a:gd name="connsiteY9" fmla="*/ 2727960 h 3692083"/>
                <a:gd name="connsiteX10" fmla="*/ 15240 w 2147951"/>
                <a:gd name="connsiteY10" fmla="*/ 2834640 h 3692083"/>
                <a:gd name="connsiteX11" fmla="*/ 7620 w 2147951"/>
                <a:gd name="connsiteY11" fmla="*/ 2971800 h 3692083"/>
                <a:gd name="connsiteX12" fmla="*/ 0 w 2147951"/>
                <a:gd name="connsiteY12" fmla="*/ 3078480 h 3692083"/>
                <a:gd name="connsiteX13" fmla="*/ 99060 w 2147951"/>
                <a:gd name="connsiteY13" fmla="*/ 3139440 h 3692083"/>
                <a:gd name="connsiteX14" fmla="*/ 160020 w 2147951"/>
                <a:gd name="connsiteY14" fmla="*/ 3230880 h 3692083"/>
                <a:gd name="connsiteX15" fmla="*/ 259080 w 2147951"/>
                <a:gd name="connsiteY15" fmla="*/ 3398520 h 3692083"/>
                <a:gd name="connsiteX16" fmla="*/ 396240 w 2147951"/>
                <a:gd name="connsiteY16" fmla="*/ 3467100 h 3692083"/>
                <a:gd name="connsiteX17" fmla="*/ 525780 w 2147951"/>
                <a:gd name="connsiteY17" fmla="*/ 3444240 h 3692083"/>
                <a:gd name="connsiteX18" fmla="*/ 632460 w 2147951"/>
                <a:gd name="connsiteY18" fmla="*/ 3429000 h 3692083"/>
                <a:gd name="connsiteX19" fmla="*/ 693420 w 2147951"/>
                <a:gd name="connsiteY19" fmla="*/ 3459480 h 3692083"/>
                <a:gd name="connsiteX20" fmla="*/ 853440 w 2147951"/>
                <a:gd name="connsiteY20" fmla="*/ 3444240 h 3692083"/>
                <a:gd name="connsiteX21" fmla="*/ 929640 w 2147951"/>
                <a:gd name="connsiteY21" fmla="*/ 3398520 h 3692083"/>
                <a:gd name="connsiteX22" fmla="*/ 1196340 w 2147951"/>
                <a:gd name="connsiteY22" fmla="*/ 3459480 h 3692083"/>
                <a:gd name="connsiteX23" fmla="*/ 1363980 w 2147951"/>
                <a:gd name="connsiteY23" fmla="*/ 3589020 h 3692083"/>
                <a:gd name="connsiteX24" fmla="*/ 1569720 w 2147951"/>
                <a:gd name="connsiteY24" fmla="*/ 3688080 h 3692083"/>
                <a:gd name="connsiteX25" fmla="*/ 1706919 w 2147951"/>
                <a:gd name="connsiteY25" fmla="*/ 3449311 h 3692083"/>
                <a:gd name="connsiteX26" fmla="*/ 2022677 w 2147951"/>
                <a:gd name="connsiteY26" fmla="*/ 3414483 h 3692083"/>
                <a:gd name="connsiteX27" fmla="*/ 2146493 w 2147951"/>
                <a:gd name="connsiteY27" fmla="*/ 3055270 h 3692083"/>
                <a:gd name="connsiteX28" fmla="*/ 2078528 w 2147951"/>
                <a:gd name="connsiteY28" fmla="*/ 2860627 h 3692083"/>
                <a:gd name="connsiteX29" fmla="*/ 1903217 w 2147951"/>
                <a:gd name="connsiteY29" fmla="*/ 2692370 h 3692083"/>
                <a:gd name="connsiteX30" fmla="*/ 1749632 w 2147951"/>
                <a:gd name="connsiteY30" fmla="*/ 2448634 h 3692083"/>
                <a:gd name="connsiteX31" fmla="*/ 1638449 w 2147951"/>
                <a:gd name="connsiteY31" fmla="*/ 2139722 h 3692083"/>
                <a:gd name="connsiteX32" fmla="*/ 1606193 w 2147951"/>
                <a:gd name="connsiteY32" fmla="*/ 1772188 h 3692083"/>
                <a:gd name="connsiteX33" fmla="*/ 1653540 w 2147951"/>
                <a:gd name="connsiteY33" fmla="*/ 1264920 h 3692083"/>
                <a:gd name="connsiteX34" fmla="*/ 1691640 w 2147951"/>
                <a:gd name="connsiteY34" fmla="*/ 952500 h 3692083"/>
                <a:gd name="connsiteX35" fmla="*/ 1760220 w 2147951"/>
                <a:gd name="connsiteY35" fmla="*/ 533400 h 3692083"/>
                <a:gd name="connsiteX36" fmla="*/ 1844040 w 2147951"/>
                <a:gd name="connsiteY36" fmla="*/ 144780 h 3692083"/>
                <a:gd name="connsiteX37" fmla="*/ 1211580 w 2147951"/>
                <a:gd name="connsiteY37" fmla="*/ 0 h 3692083"/>
                <a:gd name="connsiteX38" fmla="*/ 1165860 w 2147951"/>
                <a:gd name="connsiteY38" fmla="*/ 289560 h 3692083"/>
                <a:gd name="connsiteX0" fmla="*/ 1165860 w 2147951"/>
                <a:gd name="connsiteY0" fmla="*/ 289560 h 3694196"/>
                <a:gd name="connsiteX1" fmla="*/ 1135380 w 2147951"/>
                <a:gd name="connsiteY1" fmla="*/ 510540 h 3694196"/>
                <a:gd name="connsiteX2" fmla="*/ 1043940 w 2147951"/>
                <a:gd name="connsiteY2" fmla="*/ 937260 h 3694196"/>
                <a:gd name="connsiteX3" fmla="*/ 929640 w 2147951"/>
                <a:gd name="connsiteY3" fmla="*/ 1402080 h 3694196"/>
                <a:gd name="connsiteX4" fmla="*/ 853440 w 2147951"/>
                <a:gd name="connsiteY4" fmla="*/ 1638300 h 3694196"/>
                <a:gd name="connsiteX5" fmla="*/ 746760 w 2147951"/>
                <a:gd name="connsiteY5" fmla="*/ 1882140 h 3694196"/>
                <a:gd name="connsiteX6" fmla="*/ 601980 w 2147951"/>
                <a:gd name="connsiteY6" fmla="*/ 2095500 h 3694196"/>
                <a:gd name="connsiteX7" fmla="*/ 320040 w 2147951"/>
                <a:gd name="connsiteY7" fmla="*/ 2499360 h 3694196"/>
                <a:gd name="connsiteX8" fmla="*/ 182880 w 2147951"/>
                <a:gd name="connsiteY8" fmla="*/ 2613660 h 3694196"/>
                <a:gd name="connsiteX9" fmla="*/ 129540 w 2147951"/>
                <a:gd name="connsiteY9" fmla="*/ 2727960 h 3694196"/>
                <a:gd name="connsiteX10" fmla="*/ 15240 w 2147951"/>
                <a:gd name="connsiteY10" fmla="*/ 2834640 h 3694196"/>
                <a:gd name="connsiteX11" fmla="*/ 7620 w 2147951"/>
                <a:gd name="connsiteY11" fmla="*/ 2971800 h 3694196"/>
                <a:gd name="connsiteX12" fmla="*/ 0 w 2147951"/>
                <a:gd name="connsiteY12" fmla="*/ 3078480 h 3694196"/>
                <a:gd name="connsiteX13" fmla="*/ 99060 w 2147951"/>
                <a:gd name="connsiteY13" fmla="*/ 3139440 h 3694196"/>
                <a:gd name="connsiteX14" fmla="*/ 160020 w 2147951"/>
                <a:gd name="connsiteY14" fmla="*/ 3230880 h 3694196"/>
                <a:gd name="connsiteX15" fmla="*/ 259080 w 2147951"/>
                <a:gd name="connsiteY15" fmla="*/ 3398520 h 3694196"/>
                <a:gd name="connsiteX16" fmla="*/ 396240 w 2147951"/>
                <a:gd name="connsiteY16" fmla="*/ 3467100 h 3694196"/>
                <a:gd name="connsiteX17" fmla="*/ 525780 w 2147951"/>
                <a:gd name="connsiteY17" fmla="*/ 3444240 h 3694196"/>
                <a:gd name="connsiteX18" fmla="*/ 632460 w 2147951"/>
                <a:gd name="connsiteY18" fmla="*/ 3429000 h 3694196"/>
                <a:gd name="connsiteX19" fmla="*/ 693420 w 2147951"/>
                <a:gd name="connsiteY19" fmla="*/ 3459480 h 3694196"/>
                <a:gd name="connsiteX20" fmla="*/ 853440 w 2147951"/>
                <a:gd name="connsiteY20" fmla="*/ 3444240 h 3694196"/>
                <a:gd name="connsiteX21" fmla="*/ 929640 w 2147951"/>
                <a:gd name="connsiteY21" fmla="*/ 3398520 h 3694196"/>
                <a:gd name="connsiteX22" fmla="*/ 1196340 w 2147951"/>
                <a:gd name="connsiteY22" fmla="*/ 3459480 h 3694196"/>
                <a:gd name="connsiteX23" fmla="*/ 1363980 w 2147951"/>
                <a:gd name="connsiteY23" fmla="*/ 3589020 h 3694196"/>
                <a:gd name="connsiteX24" fmla="*/ 1623430 w 2147951"/>
                <a:gd name="connsiteY24" fmla="*/ 3690276 h 3694196"/>
                <a:gd name="connsiteX25" fmla="*/ 1706919 w 2147951"/>
                <a:gd name="connsiteY25" fmla="*/ 3449311 h 3694196"/>
                <a:gd name="connsiteX26" fmla="*/ 2022677 w 2147951"/>
                <a:gd name="connsiteY26" fmla="*/ 3414483 h 3694196"/>
                <a:gd name="connsiteX27" fmla="*/ 2146493 w 2147951"/>
                <a:gd name="connsiteY27" fmla="*/ 3055270 h 3694196"/>
                <a:gd name="connsiteX28" fmla="*/ 2078528 w 2147951"/>
                <a:gd name="connsiteY28" fmla="*/ 2860627 h 3694196"/>
                <a:gd name="connsiteX29" fmla="*/ 1903217 w 2147951"/>
                <a:gd name="connsiteY29" fmla="*/ 2692370 h 3694196"/>
                <a:gd name="connsiteX30" fmla="*/ 1749632 w 2147951"/>
                <a:gd name="connsiteY30" fmla="*/ 2448634 h 3694196"/>
                <a:gd name="connsiteX31" fmla="*/ 1638449 w 2147951"/>
                <a:gd name="connsiteY31" fmla="*/ 2139722 h 3694196"/>
                <a:gd name="connsiteX32" fmla="*/ 1606193 w 2147951"/>
                <a:gd name="connsiteY32" fmla="*/ 1772188 h 3694196"/>
                <a:gd name="connsiteX33" fmla="*/ 1653540 w 2147951"/>
                <a:gd name="connsiteY33" fmla="*/ 1264920 h 3694196"/>
                <a:gd name="connsiteX34" fmla="*/ 1691640 w 2147951"/>
                <a:gd name="connsiteY34" fmla="*/ 952500 h 3694196"/>
                <a:gd name="connsiteX35" fmla="*/ 1760220 w 2147951"/>
                <a:gd name="connsiteY35" fmla="*/ 533400 h 3694196"/>
                <a:gd name="connsiteX36" fmla="*/ 1844040 w 2147951"/>
                <a:gd name="connsiteY36" fmla="*/ 144780 h 3694196"/>
                <a:gd name="connsiteX37" fmla="*/ 1211580 w 2147951"/>
                <a:gd name="connsiteY37" fmla="*/ 0 h 3694196"/>
                <a:gd name="connsiteX38" fmla="*/ 1165860 w 2147951"/>
                <a:gd name="connsiteY38" fmla="*/ 289560 h 3694196"/>
                <a:gd name="connsiteX0" fmla="*/ 1165860 w 2147951"/>
                <a:gd name="connsiteY0" fmla="*/ 289560 h 3693461"/>
                <a:gd name="connsiteX1" fmla="*/ 1135380 w 2147951"/>
                <a:gd name="connsiteY1" fmla="*/ 510540 h 3693461"/>
                <a:gd name="connsiteX2" fmla="*/ 1043940 w 2147951"/>
                <a:gd name="connsiteY2" fmla="*/ 937260 h 3693461"/>
                <a:gd name="connsiteX3" fmla="*/ 929640 w 2147951"/>
                <a:gd name="connsiteY3" fmla="*/ 1402080 h 3693461"/>
                <a:gd name="connsiteX4" fmla="*/ 853440 w 2147951"/>
                <a:gd name="connsiteY4" fmla="*/ 1638300 h 3693461"/>
                <a:gd name="connsiteX5" fmla="*/ 746760 w 2147951"/>
                <a:gd name="connsiteY5" fmla="*/ 1882140 h 3693461"/>
                <a:gd name="connsiteX6" fmla="*/ 601980 w 2147951"/>
                <a:gd name="connsiteY6" fmla="*/ 2095500 h 3693461"/>
                <a:gd name="connsiteX7" fmla="*/ 320040 w 2147951"/>
                <a:gd name="connsiteY7" fmla="*/ 2499360 h 3693461"/>
                <a:gd name="connsiteX8" fmla="*/ 182880 w 2147951"/>
                <a:gd name="connsiteY8" fmla="*/ 2613660 h 3693461"/>
                <a:gd name="connsiteX9" fmla="*/ 129540 w 2147951"/>
                <a:gd name="connsiteY9" fmla="*/ 2727960 h 3693461"/>
                <a:gd name="connsiteX10" fmla="*/ 15240 w 2147951"/>
                <a:gd name="connsiteY10" fmla="*/ 2834640 h 3693461"/>
                <a:gd name="connsiteX11" fmla="*/ 7620 w 2147951"/>
                <a:gd name="connsiteY11" fmla="*/ 2971800 h 3693461"/>
                <a:gd name="connsiteX12" fmla="*/ 0 w 2147951"/>
                <a:gd name="connsiteY12" fmla="*/ 3078480 h 3693461"/>
                <a:gd name="connsiteX13" fmla="*/ 99060 w 2147951"/>
                <a:gd name="connsiteY13" fmla="*/ 3139440 h 3693461"/>
                <a:gd name="connsiteX14" fmla="*/ 160020 w 2147951"/>
                <a:gd name="connsiteY14" fmla="*/ 3230880 h 3693461"/>
                <a:gd name="connsiteX15" fmla="*/ 259080 w 2147951"/>
                <a:gd name="connsiteY15" fmla="*/ 3398520 h 3693461"/>
                <a:gd name="connsiteX16" fmla="*/ 396240 w 2147951"/>
                <a:gd name="connsiteY16" fmla="*/ 3467100 h 3693461"/>
                <a:gd name="connsiteX17" fmla="*/ 525780 w 2147951"/>
                <a:gd name="connsiteY17" fmla="*/ 3444240 h 3693461"/>
                <a:gd name="connsiteX18" fmla="*/ 632460 w 2147951"/>
                <a:gd name="connsiteY18" fmla="*/ 3429000 h 3693461"/>
                <a:gd name="connsiteX19" fmla="*/ 693420 w 2147951"/>
                <a:gd name="connsiteY19" fmla="*/ 3459480 h 3693461"/>
                <a:gd name="connsiteX20" fmla="*/ 853440 w 2147951"/>
                <a:gd name="connsiteY20" fmla="*/ 3444240 h 3693461"/>
                <a:gd name="connsiteX21" fmla="*/ 929640 w 2147951"/>
                <a:gd name="connsiteY21" fmla="*/ 3398520 h 3693461"/>
                <a:gd name="connsiteX22" fmla="*/ 1196340 w 2147951"/>
                <a:gd name="connsiteY22" fmla="*/ 3459480 h 3693461"/>
                <a:gd name="connsiteX23" fmla="*/ 1363980 w 2147951"/>
                <a:gd name="connsiteY23" fmla="*/ 3589020 h 3693461"/>
                <a:gd name="connsiteX24" fmla="*/ 1623430 w 2147951"/>
                <a:gd name="connsiteY24" fmla="*/ 3690276 h 3693461"/>
                <a:gd name="connsiteX25" fmla="*/ 1716816 w 2147951"/>
                <a:gd name="connsiteY25" fmla="*/ 3466038 h 3693461"/>
                <a:gd name="connsiteX26" fmla="*/ 2022677 w 2147951"/>
                <a:gd name="connsiteY26" fmla="*/ 3414483 h 3693461"/>
                <a:gd name="connsiteX27" fmla="*/ 2146493 w 2147951"/>
                <a:gd name="connsiteY27" fmla="*/ 3055270 h 3693461"/>
                <a:gd name="connsiteX28" fmla="*/ 2078528 w 2147951"/>
                <a:gd name="connsiteY28" fmla="*/ 2860627 h 3693461"/>
                <a:gd name="connsiteX29" fmla="*/ 1903217 w 2147951"/>
                <a:gd name="connsiteY29" fmla="*/ 2692370 h 3693461"/>
                <a:gd name="connsiteX30" fmla="*/ 1749632 w 2147951"/>
                <a:gd name="connsiteY30" fmla="*/ 2448634 h 3693461"/>
                <a:gd name="connsiteX31" fmla="*/ 1638449 w 2147951"/>
                <a:gd name="connsiteY31" fmla="*/ 2139722 h 3693461"/>
                <a:gd name="connsiteX32" fmla="*/ 1606193 w 2147951"/>
                <a:gd name="connsiteY32" fmla="*/ 1772188 h 3693461"/>
                <a:gd name="connsiteX33" fmla="*/ 1653540 w 2147951"/>
                <a:gd name="connsiteY33" fmla="*/ 1264920 h 3693461"/>
                <a:gd name="connsiteX34" fmla="*/ 1691640 w 2147951"/>
                <a:gd name="connsiteY34" fmla="*/ 952500 h 3693461"/>
                <a:gd name="connsiteX35" fmla="*/ 1760220 w 2147951"/>
                <a:gd name="connsiteY35" fmla="*/ 533400 h 3693461"/>
                <a:gd name="connsiteX36" fmla="*/ 1844040 w 2147951"/>
                <a:gd name="connsiteY36" fmla="*/ 144780 h 3693461"/>
                <a:gd name="connsiteX37" fmla="*/ 1211580 w 2147951"/>
                <a:gd name="connsiteY37" fmla="*/ 0 h 3693461"/>
                <a:gd name="connsiteX38" fmla="*/ 1165860 w 2147951"/>
                <a:gd name="connsiteY38" fmla="*/ 289560 h 3693461"/>
                <a:gd name="connsiteX0" fmla="*/ 1165860 w 2147951"/>
                <a:gd name="connsiteY0" fmla="*/ 289560 h 3694065"/>
                <a:gd name="connsiteX1" fmla="*/ 1135380 w 2147951"/>
                <a:gd name="connsiteY1" fmla="*/ 510540 h 3694065"/>
                <a:gd name="connsiteX2" fmla="*/ 1043940 w 2147951"/>
                <a:gd name="connsiteY2" fmla="*/ 937260 h 3694065"/>
                <a:gd name="connsiteX3" fmla="*/ 929640 w 2147951"/>
                <a:gd name="connsiteY3" fmla="*/ 1402080 h 3694065"/>
                <a:gd name="connsiteX4" fmla="*/ 853440 w 2147951"/>
                <a:gd name="connsiteY4" fmla="*/ 1638300 h 3694065"/>
                <a:gd name="connsiteX5" fmla="*/ 746760 w 2147951"/>
                <a:gd name="connsiteY5" fmla="*/ 1882140 h 3694065"/>
                <a:gd name="connsiteX6" fmla="*/ 601980 w 2147951"/>
                <a:gd name="connsiteY6" fmla="*/ 2095500 h 3694065"/>
                <a:gd name="connsiteX7" fmla="*/ 320040 w 2147951"/>
                <a:gd name="connsiteY7" fmla="*/ 2499360 h 3694065"/>
                <a:gd name="connsiteX8" fmla="*/ 182880 w 2147951"/>
                <a:gd name="connsiteY8" fmla="*/ 2613660 h 3694065"/>
                <a:gd name="connsiteX9" fmla="*/ 129540 w 2147951"/>
                <a:gd name="connsiteY9" fmla="*/ 2727960 h 3694065"/>
                <a:gd name="connsiteX10" fmla="*/ 15240 w 2147951"/>
                <a:gd name="connsiteY10" fmla="*/ 2834640 h 3694065"/>
                <a:gd name="connsiteX11" fmla="*/ 7620 w 2147951"/>
                <a:gd name="connsiteY11" fmla="*/ 2971800 h 3694065"/>
                <a:gd name="connsiteX12" fmla="*/ 0 w 2147951"/>
                <a:gd name="connsiteY12" fmla="*/ 3078480 h 3694065"/>
                <a:gd name="connsiteX13" fmla="*/ 99060 w 2147951"/>
                <a:gd name="connsiteY13" fmla="*/ 3139440 h 3694065"/>
                <a:gd name="connsiteX14" fmla="*/ 160020 w 2147951"/>
                <a:gd name="connsiteY14" fmla="*/ 3230880 h 3694065"/>
                <a:gd name="connsiteX15" fmla="*/ 259080 w 2147951"/>
                <a:gd name="connsiteY15" fmla="*/ 3398520 h 3694065"/>
                <a:gd name="connsiteX16" fmla="*/ 396240 w 2147951"/>
                <a:gd name="connsiteY16" fmla="*/ 3467100 h 3694065"/>
                <a:gd name="connsiteX17" fmla="*/ 525780 w 2147951"/>
                <a:gd name="connsiteY17" fmla="*/ 3444240 h 3694065"/>
                <a:gd name="connsiteX18" fmla="*/ 632460 w 2147951"/>
                <a:gd name="connsiteY18" fmla="*/ 3429000 h 3694065"/>
                <a:gd name="connsiteX19" fmla="*/ 693420 w 2147951"/>
                <a:gd name="connsiteY19" fmla="*/ 3459480 h 3694065"/>
                <a:gd name="connsiteX20" fmla="*/ 853440 w 2147951"/>
                <a:gd name="connsiteY20" fmla="*/ 3444240 h 3694065"/>
                <a:gd name="connsiteX21" fmla="*/ 929640 w 2147951"/>
                <a:gd name="connsiteY21" fmla="*/ 3398520 h 3694065"/>
                <a:gd name="connsiteX22" fmla="*/ 1196340 w 2147951"/>
                <a:gd name="connsiteY22" fmla="*/ 3459480 h 3694065"/>
                <a:gd name="connsiteX23" fmla="*/ 1363980 w 2147951"/>
                <a:gd name="connsiteY23" fmla="*/ 3589020 h 3694065"/>
                <a:gd name="connsiteX24" fmla="*/ 1623430 w 2147951"/>
                <a:gd name="connsiteY24" fmla="*/ 3690276 h 3694065"/>
                <a:gd name="connsiteX25" fmla="*/ 1696514 w 2147951"/>
                <a:gd name="connsiteY25" fmla="*/ 3452229 h 3694065"/>
                <a:gd name="connsiteX26" fmla="*/ 2022677 w 2147951"/>
                <a:gd name="connsiteY26" fmla="*/ 3414483 h 3694065"/>
                <a:gd name="connsiteX27" fmla="*/ 2146493 w 2147951"/>
                <a:gd name="connsiteY27" fmla="*/ 3055270 h 3694065"/>
                <a:gd name="connsiteX28" fmla="*/ 2078528 w 2147951"/>
                <a:gd name="connsiteY28" fmla="*/ 2860627 h 3694065"/>
                <a:gd name="connsiteX29" fmla="*/ 1903217 w 2147951"/>
                <a:gd name="connsiteY29" fmla="*/ 2692370 h 3694065"/>
                <a:gd name="connsiteX30" fmla="*/ 1749632 w 2147951"/>
                <a:gd name="connsiteY30" fmla="*/ 2448634 h 3694065"/>
                <a:gd name="connsiteX31" fmla="*/ 1638449 w 2147951"/>
                <a:gd name="connsiteY31" fmla="*/ 2139722 h 3694065"/>
                <a:gd name="connsiteX32" fmla="*/ 1606193 w 2147951"/>
                <a:gd name="connsiteY32" fmla="*/ 1772188 h 3694065"/>
                <a:gd name="connsiteX33" fmla="*/ 1653540 w 2147951"/>
                <a:gd name="connsiteY33" fmla="*/ 1264920 h 3694065"/>
                <a:gd name="connsiteX34" fmla="*/ 1691640 w 2147951"/>
                <a:gd name="connsiteY34" fmla="*/ 952500 h 3694065"/>
                <a:gd name="connsiteX35" fmla="*/ 1760220 w 2147951"/>
                <a:gd name="connsiteY35" fmla="*/ 533400 h 3694065"/>
                <a:gd name="connsiteX36" fmla="*/ 1844040 w 2147951"/>
                <a:gd name="connsiteY36" fmla="*/ 144780 h 3694065"/>
                <a:gd name="connsiteX37" fmla="*/ 1211580 w 2147951"/>
                <a:gd name="connsiteY37" fmla="*/ 0 h 3694065"/>
                <a:gd name="connsiteX38" fmla="*/ 1165860 w 2147951"/>
                <a:gd name="connsiteY38" fmla="*/ 289560 h 3694065"/>
                <a:gd name="connsiteX0" fmla="*/ 1165860 w 2147951"/>
                <a:gd name="connsiteY0" fmla="*/ 289560 h 3694065"/>
                <a:gd name="connsiteX1" fmla="*/ 1135380 w 2147951"/>
                <a:gd name="connsiteY1" fmla="*/ 510540 h 3694065"/>
                <a:gd name="connsiteX2" fmla="*/ 1043940 w 2147951"/>
                <a:gd name="connsiteY2" fmla="*/ 937260 h 3694065"/>
                <a:gd name="connsiteX3" fmla="*/ 929640 w 2147951"/>
                <a:gd name="connsiteY3" fmla="*/ 1402080 h 3694065"/>
                <a:gd name="connsiteX4" fmla="*/ 853440 w 2147951"/>
                <a:gd name="connsiteY4" fmla="*/ 1638300 h 3694065"/>
                <a:gd name="connsiteX5" fmla="*/ 746760 w 2147951"/>
                <a:gd name="connsiteY5" fmla="*/ 1882140 h 3694065"/>
                <a:gd name="connsiteX6" fmla="*/ 601980 w 2147951"/>
                <a:gd name="connsiteY6" fmla="*/ 2095500 h 3694065"/>
                <a:gd name="connsiteX7" fmla="*/ 320040 w 2147951"/>
                <a:gd name="connsiteY7" fmla="*/ 2499360 h 3694065"/>
                <a:gd name="connsiteX8" fmla="*/ 182880 w 2147951"/>
                <a:gd name="connsiteY8" fmla="*/ 2613660 h 3694065"/>
                <a:gd name="connsiteX9" fmla="*/ 129540 w 2147951"/>
                <a:gd name="connsiteY9" fmla="*/ 2727960 h 3694065"/>
                <a:gd name="connsiteX10" fmla="*/ 15240 w 2147951"/>
                <a:gd name="connsiteY10" fmla="*/ 2834640 h 3694065"/>
                <a:gd name="connsiteX11" fmla="*/ 7620 w 2147951"/>
                <a:gd name="connsiteY11" fmla="*/ 2971800 h 3694065"/>
                <a:gd name="connsiteX12" fmla="*/ 0 w 2147951"/>
                <a:gd name="connsiteY12" fmla="*/ 3078480 h 3694065"/>
                <a:gd name="connsiteX13" fmla="*/ 99060 w 2147951"/>
                <a:gd name="connsiteY13" fmla="*/ 3139440 h 3694065"/>
                <a:gd name="connsiteX14" fmla="*/ 160020 w 2147951"/>
                <a:gd name="connsiteY14" fmla="*/ 3230880 h 3694065"/>
                <a:gd name="connsiteX15" fmla="*/ 259080 w 2147951"/>
                <a:gd name="connsiteY15" fmla="*/ 3398520 h 3694065"/>
                <a:gd name="connsiteX16" fmla="*/ 396240 w 2147951"/>
                <a:gd name="connsiteY16" fmla="*/ 3467100 h 3694065"/>
                <a:gd name="connsiteX17" fmla="*/ 525780 w 2147951"/>
                <a:gd name="connsiteY17" fmla="*/ 3444240 h 3694065"/>
                <a:gd name="connsiteX18" fmla="*/ 632460 w 2147951"/>
                <a:gd name="connsiteY18" fmla="*/ 3429000 h 3694065"/>
                <a:gd name="connsiteX19" fmla="*/ 693420 w 2147951"/>
                <a:gd name="connsiteY19" fmla="*/ 3459480 h 3694065"/>
                <a:gd name="connsiteX20" fmla="*/ 853440 w 2147951"/>
                <a:gd name="connsiteY20" fmla="*/ 3444240 h 3694065"/>
                <a:gd name="connsiteX21" fmla="*/ 929640 w 2147951"/>
                <a:gd name="connsiteY21" fmla="*/ 3398520 h 3694065"/>
                <a:gd name="connsiteX22" fmla="*/ 1196340 w 2147951"/>
                <a:gd name="connsiteY22" fmla="*/ 3459480 h 3694065"/>
                <a:gd name="connsiteX23" fmla="*/ 1363980 w 2147951"/>
                <a:gd name="connsiteY23" fmla="*/ 3589020 h 3694065"/>
                <a:gd name="connsiteX24" fmla="*/ 1623430 w 2147951"/>
                <a:gd name="connsiteY24" fmla="*/ 3690276 h 3694065"/>
                <a:gd name="connsiteX25" fmla="*/ 1654406 w 2147951"/>
                <a:gd name="connsiteY25" fmla="*/ 3560062 h 3694065"/>
                <a:gd name="connsiteX26" fmla="*/ 1696514 w 2147951"/>
                <a:gd name="connsiteY26" fmla="*/ 3452229 h 3694065"/>
                <a:gd name="connsiteX27" fmla="*/ 2022677 w 2147951"/>
                <a:gd name="connsiteY27" fmla="*/ 3414483 h 3694065"/>
                <a:gd name="connsiteX28" fmla="*/ 2146493 w 2147951"/>
                <a:gd name="connsiteY28" fmla="*/ 3055270 h 3694065"/>
                <a:gd name="connsiteX29" fmla="*/ 2078528 w 2147951"/>
                <a:gd name="connsiteY29" fmla="*/ 2860627 h 3694065"/>
                <a:gd name="connsiteX30" fmla="*/ 1903217 w 2147951"/>
                <a:gd name="connsiteY30" fmla="*/ 2692370 h 3694065"/>
                <a:gd name="connsiteX31" fmla="*/ 1749632 w 2147951"/>
                <a:gd name="connsiteY31" fmla="*/ 2448634 h 3694065"/>
                <a:gd name="connsiteX32" fmla="*/ 1638449 w 2147951"/>
                <a:gd name="connsiteY32" fmla="*/ 2139722 h 3694065"/>
                <a:gd name="connsiteX33" fmla="*/ 1606193 w 2147951"/>
                <a:gd name="connsiteY33" fmla="*/ 1772188 h 3694065"/>
                <a:gd name="connsiteX34" fmla="*/ 1653540 w 2147951"/>
                <a:gd name="connsiteY34" fmla="*/ 1264920 h 3694065"/>
                <a:gd name="connsiteX35" fmla="*/ 1691640 w 2147951"/>
                <a:gd name="connsiteY35" fmla="*/ 952500 h 3694065"/>
                <a:gd name="connsiteX36" fmla="*/ 1760220 w 2147951"/>
                <a:gd name="connsiteY36" fmla="*/ 533400 h 3694065"/>
                <a:gd name="connsiteX37" fmla="*/ 1844040 w 2147951"/>
                <a:gd name="connsiteY37" fmla="*/ 144780 h 3694065"/>
                <a:gd name="connsiteX38" fmla="*/ 1211580 w 2147951"/>
                <a:gd name="connsiteY38" fmla="*/ 0 h 3694065"/>
                <a:gd name="connsiteX39" fmla="*/ 1165860 w 2147951"/>
                <a:gd name="connsiteY39" fmla="*/ 289560 h 3694065"/>
                <a:gd name="connsiteX0" fmla="*/ 1165860 w 2147951"/>
                <a:gd name="connsiteY0" fmla="*/ 289560 h 3694065"/>
                <a:gd name="connsiteX1" fmla="*/ 1135380 w 2147951"/>
                <a:gd name="connsiteY1" fmla="*/ 510540 h 3694065"/>
                <a:gd name="connsiteX2" fmla="*/ 1043940 w 2147951"/>
                <a:gd name="connsiteY2" fmla="*/ 937260 h 3694065"/>
                <a:gd name="connsiteX3" fmla="*/ 929640 w 2147951"/>
                <a:gd name="connsiteY3" fmla="*/ 1402080 h 3694065"/>
                <a:gd name="connsiteX4" fmla="*/ 853440 w 2147951"/>
                <a:gd name="connsiteY4" fmla="*/ 1638300 h 3694065"/>
                <a:gd name="connsiteX5" fmla="*/ 746760 w 2147951"/>
                <a:gd name="connsiteY5" fmla="*/ 1882140 h 3694065"/>
                <a:gd name="connsiteX6" fmla="*/ 601980 w 2147951"/>
                <a:gd name="connsiteY6" fmla="*/ 2095500 h 3694065"/>
                <a:gd name="connsiteX7" fmla="*/ 320040 w 2147951"/>
                <a:gd name="connsiteY7" fmla="*/ 2499360 h 3694065"/>
                <a:gd name="connsiteX8" fmla="*/ 182880 w 2147951"/>
                <a:gd name="connsiteY8" fmla="*/ 2613660 h 3694065"/>
                <a:gd name="connsiteX9" fmla="*/ 129540 w 2147951"/>
                <a:gd name="connsiteY9" fmla="*/ 2727960 h 3694065"/>
                <a:gd name="connsiteX10" fmla="*/ 15240 w 2147951"/>
                <a:gd name="connsiteY10" fmla="*/ 2834640 h 3694065"/>
                <a:gd name="connsiteX11" fmla="*/ 7620 w 2147951"/>
                <a:gd name="connsiteY11" fmla="*/ 2971800 h 3694065"/>
                <a:gd name="connsiteX12" fmla="*/ 0 w 2147951"/>
                <a:gd name="connsiteY12" fmla="*/ 3078480 h 3694065"/>
                <a:gd name="connsiteX13" fmla="*/ 99060 w 2147951"/>
                <a:gd name="connsiteY13" fmla="*/ 3139440 h 3694065"/>
                <a:gd name="connsiteX14" fmla="*/ 160020 w 2147951"/>
                <a:gd name="connsiteY14" fmla="*/ 3230880 h 3694065"/>
                <a:gd name="connsiteX15" fmla="*/ 259080 w 2147951"/>
                <a:gd name="connsiteY15" fmla="*/ 3398520 h 3694065"/>
                <a:gd name="connsiteX16" fmla="*/ 396240 w 2147951"/>
                <a:gd name="connsiteY16" fmla="*/ 3467100 h 3694065"/>
                <a:gd name="connsiteX17" fmla="*/ 525780 w 2147951"/>
                <a:gd name="connsiteY17" fmla="*/ 3444240 h 3694065"/>
                <a:gd name="connsiteX18" fmla="*/ 632460 w 2147951"/>
                <a:gd name="connsiteY18" fmla="*/ 3429000 h 3694065"/>
                <a:gd name="connsiteX19" fmla="*/ 693420 w 2147951"/>
                <a:gd name="connsiteY19" fmla="*/ 3459480 h 3694065"/>
                <a:gd name="connsiteX20" fmla="*/ 853440 w 2147951"/>
                <a:gd name="connsiteY20" fmla="*/ 3444240 h 3694065"/>
                <a:gd name="connsiteX21" fmla="*/ 929640 w 2147951"/>
                <a:gd name="connsiteY21" fmla="*/ 3398520 h 3694065"/>
                <a:gd name="connsiteX22" fmla="*/ 1196340 w 2147951"/>
                <a:gd name="connsiteY22" fmla="*/ 3459480 h 3694065"/>
                <a:gd name="connsiteX23" fmla="*/ 1363980 w 2147951"/>
                <a:gd name="connsiteY23" fmla="*/ 3589020 h 3694065"/>
                <a:gd name="connsiteX24" fmla="*/ 1623430 w 2147951"/>
                <a:gd name="connsiteY24" fmla="*/ 3690276 h 3694065"/>
                <a:gd name="connsiteX25" fmla="*/ 1654406 w 2147951"/>
                <a:gd name="connsiteY25" fmla="*/ 3560062 h 3694065"/>
                <a:gd name="connsiteX26" fmla="*/ 1696514 w 2147951"/>
                <a:gd name="connsiteY26" fmla="*/ 3452229 h 3694065"/>
                <a:gd name="connsiteX27" fmla="*/ 2022677 w 2147951"/>
                <a:gd name="connsiteY27" fmla="*/ 3414483 h 3694065"/>
                <a:gd name="connsiteX28" fmla="*/ 2146493 w 2147951"/>
                <a:gd name="connsiteY28" fmla="*/ 3055270 h 3694065"/>
                <a:gd name="connsiteX29" fmla="*/ 2078528 w 2147951"/>
                <a:gd name="connsiteY29" fmla="*/ 2860627 h 3694065"/>
                <a:gd name="connsiteX30" fmla="*/ 1903217 w 2147951"/>
                <a:gd name="connsiteY30" fmla="*/ 2692370 h 3694065"/>
                <a:gd name="connsiteX31" fmla="*/ 1749632 w 2147951"/>
                <a:gd name="connsiteY31" fmla="*/ 2448634 h 3694065"/>
                <a:gd name="connsiteX32" fmla="*/ 1638449 w 2147951"/>
                <a:gd name="connsiteY32" fmla="*/ 2139722 h 3694065"/>
                <a:gd name="connsiteX33" fmla="*/ 1606193 w 2147951"/>
                <a:gd name="connsiteY33" fmla="*/ 1772188 h 3694065"/>
                <a:gd name="connsiteX34" fmla="*/ 1653540 w 2147951"/>
                <a:gd name="connsiteY34" fmla="*/ 1264920 h 3694065"/>
                <a:gd name="connsiteX35" fmla="*/ 1691640 w 2147951"/>
                <a:gd name="connsiteY35" fmla="*/ 952500 h 3694065"/>
                <a:gd name="connsiteX36" fmla="*/ 1760220 w 2147951"/>
                <a:gd name="connsiteY36" fmla="*/ 533400 h 3694065"/>
                <a:gd name="connsiteX37" fmla="*/ 1844040 w 2147951"/>
                <a:gd name="connsiteY37" fmla="*/ 144780 h 3694065"/>
                <a:gd name="connsiteX38" fmla="*/ 1211580 w 2147951"/>
                <a:gd name="connsiteY38" fmla="*/ 0 h 3694065"/>
                <a:gd name="connsiteX39" fmla="*/ 1165860 w 2147951"/>
                <a:gd name="connsiteY39" fmla="*/ 289560 h 3694065"/>
                <a:gd name="connsiteX0" fmla="*/ 1165860 w 2147951"/>
                <a:gd name="connsiteY0" fmla="*/ 289560 h 3694065"/>
                <a:gd name="connsiteX1" fmla="*/ 1135380 w 2147951"/>
                <a:gd name="connsiteY1" fmla="*/ 510540 h 3694065"/>
                <a:gd name="connsiteX2" fmla="*/ 1043940 w 2147951"/>
                <a:gd name="connsiteY2" fmla="*/ 937260 h 3694065"/>
                <a:gd name="connsiteX3" fmla="*/ 929640 w 2147951"/>
                <a:gd name="connsiteY3" fmla="*/ 1402080 h 3694065"/>
                <a:gd name="connsiteX4" fmla="*/ 853440 w 2147951"/>
                <a:gd name="connsiteY4" fmla="*/ 1638300 h 3694065"/>
                <a:gd name="connsiteX5" fmla="*/ 746760 w 2147951"/>
                <a:gd name="connsiteY5" fmla="*/ 1882140 h 3694065"/>
                <a:gd name="connsiteX6" fmla="*/ 601980 w 2147951"/>
                <a:gd name="connsiteY6" fmla="*/ 2095500 h 3694065"/>
                <a:gd name="connsiteX7" fmla="*/ 320040 w 2147951"/>
                <a:gd name="connsiteY7" fmla="*/ 2499360 h 3694065"/>
                <a:gd name="connsiteX8" fmla="*/ 182880 w 2147951"/>
                <a:gd name="connsiteY8" fmla="*/ 2613660 h 3694065"/>
                <a:gd name="connsiteX9" fmla="*/ 129540 w 2147951"/>
                <a:gd name="connsiteY9" fmla="*/ 2727960 h 3694065"/>
                <a:gd name="connsiteX10" fmla="*/ 15240 w 2147951"/>
                <a:gd name="connsiteY10" fmla="*/ 2834640 h 3694065"/>
                <a:gd name="connsiteX11" fmla="*/ 7620 w 2147951"/>
                <a:gd name="connsiteY11" fmla="*/ 2971800 h 3694065"/>
                <a:gd name="connsiteX12" fmla="*/ 0 w 2147951"/>
                <a:gd name="connsiteY12" fmla="*/ 3078480 h 3694065"/>
                <a:gd name="connsiteX13" fmla="*/ 99060 w 2147951"/>
                <a:gd name="connsiteY13" fmla="*/ 3139440 h 3694065"/>
                <a:gd name="connsiteX14" fmla="*/ 160020 w 2147951"/>
                <a:gd name="connsiteY14" fmla="*/ 3230880 h 3694065"/>
                <a:gd name="connsiteX15" fmla="*/ 259080 w 2147951"/>
                <a:gd name="connsiteY15" fmla="*/ 3398520 h 3694065"/>
                <a:gd name="connsiteX16" fmla="*/ 396240 w 2147951"/>
                <a:gd name="connsiteY16" fmla="*/ 3467100 h 3694065"/>
                <a:gd name="connsiteX17" fmla="*/ 525780 w 2147951"/>
                <a:gd name="connsiteY17" fmla="*/ 3444240 h 3694065"/>
                <a:gd name="connsiteX18" fmla="*/ 632460 w 2147951"/>
                <a:gd name="connsiteY18" fmla="*/ 3429000 h 3694065"/>
                <a:gd name="connsiteX19" fmla="*/ 693420 w 2147951"/>
                <a:gd name="connsiteY19" fmla="*/ 3459480 h 3694065"/>
                <a:gd name="connsiteX20" fmla="*/ 853440 w 2147951"/>
                <a:gd name="connsiteY20" fmla="*/ 3444240 h 3694065"/>
                <a:gd name="connsiteX21" fmla="*/ 929640 w 2147951"/>
                <a:gd name="connsiteY21" fmla="*/ 3398520 h 3694065"/>
                <a:gd name="connsiteX22" fmla="*/ 1196340 w 2147951"/>
                <a:gd name="connsiteY22" fmla="*/ 3459480 h 3694065"/>
                <a:gd name="connsiteX23" fmla="*/ 1363980 w 2147951"/>
                <a:gd name="connsiteY23" fmla="*/ 3589020 h 3694065"/>
                <a:gd name="connsiteX24" fmla="*/ 1623430 w 2147951"/>
                <a:gd name="connsiteY24" fmla="*/ 3690276 h 3694065"/>
                <a:gd name="connsiteX25" fmla="*/ 1654406 w 2147951"/>
                <a:gd name="connsiteY25" fmla="*/ 3560062 h 3694065"/>
                <a:gd name="connsiteX26" fmla="*/ 1779195 w 2147951"/>
                <a:gd name="connsiteY26" fmla="*/ 3440304 h 3694065"/>
                <a:gd name="connsiteX27" fmla="*/ 2022677 w 2147951"/>
                <a:gd name="connsiteY27" fmla="*/ 3414483 h 3694065"/>
                <a:gd name="connsiteX28" fmla="*/ 2146493 w 2147951"/>
                <a:gd name="connsiteY28" fmla="*/ 3055270 h 3694065"/>
                <a:gd name="connsiteX29" fmla="*/ 2078528 w 2147951"/>
                <a:gd name="connsiteY29" fmla="*/ 2860627 h 3694065"/>
                <a:gd name="connsiteX30" fmla="*/ 1903217 w 2147951"/>
                <a:gd name="connsiteY30" fmla="*/ 2692370 h 3694065"/>
                <a:gd name="connsiteX31" fmla="*/ 1749632 w 2147951"/>
                <a:gd name="connsiteY31" fmla="*/ 2448634 h 3694065"/>
                <a:gd name="connsiteX32" fmla="*/ 1638449 w 2147951"/>
                <a:gd name="connsiteY32" fmla="*/ 2139722 h 3694065"/>
                <a:gd name="connsiteX33" fmla="*/ 1606193 w 2147951"/>
                <a:gd name="connsiteY33" fmla="*/ 1772188 h 3694065"/>
                <a:gd name="connsiteX34" fmla="*/ 1653540 w 2147951"/>
                <a:gd name="connsiteY34" fmla="*/ 1264920 h 3694065"/>
                <a:gd name="connsiteX35" fmla="*/ 1691640 w 2147951"/>
                <a:gd name="connsiteY35" fmla="*/ 952500 h 3694065"/>
                <a:gd name="connsiteX36" fmla="*/ 1760220 w 2147951"/>
                <a:gd name="connsiteY36" fmla="*/ 533400 h 3694065"/>
                <a:gd name="connsiteX37" fmla="*/ 1844040 w 2147951"/>
                <a:gd name="connsiteY37" fmla="*/ 144780 h 3694065"/>
                <a:gd name="connsiteX38" fmla="*/ 1211580 w 2147951"/>
                <a:gd name="connsiteY38" fmla="*/ 0 h 3694065"/>
                <a:gd name="connsiteX39" fmla="*/ 1165860 w 2147951"/>
                <a:gd name="connsiteY39" fmla="*/ 289560 h 3694065"/>
                <a:gd name="connsiteX0" fmla="*/ 1165860 w 2147951"/>
                <a:gd name="connsiteY0" fmla="*/ 289560 h 3694065"/>
                <a:gd name="connsiteX1" fmla="*/ 1135380 w 2147951"/>
                <a:gd name="connsiteY1" fmla="*/ 510540 h 3694065"/>
                <a:gd name="connsiteX2" fmla="*/ 1043940 w 2147951"/>
                <a:gd name="connsiteY2" fmla="*/ 937260 h 3694065"/>
                <a:gd name="connsiteX3" fmla="*/ 929640 w 2147951"/>
                <a:gd name="connsiteY3" fmla="*/ 1402080 h 3694065"/>
                <a:gd name="connsiteX4" fmla="*/ 853440 w 2147951"/>
                <a:gd name="connsiteY4" fmla="*/ 1638300 h 3694065"/>
                <a:gd name="connsiteX5" fmla="*/ 746760 w 2147951"/>
                <a:gd name="connsiteY5" fmla="*/ 1882140 h 3694065"/>
                <a:gd name="connsiteX6" fmla="*/ 601980 w 2147951"/>
                <a:gd name="connsiteY6" fmla="*/ 2095500 h 3694065"/>
                <a:gd name="connsiteX7" fmla="*/ 320040 w 2147951"/>
                <a:gd name="connsiteY7" fmla="*/ 2499360 h 3694065"/>
                <a:gd name="connsiteX8" fmla="*/ 182880 w 2147951"/>
                <a:gd name="connsiteY8" fmla="*/ 2613660 h 3694065"/>
                <a:gd name="connsiteX9" fmla="*/ 129540 w 2147951"/>
                <a:gd name="connsiteY9" fmla="*/ 2727960 h 3694065"/>
                <a:gd name="connsiteX10" fmla="*/ 15240 w 2147951"/>
                <a:gd name="connsiteY10" fmla="*/ 2834640 h 3694065"/>
                <a:gd name="connsiteX11" fmla="*/ 7620 w 2147951"/>
                <a:gd name="connsiteY11" fmla="*/ 2971800 h 3694065"/>
                <a:gd name="connsiteX12" fmla="*/ 0 w 2147951"/>
                <a:gd name="connsiteY12" fmla="*/ 3078480 h 3694065"/>
                <a:gd name="connsiteX13" fmla="*/ 99060 w 2147951"/>
                <a:gd name="connsiteY13" fmla="*/ 3139440 h 3694065"/>
                <a:gd name="connsiteX14" fmla="*/ 160020 w 2147951"/>
                <a:gd name="connsiteY14" fmla="*/ 3230880 h 3694065"/>
                <a:gd name="connsiteX15" fmla="*/ 259080 w 2147951"/>
                <a:gd name="connsiteY15" fmla="*/ 3398520 h 3694065"/>
                <a:gd name="connsiteX16" fmla="*/ 396240 w 2147951"/>
                <a:gd name="connsiteY16" fmla="*/ 3467100 h 3694065"/>
                <a:gd name="connsiteX17" fmla="*/ 525780 w 2147951"/>
                <a:gd name="connsiteY17" fmla="*/ 3444240 h 3694065"/>
                <a:gd name="connsiteX18" fmla="*/ 632460 w 2147951"/>
                <a:gd name="connsiteY18" fmla="*/ 3429000 h 3694065"/>
                <a:gd name="connsiteX19" fmla="*/ 693420 w 2147951"/>
                <a:gd name="connsiteY19" fmla="*/ 3459480 h 3694065"/>
                <a:gd name="connsiteX20" fmla="*/ 853440 w 2147951"/>
                <a:gd name="connsiteY20" fmla="*/ 3444240 h 3694065"/>
                <a:gd name="connsiteX21" fmla="*/ 929640 w 2147951"/>
                <a:gd name="connsiteY21" fmla="*/ 3398520 h 3694065"/>
                <a:gd name="connsiteX22" fmla="*/ 1196340 w 2147951"/>
                <a:gd name="connsiteY22" fmla="*/ 3459480 h 3694065"/>
                <a:gd name="connsiteX23" fmla="*/ 1363980 w 2147951"/>
                <a:gd name="connsiteY23" fmla="*/ 3589020 h 3694065"/>
                <a:gd name="connsiteX24" fmla="*/ 1623430 w 2147951"/>
                <a:gd name="connsiteY24" fmla="*/ 3690276 h 3694065"/>
                <a:gd name="connsiteX25" fmla="*/ 1654406 w 2147951"/>
                <a:gd name="connsiteY25" fmla="*/ 3560062 h 3694065"/>
                <a:gd name="connsiteX26" fmla="*/ 1779195 w 2147951"/>
                <a:gd name="connsiteY26" fmla="*/ 3440304 h 3694065"/>
                <a:gd name="connsiteX27" fmla="*/ 2022677 w 2147951"/>
                <a:gd name="connsiteY27" fmla="*/ 3414483 h 3694065"/>
                <a:gd name="connsiteX28" fmla="*/ 2146493 w 2147951"/>
                <a:gd name="connsiteY28" fmla="*/ 3055270 h 3694065"/>
                <a:gd name="connsiteX29" fmla="*/ 2078528 w 2147951"/>
                <a:gd name="connsiteY29" fmla="*/ 2860627 h 3694065"/>
                <a:gd name="connsiteX30" fmla="*/ 1903217 w 2147951"/>
                <a:gd name="connsiteY30" fmla="*/ 2692370 h 3694065"/>
                <a:gd name="connsiteX31" fmla="*/ 1749632 w 2147951"/>
                <a:gd name="connsiteY31" fmla="*/ 2448634 h 3694065"/>
                <a:gd name="connsiteX32" fmla="*/ 1638449 w 2147951"/>
                <a:gd name="connsiteY32" fmla="*/ 2139722 h 3694065"/>
                <a:gd name="connsiteX33" fmla="*/ 1606193 w 2147951"/>
                <a:gd name="connsiteY33" fmla="*/ 1772188 h 3694065"/>
                <a:gd name="connsiteX34" fmla="*/ 1653540 w 2147951"/>
                <a:gd name="connsiteY34" fmla="*/ 1264920 h 3694065"/>
                <a:gd name="connsiteX35" fmla="*/ 1691640 w 2147951"/>
                <a:gd name="connsiteY35" fmla="*/ 952500 h 3694065"/>
                <a:gd name="connsiteX36" fmla="*/ 1760220 w 2147951"/>
                <a:gd name="connsiteY36" fmla="*/ 533400 h 3694065"/>
                <a:gd name="connsiteX37" fmla="*/ 1844040 w 2147951"/>
                <a:gd name="connsiteY37" fmla="*/ 144780 h 3694065"/>
                <a:gd name="connsiteX38" fmla="*/ 1211580 w 2147951"/>
                <a:gd name="connsiteY38" fmla="*/ 0 h 3694065"/>
                <a:gd name="connsiteX39" fmla="*/ 1165860 w 2147951"/>
                <a:gd name="connsiteY39" fmla="*/ 289560 h 3694065"/>
                <a:gd name="connsiteX0" fmla="*/ 1165860 w 2147951"/>
                <a:gd name="connsiteY0" fmla="*/ 289560 h 3694065"/>
                <a:gd name="connsiteX1" fmla="*/ 1135380 w 2147951"/>
                <a:gd name="connsiteY1" fmla="*/ 510540 h 3694065"/>
                <a:gd name="connsiteX2" fmla="*/ 1043940 w 2147951"/>
                <a:gd name="connsiteY2" fmla="*/ 937260 h 3694065"/>
                <a:gd name="connsiteX3" fmla="*/ 929640 w 2147951"/>
                <a:gd name="connsiteY3" fmla="*/ 1402080 h 3694065"/>
                <a:gd name="connsiteX4" fmla="*/ 853440 w 2147951"/>
                <a:gd name="connsiteY4" fmla="*/ 1638300 h 3694065"/>
                <a:gd name="connsiteX5" fmla="*/ 746760 w 2147951"/>
                <a:gd name="connsiteY5" fmla="*/ 1882140 h 3694065"/>
                <a:gd name="connsiteX6" fmla="*/ 601980 w 2147951"/>
                <a:gd name="connsiteY6" fmla="*/ 2095500 h 3694065"/>
                <a:gd name="connsiteX7" fmla="*/ 320040 w 2147951"/>
                <a:gd name="connsiteY7" fmla="*/ 2499360 h 3694065"/>
                <a:gd name="connsiteX8" fmla="*/ 182880 w 2147951"/>
                <a:gd name="connsiteY8" fmla="*/ 2613660 h 3694065"/>
                <a:gd name="connsiteX9" fmla="*/ 129540 w 2147951"/>
                <a:gd name="connsiteY9" fmla="*/ 2727960 h 3694065"/>
                <a:gd name="connsiteX10" fmla="*/ 15240 w 2147951"/>
                <a:gd name="connsiteY10" fmla="*/ 2834640 h 3694065"/>
                <a:gd name="connsiteX11" fmla="*/ 7620 w 2147951"/>
                <a:gd name="connsiteY11" fmla="*/ 2971800 h 3694065"/>
                <a:gd name="connsiteX12" fmla="*/ 0 w 2147951"/>
                <a:gd name="connsiteY12" fmla="*/ 3078480 h 3694065"/>
                <a:gd name="connsiteX13" fmla="*/ 99060 w 2147951"/>
                <a:gd name="connsiteY13" fmla="*/ 3139440 h 3694065"/>
                <a:gd name="connsiteX14" fmla="*/ 160020 w 2147951"/>
                <a:gd name="connsiteY14" fmla="*/ 3230880 h 3694065"/>
                <a:gd name="connsiteX15" fmla="*/ 259080 w 2147951"/>
                <a:gd name="connsiteY15" fmla="*/ 3398520 h 3694065"/>
                <a:gd name="connsiteX16" fmla="*/ 396240 w 2147951"/>
                <a:gd name="connsiteY16" fmla="*/ 3467100 h 3694065"/>
                <a:gd name="connsiteX17" fmla="*/ 525780 w 2147951"/>
                <a:gd name="connsiteY17" fmla="*/ 3444240 h 3694065"/>
                <a:gd name="connsiteX18" fmla="*/ 632460 w 2147951"/>
                <a:gd name="connsiteY18" fmla="*/ 3429000 h 3694065"/>
                <a:gd name="connsiteX19" fmla="*/ 693420 w 2147951"/>
                <a:gd name="connsiteY19" fmla="*/ 3459480 h 3694065"/>
                <a:gd name="connsiteX20" fmla="*/ 853440 w 2147951"/>
                <a:gd name="connsiteY20" fmla="*/ 3444240 h 3694065"/>
                <a:gd name="connsiteX21" fmla="*/ 929640 w 2147951"/>
                <a:gd name="connsiteY21" fmla="*/ 3398520 h 3694065"/>
                <a:gd name="connsiteX22" fmla="*/ 1196340 w 2147951"/>
                <a:gd name="connsiteY22" fmla="*/ 3459480 h 3694065"/>
                <a:gd name="connsiteX23" fmla="*/ 1363980 w 2147951"/>
                <a:gd name="connsiteY23" fmla="*/ 3589020 h 3694065"/>
                <a:gd name="connsiteX24" fmla="*/ 1623430 w 2147951"/>
                <a:gd name="connsiteY24" fmla="*/ 3690276 h 3694065"/>
                <a:gd name="connsiteX25" fmla="*/ 1654406 w 2147951"/>
                <a:gd name="connsiteY25" fmla="*/ 3560062 h 3694065"/>
                <a:gd name="connsiteX26" fmla="*/ 1779195 w 2147951"/>
                <a:gd name="connsiteY26" fmla="*/ 3440304 h 3694065"/>
                <a:gd name="connsiteX27" fmla="*/ 2022677 w 2147951"/>
                <a:gd name="connsiteY27" fmla="*/ 3414483 h 3694065"/>
                <a:gd name="connsiteX28" fmla="*/ 2146493 w 2147951"/>
                <a:gd name="connsiteY28" fmla="*/ 3055270 h 3694065"/>
                <a:gd name="connsiteX29" fmla="*/ 2078528 w 2147951"/>
                <a:gd name="connsiteY29" fmla="*/ 2860627 h 3694065"/>
                <a:gd name="connsiteX30" fmla="*/ 1903217 w 2147951"/>
                <a:gd name="connsiteY30" fmla="*/ 2692370 h 3694065"/>
                <a:gd name="connsiteX31" fmla="*/ 1749632 w 2147951"/>
                <a:gd name="connsiteY31" fmla="*/ 2448634 h 3694065"/>
                <a:gd name="connsiteX32" fmla="*/ 1638449 w 2147951"/>
                <a:gd name="connsiteY32" fmla="*/ 2139722 h 3694065"/>
                <a:gd name="connsiteX33" fmla="*/ 1606193 w 2147951"/>
                <a:gd name="connsiteY33" fmla="*/ 1772188 h 3694065"/>
                <a:gd name="connsiteX34" fmla="*/ 1653540 w 2147951"/>
                <a:gd name="connsiteY34" fmla="*/ 1264920 h 3694065"/>
                <a:gd name="connsiteX35" fmla="*/ 1691640 w 2147951"/>
                <a:gd name="connsiteY35" fmla="*/ 952500 h 3694065"/>
                <a:gd name="connsiteX36" fmla="*/ 1760220 w 2147951"/>
                <a:gd name="connsiteY36" fmla="*/ 533400 h 3694065"/>
                <a:gd name="connsiteX37" fmla="*/ 1844040 w 2147951"/>
                <a:gd name="connsiteY37" fmla="*/ 144780 h 3694065"/>
                <a:gd name="connsiteX38" fmla="*/ 1211580 w 2147951"/>
                <a:gd name="connsiteY38" fmla="*/ 0 h 3694065"/>
                <a:gd name="connsiteX39" fmla="*/ 1165860 w 2147951"/>
                <a:gd name="connsiteY39" fmla="*/ 289560 h 3694065"/>
                <a:gd name="connsiteX0" fmla="*/ 1165860 w 2147951"/>
                <a:gd name="connsiteY0" fmla="*/ 289560 h 3694065"/>
                <a:gd name="connsiteX1" fmla="*/ 1135380 w 2147951"/>
                <a:gd name="connsiteY1" fmla="*/ 510540 h 3694065"/>
                <a:gd name="connsiteX2" fmla="*/ 1043940 w 2147951"/>
                <a:gd name="connsiteY2" fmla="*/ 937260 h 3694065"/>
                <a:gd name="connsiteX3" fmla="*/ 929640 w 2147951"/>
                <a:gd name="connsiteY3" fmla="*/ 1402080 h 3694065"/>
                <a:gd name="connsiteX4" fmla="*/ 853440 w 2147951"/>
                <a:gd name="connsiteY4" fmla="*/ 1638300 h 3694065"/>
                <a:gd name="connsiteX5" fmla="*/ 746760 w 2147951"/>
                <a:gd name="connsiteY5" fmla="*/ 1882140 h 3694065"/>
                <a:gd name="connsiteX6" fmla="*/ 601980 w 2147951"/>
                <a:gd name="connsiteY6" fmla="*/ 2095500 h 3694065"/>
                <a:gd name="connsiteX7" fmla="*/ 320040 w 2147951"/>
                <a:gd name="connsiteY7" fmla="*/ 2499360 h 3694065"/>
                <a:gd name="connsiteX8" fmla="*/ 182880 w 2147951"/>
                <a:gd name="connsiteY8" fmla="*/ 2613660 h 3694065"/>
                <a:gd name="connsiteX9" fmla="*/ 129540 w 2147951"/>
                <a:gd name="connsiteY9" fmla="*/ 2727960 h 3694065"/>
                <a:gd name="connsiteX10" fmla="*/ 15240 w 2147951"/>
                <a:gd name="connsiteY10" fmla="*/ 2834640 h 3694065"/>
                <a:gd name="connsiteX11" fmla="*/ 7620 w 2147951"/>
                <a:gd name="connsiteY11" fmla="*/ 2971800 h 3694065"/>
                <a:gd name="connsiteX12" fmla="*/ 0 w 2147951"/>
                <a:gd name="connsiteY12" fmla="*/ 3078480 h 3694065"/>
                <a:gd name="connsiteX13" fmla="*/ 99060 w 2147951"/>
                <a:gd name="connsiteY13" fmla="*/ 3139440 h 3694065"/>
                <a:gd name="connsiteX14" fmla="*/ 160020 w 2147951"/>
                <a:gd name="connsiteY14" fmla="*/ 3230880 h 3694065"/>
                <a:gd name="connsiteX15" fmla="*/ 259080 w 2147951"/>
                <a:gd name="connsiteY15" fmla="*/ 3398520 h 3694065"/>
                <a:gd name="connsiteX16" fmla="*/ 396240 w 2147951"/>
                <a:gd name="connsiteY16" fmla="*/ 3467100 h 3694065"/>
                <a:gd name="connsiteX17" fmla="*/ 525780 w 2147951"/>
                <a:gd name="connsiteY17" fmla="*/ 3444240 h 3694065"/>
                <a:gd name="connsiteX18" fmla="*/ 632460 w 2147951"/>
                <a:gd name="connsiteY18" fmla="*/ 3429000 h 3694065"/>
                <a:gd name="connsiteX19" fmla="*/ 693420 w 2147951"/>
                <a:gd name="connsiteY19" fmla="*/ 3459480 h 3694065"/>
                <a:gd name="connsiteX20" fmla="*/ 853440 w 2147951"/>
                <a:gd name="connsiteY20" fmla="*/ 3444240 h 3694065"/>
                <a:gd name="connsiteX21" fmla="*/ 929640 w 2147951"/>
                <a:gd name="connsiteY21" fmla="*/ 3398520 h 3694065"/>
                <a:gd name="connsiteX22" fmla="*/ 1196340 w 2147951"/>
                <a:gd name="connsiteY22" fmla="*/ 3459480 h 3694065"/>
                <a:gd name="connsiteX23" fmla="*/ 1363980 w 2147951"/>
                <a:gd name="connsiteY23" fmla="*/ 3589020 h 3694065"/>
                <a:gd name="connsiteX24" fmla="*/ 1623430 w 2147951"/>
                <a:gd name="connsiteY24" fmla="*/ 3690276 h 3694065"/>
                <a:gd name="connsiteX25" fmla="*/ 1654406 w 2147951"/>
                <a:gd name="connsiteY25" fmla="*/ 3560062 h 3694065"/>
                <a:gd name="connsiteX26" fmla="*/ 1779195 w 2147951"/>
                <a:gd name="connsiteY26" fmla="*/ 3440304 h 3694065"/>
                <a:gd name="connsiteX27" fmla="*/ 2022677 w 2147951"/>
                <a:gd name="connsiteY27" fmla="*/ 3414483 h 3694065"/>
                <a:gd name="connsiteX28" fmla="*/ 2146493 w 2147951"/>
                <a:gd name="connsiteY28" fmla="*/ 3055270 h 3694065"/>
                <a:gd name="connsiteX29" fmla="*/ 2078528 w 2147951"/>
                <a:gd name="connsiteY29" fmla="*/ 2860627 h 3694065"/>
                <a:gd name="connsiteX30" fmla="*/ 1903217 w 2147951"/>
                <a:gd name="connsiteY30" fmla="*/ 2692370 h 3694065"/>
                <a:gd name="connsiteX31" fmla="*/ 1749632 w 2147951"/>
                <a:gd name="connsiteY31" fmla="*/ 2448634 h 3694065"/>
                <a:gd name="connsiteX32" fmla="*/ 1638449 w 2147951"/>
                <a:gd name="connsiteY32" fmla="*/ 2139722 h 3694065"/>
                <a:gd name="connsiteX33" fmla="*/ 1606193 w 2147951"/>
                <a:gd name="connsiteY33" fmla="*/ 1772188 h 3694065"/>
                <a:gd name="connsiteX34" fmla="*/ 1653540 w 2147951"/>
                <a:gd name="connsiteY34" fmla="*/ 1264920 h 3694065"/>
                <a:gd name="connsiteX35" fmla="*/ 1691640 w 2147951"/>
                <a:gd name="connsiteY35" fmla="*/ 952500 h 3694065"/>
                <a:gd name="connsiteX36" fmla="*/ 1760220 w 2147951"/>
                <a:gd name="connsiteY36" fmla="*/ 533400 h 3694065"/>
                <a:gd name="connsiteX37" fmla="*/ 1844040 w 2147951"/>
                <a:gd name="connsiteY37" fmla="*/ 144780 h 3694065"/>
                <a:gd name="connsiteX38" fmla="*/ 1211580 w 2147951"/>
                <a:gd name="connsiteY38" fmla="*/ 0 h 3694065"/>
                <a:gd name="connsiteX39" fmla="*/ 1165860 w 2147951"/>
                <a:gd name="connsiteY39" fmla="*/ 289560 h 3694065"/>
                <a:gd name="connsiteX0" fmla="*/ 1165860 w 2147951"/>
                <a:gd name="connsiteY0" fmla="*/ 289560 h 3691574"/>
                <a:gd name="connsiteX1" fmla="*/ 1135380 w 2147951"/>
                <a:gd name="connsiteY1" fmla="*/ 510540 h 3691574"/>
                <a:gd name="connsiteX2" fmla="*/ 1043940 w 2147951"/>
                <a:gd name="connsiteY2" fmla="*/ 937260 h 3691574"/>
                <a:gd name="connsiteX3" fmla="*/ 929640 w 2147951"/>
                <a:gd name="connsiteY3" fmla="*/ 1402080 h 3691574"/>
                <a:gd name="connsiteX4" fmla="*/ 853440 w 2147951"/>
                <a:gd name="connsiteY4" fmla="*/ 1638300 h 3691574"/>
                <a:gd name="connsiteX5" fmla="*/ 746760 w 2147951"/>
                <a:gd name="connsiteY5" fmla="*/ 1882140 h 3691574"/>
                <a:gd name="connsiteX6" fmla="*/ 601980 w 2147951"/>
                <a:gd name="connsiteY6" fmla="*/ 2095500 h 3691574"/>
                <a:gd name="connsiteX7" fmla="*/ 320040 w 2147951"/>
                <a:gd name="connsiteY7" fmla="*/ 2499360 h 3691574"/>
                <a:gd name="connsiteX8" fmla="*/ 182880 w 2147951"/>
                <a:gd name="connsiteY8" fmla="*/ 2613660 h 3691574"/>
                <a:gd name="connsiteX9" fmla="*/ 129540 w 2147951"/>
                <a:gd name="connsiteY9" fmla="*/ 2727960 h 3691574"/>
                <a:gd name="connsiteX10" fmla="*/ 15240 w 2147951"/>
                <a:gd name="connsiteY10" fmla="*/ 2834640 h 3691574"/>
                <a:gd name="connsiteX11" fmla="*/ 7620 w 2147951"/>
                <a:gd name="connsiteY11" fmla="*/ 2971800 h 3691574"/>
                <a:gd name="connsiteX12" fmla="*/ 0 w 2147951"/>
                <a:gd name="connsiteY12" fmla="*/ 3078480 h 3691574"/>
                <a:gd name="connsiteX13" fmla="*/ 99060 w 2147951"/>
                <a:gd name="connsiteY13" fmla="*/ 3139440 h 3691574"/>
                <a:gd name="connsiteX14" fmla="*/ 160020 w 2147951"/>
                <a:gd name="connsiteY14" fmla="*/ 3230880 h 3691574"/>
                <a:gd name="connsiteX15" fmla="*/ 259080 w 2147951"/>
                <a:gd name="connsiteY15" fmla="*/ 3398520 h 3691574"/>
                <a:gd name="connsiteX16" fmla="*/ 396240 w 2147951"/>
                <a:gd name="connsiteY16" fmla="*/ 3467100 h 3691574"/>
                <a:gd name="connsiteX17" fmla="*/ 525780 w 2147951"/>
                <a:gd name="connsiteY17" fmla="*/ 3444240 h 3691574"/>
                <a:gd name="connsiteX18" fmla="*/ 632460 w 2147951"/>
                <a:gd name="connsiteY18" fmla="*/ 3429000 h 3691574"/>
                <a:gd name="connsiteX19" fmla="*/ 693420 w 2147951"/>
                <a:gd name="connsiteY19" fmla="*/ 3459480 h 3691574"/>
                <a:gd name="connsiteX20" fmla="*/ 853440 w 2147951"/>
                <a:gd name="connsiteY20" fmla="*/ 3444240 h 3691574"/>
                <a:gd name="connsiteX21" fmla="*/ 929640 w 2147951"/>
                <a:gd name="connsiteY21" fmla="*/ 3398520 h 3691574"/>
                <a:gd name="connsiteX22" fmla="*/ 1196340 w 2147951"/>
                <a:gd name="connsiteY22" fmla="*/ 3459480 h 3691574"/>
                <a:gd name="connsiteX23" fmla="*/ 1363980 w 2147951"/>
                <a:gd name="connsiteY23" fmla="*/ 3589020 h 3691574"/>
                <a:gd name="connsiteX24" fmla="*/ 1623430 w 2147951"/>
                <a:gd name="connsiteY24" fmla="*/ 3690276 h 3691574"/>
                <a:gd name="connsiteX25" fmla="*/ 1675927 w 2147951"/>
                <a:gd name="connsiteY25" fmla="*/ 3516528 h 3691574"/>
                <a:gd name="connsiteX26" fmla="*/ 1779195 w 2147951"/>
                <a:gd name="connsiteY26" fmla="*/ 3440304 h 3691574"/>
                <a:gd name="connsiteX27" fmla="*/ 2022677 w 2147951"/>
                <a:gd name="connsiteY27" fmla="*/ 3414483 h 3691574"/>
                <a:gd name="connsiteX28" fmla="*/ 2146493 w 2147951"/>
                <a:gd name="connsiteY28" fmla="*/ 3055270 h 3691574"/>
                <a:gd name="connsiteX29" fmla="*/ 2078528 w 2147951"/>
                <a:gd name="connsiteY29" fmla="*/ 2860627 h 3691574"/>
                <a:gd name="connsiteX30" fmla="*/ 1903217 w 2147951"/>
                <a:gd name="connsiteY30" fmla="*/ 2692370 h 3691574"/>
                <a:gd name="connsiteX31" fmla="*/ 1749632 w 2147951"/>
                <a:gd name="connsiteY31" fmla="*/ 2448634 h 3691574"/>
                <a:gd name="connsiteX32" fmla="*/ 1638449 w 2147951"/>
                <a:gd name="connsiteY32" fmla="*/ 2139722 h 3691574"/>
                <a:gd name="connsiteX33" fmla="*/ 1606193 w 2147951"/>
                <a:gd name="connsiteY33" fmla="*/ 1772188 h 3691574"/>
                <a:gd name="connsiteX34" fmla="*/ 1653540 w 2147951"/>
                <a:gd name="connsiteY34" fmla="*/ 1264920 h 3691574"/>
                <a:gd name="connsiteX35" fmla="*/ 1691640 w 2147951"/>
                <a:gd name="connsiteY35" fmla="*/ 952500 h 3691574"/>
                <a:gd name="connsiteX36" fmla="*/ 1760220 w 2147951"/>
                <a:gd name="connsiteY36" fmla="*/ 533400 h 3691574"/>
                <a:gd name="connsiteX37" fmla="*/ 1844040 w 2147951"/>
                <a:gd name="connsiteY37" fmla="*/ 144780 h 3691574"/>
                <a:gd name="connsiteX38" fmla="*/ 1211580 w 2147951"/>
                <a:gd name="connsiteY38" fmla="*/ 0 h 3691574"/>
                <a:gd name="connsiteX39" fmla="*/ 1165860 w 2147951"/>
                <a:gd name="connsiteY39" fmla="*/ 289560 h 3691574"/>
                <a:gd name="connsiteX0" fmla="*/ 1165860 w 2147951"/>
                <a:gd name="connsiteY0" fmla="*/ 289560 h 3691574"/>
                <a:gd name="connsiteX1" fmla="*/ 1135380 w 2147951"/>
                <a:gd name="connsiteY1" fmla="*/ 510540 h 3691574"/>
                <a:gd name="connsiteX2" fmla="*/ 1043940 w 2147951"/>
                <a:gd name="connsiteY2" fmla="*/ 937260 h 3691574"/>
                <a:gd name="connsiteX3" fmla="*/ 929640 w 2147951"/>
                <a:gd name="connsiteY3" fmla="*/ 1402080 h 3691574"/>
                <a:gd name="connsiteX4" fmla="*/ 853440 w 2147951"/>
                <a:gd name="connsiteY4" fmla="*/ 1638300 h 3691574"/>
                <a:gd name="connsiteX5" fmla="*/ 746760 w 2147951"/>
                <a:gd name="connsiteY5" fmla="*/ 1882140 h 3691574"/>
                <a:gd name="connsiteX6" fmla="*/ 601980 w 2147951"/>
                <a:gd name="connsiteY6" fmla="*/ 2095500 h 3691574"/>
                <a:gd name="connsiteX7" fmla="*/ 320040 w 2147951"/>
                <a:gd name="connsiteY7" fmla="*/ 2499360 h 3691574"/>
                <a:gd name="connsiteX8" fmla="*/ 182880 w 2147951"/>
                <a:gd name="connsiteY8" fmla="*/ 2613660 h 3691574"/>
                <a:gd name="connsiteX9" fmla="*/ 129540 w 2147951"/>
                <a:gd name="connsiteY9" fmla="*/ 2727960 h 3691574"/>
                <a:gd name="connsiteX10" fmla="*/ 15240 w 2147951"/>
                <a:gd name="connsiteY10" fmla="*/ 2834640 h 3691574"/>
                <a:gd name="connsiteX11" fmla="*/ 7620 w 2147951"/>
                <a:gd name="connsiteY11" fmla="*/ 2971800 h 3691574"/>
                <a:gd name="connsiteX12" fmla="*/ 0 w 2147951"/>
                <a:gd name="connsiteY12" fmla="*/ 3078480 h 3691574"/>
                <a:gd name="connsiteX13" fmla="*/ 99060 w 2147951"/>
                <a:gd name="connsiteY13" fmla="*/ 3139440 h 3691574"/>
                <a:gd name="connsiteX14" fmla="*/ 160020 w 2147951"/>
                <a:gd name="connsiteY14" fmla="*/ 3230880 h 3691574"/>
                <a:gd name="connsiteX15" fmla="*/ 259080 w 2147951"/>
                <a:gd name="connsiteY15" fmla="*/ 3398520 h 3691574"/>
                <a:gd name="connsiteX16" fmla="*/ 396240 w 2147951"/>
                <a:gd name="connsiteY16" fmla="*/ 3467100 h 3691574"/>
                <a:gd name="connsiteX17" fmla="*/ 525780 w 2147951"/>
                <a:gd name="connsiteY17" fmla="*/ 3444240 h 3691574"/>
                <a:gd name="connsiteX18" fmla="*/ 632460 w 2147951"/>
                <a:gd name="connsiteY18" fmla="*/ 3429000 h 3691574"/>
                <a:gd name="connsiteX19" fmla="*/ 693420 w 2147951"/>
                <a:gd name="connsiteY19" fmla="*/ 3459480 h 3691574"/>
                <a:gd name="connsiteX20" fmla="*/ 853440 w 2147951"/>
                <a:gd name="connsiteY20" fmla="*/ 3444240 h 3691574"/>
                <a:gd name="connsiteX21" fmla="*/ 929640 w 2147951"/>
                <a:gd name="connsiteY21" fmla="*/ 3398520 h 3691574"/>
                <a:gd name="connsiteX22" fmla="*/ 1196340 w 2147951"/>
                <a:gd name="connsiteY22" fmla="*/ 3459480 h 3691574"/>
                <a:gd name="connsiteX23" fmla="*/ 1363980 w 2147951"/>
                <a:gd name="connsiteY23" fmla="*/ 3589020 h 3691574"/>
                <a:gd name="connsiteX24" fmla="*/ 1623430 w 2147951"/>
                <a:gd name="connsiteY24" fmla="*/ 3690276 h 3691574"/>
                <a:gd name="connsiteX25" fmla="*/ 1675927 w 2147951"/>
                <a:gd name="connsiteY25" fmla="*/ 3516528 h 3691574"/>
                <a:gd name="connsiteX26" fmla="*/ 1779195 w 2147951"/>
                <a:gd name="connsiteY26" fmla="*/ 3440304 h 3691574"/>
                <a:gd name="connsiteX27" fmla="*/ 2022677 w 2147951"/>
                <a:gd name="connsiteY27" fmla="*/ 3414483 h 3691574"/>
                <a:gd name="connsiteX28" fmla="*/ 2146493 w 2147951"/>
                <a:gd name="connsiteY28" fmla="*/ 3055270 h 3691574"/>
                <a:gd name="connsiteX29" fmla="*/ 2078528 w 2147951"/>
                <a:gd name="connsiteY29" fmla="*/ 2860627 h 3691574"/>
                <a:gd name="connsiteX30" fmla="*/ 1903217 w 2147951"/>
                <a:gd name="connsiteY30" fmla="*/ 2692370 h 3691574"/>
                <a:gd name="connsiteX31" fmla="*/ 1749632 w 2147951"/>
                <a:gd name="connsiteY31" fmla="*/ 2448634 h 3691574"/>
                <a:gd name="connsiteX32" fmla="*/ 1638449 w 2147951"/>
                <a:gd name="connsiteY32" fmla="*/ 2139722 h 3691574"/>
                <a:gd name="connsiteX33" fmla="*/ 1606193 w 2147951"/>
                <a:gd name="connsiteY33" fmla="*/ 1772188 h 3691574"/>
                <a:gd name="connsiteX34" fmla="*/ 1653540 w 2147951"/>
                <a:gd name="connsiteY34" fmla="*/ 1264920 h 3691574"/>
                <a:gd name="connsiteX35" fmla="*/ 1691640 w 2147951"/>
                <a:gd name="connsiteY35" fmla="*/ 952500 h 3691574"/>
                <a:gd name="connsiteX36" fmla="*/ 1760220 w 2147951"/>
                <a:gd name="connsiteY36" fmla="*/ 533400 h 3691574"/>
                <a:gd name="connsiteX37" fmla="*/ 1844040 w 2147951"/>
                <a:gd name="connsiteY37" fmla="*/ 144780 h 3691574"/>
                <a:gd name="connsiteX38" fmla="*/ 1211580 w 2147951"/>
                <a:gd name="connsiteY38" fmla="*/ 0 h 3691574"/>
                <a:gd name="connsiteX39" fmla="*/ 1165860 w 2147951"/>
                <a:gd name="connsiteY39" fmla="*/ 289560 h 3691574"/>
                <a:gd name="connsiteX0" fmla="*/ 1165860 w 2147951"/>
                <a:gd name="connsiteY0" fmla="*/ 289560 h 3691574"/>
                <a:gd name="connsiteX1" fmla="*/ 1135380 w 2147951"/>
                <a:gd name="connsiteY1" fmla="*/ 510540 h 3691574"/>
                <a:gd name="connsiteX2" fmla="*/ 1043940 w 2147951"/>
                <a:gd name="connsiteY2" fmla="*/ 937260 h 3691574"/>
                <a:gd name="connsiteX3" fmla="*/ 929640 w 2147951"/>
                <a:gd name="connsiteY3" fmla="*/ 1402080 h 3691574"/>
                <a:gd name="connsiteX4" fmla="*/ 853440 w 2147951"/>
                <a:gd name="connsiteY4" fmla="*/ 1638300 h 3691574"/>
                <a:gd name="connsiteX5" fmla="*/ 746760 w 2147951"/>
                <a:gd name="connsiteY5" fmla="*/ 1882140 h 3691574"/>
                <a:gd name="connsiteX6" fmla="*/ 601980 w 2147951"/>
                <a:gd name="connsiteY6" fmla="*/ 2095500 h 3691574"/>
                <a:gd name="connsiteX7" fmla="*/ 320040 w 2147951"/>
                <a:gd name="connsiteY7" fmla="*/ 2499360 h 3691574"/>
                <a:gd name="connsiteX8" fmla="*/ 182880 w 2147951"/>
                <a:gd name="connsiteY8" fmla="*/ 2613660 h 3691574"/>
                <a:gd name="connsiteX9" fmla="*/ 129540 w 2147951"/>
                <a:gd name="connsiteY9" fmla="*/ 2727960 h 3691574"/>
                <a:gd name="connsiteX10" fmla="*/ 15240 w 2147951"/>
                <a:gd name="connsiteY10" fmla="*/ 2834640 h 3691574"/>
                <a:gd name="connsiteX11" fmla="*/ 7620 w 2147951"/>
                <a:gd name="connsiteY11" fmla="*/ 2971800 h 3691574"/>
                <a:gd name="connsiteX12" fmla="*/ 0 w 2147951"/>
                <a:gd name="connsiteY12" fmla="*/ 3078480 h 3691574"/>
                <a:gd name="connsiteX13" fmla="*/ 99060 w 2147951"/>
                <a:gd name="connsiteY13" fmla="*/ 3139440 h 3691574"/>
                <a:gd name="connsiteX14" fmla="*/ 160020 w 2147951"/>
                <a:gd name="connsiteY14" fmla="*/ 3230880 h 3691574"/>
                <a:gd name="connsiteX15" fmla="*/ 259080 w 2147951"/>
                <a:gd name="connsiteY15" fmla="*/ 3398520 h 3691574"/>
                <a:gd name="connsiteX16" fmla="*/ 396240 w 2147951"/>
                <a:gd name="connsiteY16" fmla="*/ 3467100 h 3691574"/>
                <a:gd name="connsiteX17" fmla="*/ 525780 w 2147951"/>
                <a:gd name="connsiteY17" fmla="*/ 3444240 h 3691574"/>
                <a:gd name="connsiteX18" fmla="*/ 632460 w 2147951"/>
                <a:gd name="connsiteY18" fmla="*/ 3429000 h 3691574"/>
                <a:gd name="connsiteX19" fmla="*/ 693420 w 2147951"/>
                <a:gd name="connsiteY19" fmla="*/ 3459480 h 3691574"/>
                <a:gd name="connsiteX20" fmla="*/ 853440 w 2147951"/>
                <a:gd name="connsiteY20" fmla="*/ 3444240 h 3691574"/>
                <a:gd name="connsiteX21" fmla="*/ 929640 w 2147951"/>
                <a:gd name="connsiteY21" fmla="*/ 3398520 h 3691574"/>
                <a:gd name="connsiteX22" fmla="*/ 1196340 w 2147951"/>
                <a:gd name="connsiteY22" fmla="*/ 3459480 h 3691574"/>
                <a:gd name="connsiteX23" fmla="*/ 1363980 w 2147951"/>
                <a:gd name="connsiteY23" fmla="*/ 3589020 h 3691574"/>
                <a:gd name="connsiteX24" fmla="*/ 1623430 w 2147951"/>
                <a:gd name="connsiteY24" fmla="*/ 3690276 h 3691574"/>
                <a:gd name="connsiteX25" fmla="*/ 1675927 w 2147951"/>
                <a:gd name="connsiteY25" fmla="*/ 3516528 h 3691574"/>
                <a:gd name="connsiteX26" fmla="*/ 1779195 w 2147951"/>
                <a:gd name="connsiteY26" fmla="*/ 3440304 h 3691574"/>
                <a:gd name="connsiteX27" fmla="*/ 2022677 w 2147951"/>
                <a:gd name="connsiteY27" fmla="*/ 3414483 h 3691574"/>
                <a:gd name="connsiteX28" fmla="*/ 2146493 w 2147951"/>
                <a:gd name="connsiteY28" fmla="*/ 3055270 h 3691574"/>
                <a:gd name="connsiteX29" fmla="*/ 2078528 w 2147951"/>
                <a:gd name="connsiteY29" fmla="*/ 2860627 h 3691574"/>
                <a:gd name="connsiteX30" fmla="*/ 1903217 w 2147951"/>
                <a:gd name="connsiteY30" fmla="*/ 2692370 h 3691574"/>
                <a:gd name="connsiteX31" fmla="*/ 1749632 w 2147951"/>
                <a:gd name="connsiteY31" fmla="*/ 2448634 h 3691574"/>
                <a:gd name="connsiteX32" fmla="*/ 1638449 w 2147951"/>
                <a:gd name="connsiteY32" fmla="*/ 2139722 h 3691574"/>
                <a:gd name="connsiteX33" fmla="*/ 1606193 w 2147951"/>
                <a:gd name="connsiteY33" fmla="*/ 1772188 h 3691574"/>
                <a:gd name="connsiteX34" fmla="*/ 1653540 w 2147951"/>
                <a:gd name="connsiteY34" fmla="*/ 1264920 h 3691574"/>
                <a:gd name="connsiteX35" fmla="*/ 1691640 w 2147951"/>
                <a:gd name="connsiteY35" fmla="*/ 952500 h 3691574"/>
                <a:gd name="connsiteX36" fmla="*/ 1760220 w 2147951"/>
                <a:gd name="connsiteY36" fmla="*/ 533400 h 3691574"/>
                <a:gd name="connsiteX37" fmla="*/ 1844040 w 2147951"/>
                <a:gd name="connsiteY37" fmla="*/ 144780 h 3691574"/>
                <a:gd name="connsiteX38" fmla="*/ 1211580 w 2147951"/>
                <a:gd name="connsiteY38" fmla="*/ 0 h 3691574"/>
                <a:gd name="connsiteX39" fmla="*/ 1165860 w 2147951"/>
                <a:gd name="connsiteY39" fmla="*/ 289560 h 3691574"/>
                <a:gd name="connsiteX0" fmla="*/ 1165860 w 2147951"/>
                <a:gd name="connsiteY0" fmla="*/ 289560 h 3691574"/>
                <a:gd name="connsiteX1" fmla="*/ 1135380 w 2147951"/>
                <a:gd name="connsiteY1" fmla="*/ 510540 h 3691574"/>
                <a:gd name="connsiteX2" fmla="*/ 1043940 w 2147951"/>
                <a:gd name="connsiteY2" fmla="*/ 937260 h 3691574"/>
                <a:gd name="connsiteX3" fmla="*/ 929640 w 2147951"/>
                <a:gd name="connsiteY3" fmla="*/ 1402080 h 3691574"/>
                <a:gd name="connsiteX4" fmla="*/ 853440 w 2147951"/>
                <a:gd name="connsiteY4" fmla="*/ 1638300 h 3691574"/>
                <a:gd name="connsiteX5" fmla="*/ 746760 w 2147951"/>
                <a:gd name="connsiteY5" fmla="*/ 1882140 h 3691574"/>
                <a:gd name="connsiteX6" fmla="*/ 601980 w 2147951"/>
                <a:gd name="connsiteY6" fmla="*/ 2095500 h 3691574"/>
                <a:gd name="connsiteX7" fmla="*/ 320040 w 2147951"/>
                <a:gd name="connsiteY7" fmla="*/ 2499360 h 3691574"/>
                <a:gd name="connsiteX8" fmla="*/ 182880 w 2147951"/>
                <a:gd name="connsiteY8" fmla="*/ 2613660 h 3691574"/>
                <a:gd name="connsiteX9" fmla="*/ 129540 w 2147951"/>
                <a:gd name="connsiteY9" fmla="*/ 2727960 h 3691574"/>
                <a:gd name="connsiteX10" fmla="*/ 15240 w 2147951"/>
                <a:gd name="connsiteY10" fmla="*/ 2834640 h 3691574"/>
                <a:gd name="connsiteX11" fmla="*/ 7620 w 2147951"/>
                <a:gd name="connsiteY11" fmla="*/ 2971800 h 3691574"/>
                <a:gd name="connsiteX12" fmla="*/ 0 w 2147951"/>
                <a:gd name="connsiteY12" fmla="*/ 3078480 h 3691574"/>
                <a:gd name="connsiteX13" fmla="*/ 99060 w 2147951"/>
                <a:gd name="connsiteY13" fmla="*/ 3139440 h 3691574"/>
                <a:gd name="connsiteX14" fmla="*/ 160020 w 2147951"/>
                <a:gd name="connsiteY14" fmla="*/ 3230880 h 3691574"/>
                <a:gd name="connsiteX15" fmla="*/ 259080 w 2147951"/>
                <a:gd name="connsiteY15" fmla="*/ 3398520 h 3691574"/>
                <a:gd name="connsiteX16" fmla="*/ 396240 w 2147951"/>
                <a:gd name="connsiteY16" fmla="*/ 3467100 h 3691574"/>
                <a:gd name="connsiteX17" fmla="*/ 525780 w 2147951"/>
                <a:gd name="connsiteY17" fmla="*/ 3444240 h 3691574"/>
                <a:gd name="connsiteX18" fmla="*/ 632460 w 2147951"/>
                <a:gd name="connsiteY18" fmla="*/ 3429000 h 3691574"/>
                <a:gd name="connsiteX19" fmla="*/ 693420 w 2147951"/>
                <a:gd name="connsiteY19" fmla="*/ 3459480 h 3691574"/>
                <a:gd name="connsiteX20" fmla="*/ 853440 w 2147951"/>
                <a:gd name="connsiteY20" fmla="*/ 3444240 h 3691574"/>
                <a:gd name="connsiteX21" fmla="*/ 929640 w 2147951"/>
                <a:gd name="connsiteY21" fmla="*/ 3398520 h 3691574"/>
                <a:gd name="connsiteX22" fmla="*/ 1196340 w 2147951"/>
                <a:gd name="connsiteY22" fmla="*/ 3459480 h 3691574"/>
                <a:gd name="connsiteX23" fmla="*/ 1363980 w 2147951"/>
                <a:gd name="connsiteY23" fmla="*/ 3589020 h 3691574"/>
                <a:gd name="connsiteX24" fmla="*/ 1623430 w 2147951"/>
                <a:gd name="connsiteY24" fmla="*/ 3690276 h 3691574"/>
                <a:gd name="connsiteX25" fmla="*/ 1675927 w 2147951"/>
                <a:gd name="connsiteY25" fmla="*/ 3516528 h 3691574"/>
                <a:gd name="connsiteX26" fmla="*/ 1779195 w 2147951"/>
                <a:gd name="connsiteY26" fmla="*/ 3440304 h 3691574"/>
                <a:gd name="connsiteX27" fmla="*/ 2022677 w 2147951"/>
                <a:gd name="connsiteY27" fmla="*/ 3414483 h 3691574"/>
                <a:gd name="connsiteX28" fmla="*/ 2146493 w 2147951"/>
                <a:gd name="connsiteY28" fmla="*/ 3055270 h 3691574"/>
                <a:gd name="connsiteX29" fmla="*/ 2078528 w 2147951"/>
                <a:gd name="connsiteY29" fmla="*/ 2860627 h 3691574"/>
                <a:gd name="connsiteX30" fmla="*/ 1903217 w 2147951"/>
                <a:gd name="connsiteY30" fmla="*/ 2692370 h 3691574"/>
                <a:gd name="connsiteX31" fmla="*/ 1749632 w 2147951"/>
                <a:gd name="connsiteY31" fmla="*/ 2448634 h 3691574"/>
                <a:gd name="connsiteX32" fmla="*/ 1638449 w 2147951"/>
                <a:gd name="connsiteY32" fmla="*/ 2139722 h 3691574"/>
                <a:gd name="connsiteX33" fmla="*/ 1606193 w 2147951"/>
                <a:gd name="connsiteY33" fmla="*/ 1772188 h 3691574"/>
                <a:gd name="connsiteX34" fmla="*/ 1653540 w 2147951"/>
                <a:gd name="connsiteY34" fmla="*/ 1264920 h 3691574"/>
                <a:gd name="connsiteX35" fmla="*/ 1691640 w 2147951"/>
                <a:gd name="connsiteY35" fmla="*/ 952500 h 3691574"/>
                <a:gd name="connsiteX36" fmla="*/ 1760220 w 2147951"/>
                <a:gd name="connsiteY36" fmla="*/ 533400 h 3691574"/>
                <a:gd name="connsiteX37" fmla="*/ 1844040 w 2147951"/>
                <a:gd name="connsiteY37" fmla="*/ 144780 h 3691574"/>
                <a:gd name="connsiteX38" fmla="*/ 1211580 w 2147951"/>
                <a:gd name="connsiteY38" fmla="*/ 0 h 3691574"/>
                <a:gd name="connsiteX39" fmla="*/ 1165860 w 2147951"/>
                <a:gd name="connsiteY39" fmla="*/ 289560 h 3691574"/>
                <a:gd name="connsiteX0" fmla="*/ 1165860 w 2147951"/>
                <a:gd name="connsiteY0" fmla="*/ 289560 h 3691574"/>
                <a:gd name="connsiteX1" fmla="*/ 1135380 w 2147951"/>
                <a:gd name="connsiteY1" fmla="*/ 510540 h 3691574"/>
                <a:gd name="connsiteX2" fmla="*/ 1043940 w 2147951"/>
                <a:gd name="connsiteY2" fmla="*/ 937260 h 3691574"/>
                <a:gd name="connsiteX3" fmla="*/ 929640 w 2147951"/>
                <a:gd name="connsiteY3" fmla="*/ 1402080 h 3691574"/>
                <a:gd name="connsiteX4" fmla="*/ 853440 w 2147951"/>
                <a:gd name="connsiteY4" fmla="*/ 1638300 h 3691574"/>
                <a:gd name="connsiteX5" fmla="*/ 746760 w 2147951"/>
                <a:gd name="connsiteY5" fmla="*/ 1882140 h 3691574"/>
                <a:gd name="connsiteX6" fmla="*/ 601980 w 2147951"/>
                <a:gd name="connsiteY6" fmla="*/ 2095500 h 3691574"/>
                <a:gd name="connsiteX7" fmla="*/ 320040 w 2147951"/>
                <a:gd name="connsiteY7" fmla="*/ 2499360 h 3691574"/>
                <a:gd name="connsiteX8" fmla="*/ 182880 w 2147951"/>
                <a:gd name="connsiteY8" fmla="*/ 2613660 h 3691574"/>
                <a:gd name="connsiteX9" fmla="*/ 129540 w 2147951"/>
                <a:gd name="connsiteY9" fmla="*/ 2727960 h 3691574"/>
                <a:gd name="connsiteX10" fmla="*/ 15240 w 2147951"/>
                <a:gd name="connsiteY10" fmla="*/ 2834640 h 3691574"/>
                <a:gd name="connsiteX11" fmla="*/ 7620 w 2147951"/>
                <a:gd name="connsiteY11" fmla="*/ 2971800 h 3691574"/>
                <a:gd name="connsiteX12" fmla="*/ 0 w 2147951"/>
                <a:gd name="connsiteY12" fmla="*/ 3078480 h 3691574"/>
                <a:gd name="connsiteX13" fmla="*/ 99060 w 2147951"/>
                <a:gd name="connsiteY13" fmla="*/ 3139440 h 3691574"/>
                <a:gd name="connsiteX14" fmla="*/ 160020 w 2147951"/>
                <a:gd name="connsiteY14" fmla="*/ 3230880 h 3691574"/>
                <a:gd name="connsiteX15" fmla="*/ 259080 w 2147951"/>
                <a:gd name="connsiteY15" fmla="*/ 3398520 h 3691574"/>
                <a:gd name="connsiteX16" fmla="*/ 396240 w 2147951"/>
                <a:gd name="connsiteY16" fmla="*/ 3467100 h 3691574"/>
                <a:gd name="connsiteX17" fmla="*/ 525780 w 2147951"/>
                <a:gd name="connsiteY17" fmla="*/ 3444240 h 3691574"/>
                <a:gd name="connsiteX18" fmla="*/ 632460 w 2147951"/>
                <a:gd name="connsiteY18" fmla="*/ 3429000 h 3691574"/>
                <a:gd name="connsiteX19" fmla="*/ 693420 w 2147951"/>
                <a:gd name="connsiteY19" fmla="*/ 3459480 h 3691574"/>
                <a:gd name="connsiteX20" fmla="*/ 853440 w 2147951"/>
                <a:gd name="connsiteY20" fmla="*/ 3444240 h 3691574"/>
                <a:gd name="connsiteX21" fmla="*/ 929640 w 2147951"/>
                <a:gd name="connsiteY21" fmla="*/ 3398520 h 3691574"/>
                <a:gd name="connsiteX22" fmla="*/ 1196340 w 2147951"/>
                <a:gd name="connsiteY22" fmla="*/ 3459480 h 3691574"/>
                <a:gd name="connsiteX23" fmla="*/ 1363980 w 2147951"/>
                <a:gd name="connsiteY23" fmla="*/ 3589020 h 3691574"/>
                <a:gd name="connsiteX24" fmla="*/ 1623430 w 2147951"/>
                <a:gd name="connsiteY24" fmla="*/ 3690276 h 3691574"/>
                <a:gd name="connsiteX25" fmla="*/ 1675927 w 2147951"/>
                <a:gd name="connsiteY25" fmla="*/ 3516528 h 3691574"/>
                <a:gd name="connsiteX26" fmla="*/ 1811126 w 2147951"/>
                <a:gd name="connsiteY26" fmla="*/ 3444854 h 3691574"/>
                <a:gd name="connsiteX27" fmla="*/ 2022677 w 2147951"/>
                <a:gd name="connsiteY27" fmla="*/ 3414483 h 3691574"/>
                <a:gd name="connsiteX28" fmla="*/ 2146493 w 2147951"/>
                <a:gd name="connsiteY28" fmla="*/ 3055270 h 3691574"/>
                <a:gd name="connsiteX29" fmla="*/ 2078528 w 2147951"/>
                <a:gd name="connsiteY29" fmla="*/ 2860627 h 3691574"/>
                <a:gd name="connsiteX30" fmla="*/ 1903217 w 2147951"/>
                <a:gd name="connsiteY30" fmla="*/ 2692370 h 3691574"/>
                <a:gd name="connsiteX31" fmla="*/ 1749632 w 2147951"/>
                <a:gd name="connsiteY31" fmla="*/ 2448634 h 3691574"/>
                <a:gd name="connsiteX32" fmla="*/ 1638449 w 2147951"/>
                <a:gd name="connsiteY32" fmla="*/ 2139722 h 3691574"/>
                <a:gd name="connsiteX33" fmla="*/ 1606193 w 2147951"/>
                <a:gd name="connsiteY33" fmla="*/ 1772188 h 3691574"/>
                <a:gd name="connsiteX34" fmla="*/ 1653540 w 2147951"/>
                <a:gd name="connsiteY34" fmla="*/ 1264920 h 3691574"/>
                <a:gd name="connsiteX35" fmla="*/ 1691640 w 2147951"/>
                <a:gd name="connsiteY35" fmla="*/ 952500 h 3691574"/>
                <a:gd name="connsiteX36" fmla="*/ 1760220 w 2147951"/>
                <a:gd name="connsiteY36" fmla="*/ 533400 h 3691574"/>
                <a:gd name="connsiteX37" fmla="*/ 1844040 w 2147951"/>
                <a:gd name="connsiteY37" fmla="*/ 144780 h 3691574"/>
                <a:gd name="connsiteX38" fmla="*/ 1211580 w 2147951"/>
                <a:gd name="connsiteY38" fmla="*/ 0 h 3691574"/>
                <a:gd name="connsiteX39" fmla="*/ 1165860 w 2147951"/>
                <a:gd name="connsiteY39" fmla="*/ 289560 h 3691574"/>
                <a:gd name="connsiteX0" fmla="*/ 1165860 w 2147951"/>
                <a:gd name="connsiteY0" fmla="*/ 289560 h 3691574"/>
                <a:gd name="connsiteX1" fmla="*/ 1135380 w 2147951"/>
                <a:gd name="connsiteY1" fmla="*/ 510540 h 3691574"/>
                <a:gd name="connsiteX2" fmla="*/ 1043940 w 2147951"/>
                <a:gd name="connsiteY2" fmla="*/ 937260 h 3691574"/>
                <a:gd name="connsiteX3" fmla="*/ 929640 w 2147951"/>
                <a:gd name="connsiteY3" fmla="*/ 1402080 h 3691574"/>
                <a:gd name="connsiteX4" fmla="*/ 853440 w 2147951"/>
                <a:gd name="connsiteY4" fmla="*/ 1638300 h 3691574"/>
                <a:gd name="connsiteX5" fmla="*/ 746760 w 2147951"/>
                <a:gd name="connsiteY5" fmla="*/ 1882140 h 3691574"/>
                <a:gd name="connsiteX6" fmla="*/ 601980 w 2147951"/>
                <a:gd name="connsiteY6" fmla="*/ 2095500 h 3691574"/>
                <a:gd name="connsiteX7" fmla="*/ 320040 w 2147951"/>
                <a:gd name="connsiteY7" fmla="*/ 2499360 h 3691574"/>
                <a:gd name="connsiteX8" fmla="*/ 182880 w 2147951"/>
                <a:gd name="connsiteY8" fmla="*/ 2613660 h 3691574"/>
                <a:gd name="connsiteX9" fmla="*/ 129540 w 2147951"/>
                <a:gd name="connsiteY9" fmla="*/ 2727960 h 3691574"/>
                <a:gd name="connsiteX10" fmla="*/ 15240 w 2147951"/>
                <a:gd name="connsiteY10" fmla="*/ 2834640 h 3691574"/>
                <a:gd name="connsiteX11" fmla="*/ 7620 w 2147951"/>
                <a:gd name="connsiteY11" fmla="*/ 2971800 h 3691574"/>
                <a:gd name="connsiteX12" fmla="*/ 0 w 2147951"/>
                <a:gd name="connsiteY12" fmla="*/ 3078480 h 3691574"/>
                <a:gd name="connsiteX13" fmla="*/ 99060 w 2147951"/>
                <a:gd name="connsiteY13" fmla="*/ 3139440 h 3691574"/>
                <a:gd name="connsiteX14" fmla="*/ 160020 w 2147951"/>
                <a:gd name="connsiteY14" fmla="*/ 3230880 h 3691574"/>
                <a:gd name="connsiteX15" fmla="*/ 259080 w 2147951"/>
                <a:gd name="connsiteY15" fmla="*/ 3398520 h 3691574"/>
                <a:gd name="connsiteX16" fmla="*/ 396240 w 2147951"/>
                <a:gd name="connsiteY16" fmla="*/ 3467100 h 3691574"/>
                <a:gd name="connsiteX17" fmla="*/ 525780 w 2147951"/>
                <a:gd name="connsiteY17" fmla="*/ 3444240 h 3691574"/>
                <a:gd name="connsiteX18" fmla="*/ 632460 w 2147951"/>
                <a:gd name="connsiteY18" fmla="*/ 3429000 h 3691574"/>
                <a:gd name="connsiteX19" fmla="*/ 693420 w 2147951"/>
                <a:gd name="connsiteY19" fmla="*/ 3459480 h 3691574"/>
                <a:gd name="connsiteX20" fmla="*/ 853440 w 2147951"/>
                <a:gd name="connsiteY20" fmla="*/ 3444240 h 3691574"/>
                <a:gd name="connsiteX21" fmla="*/ 929640 w 2147951"/>
                <a:gd name="connsiteY21" fmla="*/ 3398520 h 3691574"/>
                <a:gd name="connsiteX22" fmla="*/ 1196340 w 2147951"/>
                <a:gd name="connsiteY22" fmla="*/ 3459480 h 3691574"/>
                <a:gd name="connsiteX23" fmla="*/ 1363980 w 2147951"/>
                <a:gd name="connsiteY23" fmla="*/ 3589020 h 3691574"/>
                <a:gd name="connsiteX24" fmla="*/ 1623430 w 2147951"/>
                <a:gd name="connsiteY24" fmla="*/ 3690276 h 3691574"/>
                <a:gd name="connsiteX25" fmla="*/ 1675927 w 2147951"/>
                <a:gd name="connsiteY25" fmla="*/ 3516528 h 3691574"/>
                <a:gd name="connsiteX26" fmla="*/ 1820307 w 2147951"/>
                <a:gd name="connsiteY26" fmla="*/ 3448280 h 3691574"/>
                <a:gd name="connsiteX27" fmla="*/ 2022677 w 2147951"/>
                <a:gd name="connsiteY27" fmla="*/ 3414483 h 3691574"/>
                <a:gd name="connsiteX28" fmla="*/ 2146493 w 2147951"/>
                <a:gd name="connsiteY28" fmla="*/ 3055270 h 3691574"/>
                <a:gd name="connsiteX29" fmla="*/ 2078528 w 2147951"/>
                <a:gd name="connsiteY29" fmla="*/ 2860627 h 3691574"/>
                <a:gd name="connsiteX30" fmla="*/ 1903217 w 2147951"/>
                <a:gd name="connsiteY30" fmla="*/ 2692370 h 3691574"/>
                <a:gd name="connsiteX31" fmla="*/ 1749632 w 2147951"/>
                <a:gd name="connsiteY31" fmla="*/ 2448634 h 3691574"/>
                <a:gd name="connsiteX32" fmla="*/ 1638449 w 2147951"/>
                <a:gd name="connsiteY32" fmla="*/ 2139722 h 3691574"/>
                <a:gd name="connsiteX33" fmla="*/ 1606193 w 2147951"/>
                <a:gd name="connsiteY33" fmla="*/ 1772188 h 3691574"/>
                <a:gd name="connsiteX34" fmla="*/ 1653540 w 2147951"/>
                <a:gd name="connsiteY34" fmla="*/ 1264920 h 3691574"/>
                <a:gd name="connsiteX35" fmla="*/ 1691640 w 2147951"/>
                <a:gd name="connsiteY35" fmla="*/ 952500 h 3691574"/>
                <a:gd name="connsiteX36" fmla="*/ 1760220 w 2147951"/>
                <a:gd name="connsiteY36" fmla="*/ 533400 h 3691574"/>
                <a:gd name="connsiteX37" fmla="*/ 1844040 w 2147951"/>
                <a:gd name="connsiteY37" fmla="*/ 144780 h 3691574"/>
                <a:gd name="connsiteX38" fmla="*/ 1211580 w 2147951"/>
                <a:gd name="connsiteY38" fmla="*/ 0 h 3691574"/>
                <a:gd name="connsiteX39" fmla="*/ 1165860 w 2147951"/>
                <a:gd name="connsiteY39" fmla="*/ 289560 h 3691574"/>
                <a:gd name="connsiteX0" fmla="*/ 1165860 w 2147951"/>
                <a:gd name="connsiteY0" fmla="*/ 289560 h 3691574"/>
                <a:gd name="connsiteX1" fmla="*/ 1135380 w 2147951"/>
                <a:gd name="connsiteY1" fmla="*/ 510540 h 3691574"/>
                <a:gd name="connsiteX2" fmla="*/ 1043940 w 2147951"/>
                <a:gd name="connsiteY2" fmla="*/ 937260 h 3691574"/>
                <a:gd name="connsiteX3" fmla="*/ 929640 w 2147951"/>
                <a:gd name="connsiteY3" fmla="*/ 1402080 h 3691574"/>
                <a:gd name="connsiteX4" fmla="*/ 853440 w 2147951"/>
                <a:gd name="connsiteY4" fmla="*/ 1638300 h 3691574"/>
                <a:gd name="connsiteX5" fmla="*/ 746760 w 2147951"/>
                <a:gd name="connsiteY5" fmla="*/ 1882140 h 3691574"/>
                <a:gd name="connsiteX6" fmla="*/ 601980 w 2147951"/>
                <a:gd name="connsiteY6" fmla="*/ 2095500 h 3691574"/>
                <a:gd name="connsiteX7" fmla="*/ 320040 w 2147951"/>
                <a:gd name="connsiteY7" fmla="*/ 2499360 h 3691574"/>
                <a:gd name="connsiteX8" fmla="*/ 182880 w 2147951"/>
                <a:gd name="connsiteY8" fmla="*/ 2613660 h 3691574"/>
                <a:gd name="connsiteX9" fmla="*/ 129540 w 2147951"/>
                <a:gd name="connsiteY9" fmla="*/ 2727960 h 3691574"/>
                <a:gd name="connsiteX10" fmla="*/ 15240 w 2147951"/>
                <a:gd name="connsiteY10" fmla="*/ 2834640 h 3691574"/>
                <a:gd name="connsiteX11" fmla="*/ 7620 w 2147951"/>
                <a:gd name="connsiteY11" fmla="*/ 2971800 h 3691574"/>
                <a:gd name="connsiteX12" fmla="*/ 0 w 2147951"/>
                <a:gd name="connsiteY12" fmla="*/ 3078480 h 3691574"/>
                <a:gd name="connsiteX13" fmla="*/ 99060 w 2147951"/>
                <a:gd name="connsiteY13" fmla="*/ 3139440 h 3691574"/>
                <a:gd name="connsiteX14" fmla="*/ 160020 w 2147951"/>
                <a:gd name="connsiteY14" fmla="*/ 3230880 h 3691574"/>
                <a:gd name="connsiteX15" fmla="*/ 259080 w 2147951"/>
                <a:gd name="connsiteY15" fmla="*/ 3398520 h 3691574"/>
                <a:gd name="connsiteX16" fmla="*/ 396240 w 2147951"/>
                <a:gd name="connsiteY16" fmla="*/ 3467100 h 3691574"/>
                <a:gd name="connsiteX17" fmla="*/ 525780 w 2147951"/>
                <a:gd name="connsiteY17" fmla="*/ 3444240 h 3691574"/>
                <a:gd name="connsiteX18" fmla="*/ 632460 w 2147951"/>
                <a:gd name="connsiteY18" fmla="*/ 3429000 h 3691574"/>
                <a:gd name="connsiteX19" fmla="*/ 693420 w 2147951"/>
                <a:gd name="connsiteY19" fmla="*/ 3459480 h 3691574"/>
                <a:gd name="connsiteX20" fmla="*/ 853440 w 2147951"/>
                <a:gd name="connsiteY20" fmla="*/ 3444240 h 3691574"/>
                <a:gd name="connsiteX21" fmla="*/ 929640 w 2147951"/>
                <a:gd name="connsiteY21" fmla="*/ 3398520 h 3691574"/>
                <a:gd name="connsiteX22" fmla="*/ 1196340 w 2147951"/>
                <a:gd name="connsiteY22" fmla="*/ 3459480 h 3691574"/>
                <a:gd name="connsiteX23" fmla="*/ 1363980 w 2147951"/>
                <a:gd name="connsiteY23" fmla="*/ 3589020 h 3691574"/>
                <a:gd name="connsiteX24" fmla="*/ 1623430 w 2147951"/>
                <a:gd name="connsiteY24" fmla="*/ 3690276 h 3691574"/>
                <a:gd name="connsiteX25" fmla="*/ 1675927 w 2147951"/>
                <a:gd name="connsiteY25" fmla="*/ 3516528 h 3691574"/>
                <a:gd name="connsiteX26" fmla="*/ 1820307 w 2147951"/>
                <a:gd name="connsiteY26" fmla="*/ 3448280 h 3691574"/>
                <a:gd name="connsiteX27" fmla="*/ 2022677 w 2147951"/>
                <a:gd name="connsiteY27" fmla="*/ 3414483 h 3691574"/>
                <a:gd name="connsiteX28" fmla="*/ 2146493 w 2147951"/>
                <a:gd name="connsiteY28" fmla="*/ 3055270 h 3691574"/>
                <a:gd name="connsiteX29" fmla="*/ 2078528 w 2147951"/>
                <a:gd name="connsiteY29" fmla="*/ 2860627 h 3691574"/>
                <a:gd name="connsiteX30" fmla="*/ 1903217 w 2147951"/>
                <a:gd name="connsiteY30" fmla="*/ 2692370 h 3691574"/>
                <a:gd name="connsiteX31" fmla="*/ 1749632 w 2147951"/>
                <a:gd name="connsiteY31" fmla="*/ 2448634 h 3691574"/>
                <a:gd name="connsiteX32" fmla="*/ 1638449 w 2147951"/>
                <a:gd name="connsiteY32" fmla="*/ 2139722 h 3691574"/>
                <a:gd name="connsiteX33" fmla="*/ 1606193 w 2147951"/>
                <a:gd name="connsiteY33" fmla="*/ 1772188 h 3691574"/>
                <a:gd name="connsiteX34" fmla="*/ 1653540 w 2147951"/>
                <a:gd name="connsiteY34" fmla="*/ 1264920 h 3691574"/>
                <a:gd name="connsiteX35" fmla="*/ 1691640 w 2147951"/>
                <a:gd name="connsiteY35" fmla="*/ 952500 h 3691574"/>
                <a:gd name="connsiteX36" fmla="*/ 1760220 w 2147951"/>
                <a:gd name="connsiteY36" fmla="*/ 533400 h 3691574"/>
                <a:gd name="connsiteX37" fmla="*/ 1844040 w 2147951"/>
                <a:gd name="connsiteY37" fmla="*/ 144780 h 3691574"/>
                <a:gd name="connsiteX38" fmla="*/ 1211580 w 2147951"/>
                <a:gd name="connsiteY38" fmla="*/ 0 h 3691574"/>
                <a:gd name="connsiteX39" fmla="*/ 1165860 w 2147951"/>
                <a:gd name="connsiteY39" fmla="*/ 289560 h 3691574"/>
                <a:gd name="connsiteX0" fmla="*/ 1165860 w 2147951"/>
                <a:gd name="connsiteY0" fmla="*/ 289560 h 3691574"/>
                <a:gd name="connsiteX1" fmla="*/ 1135380 w 2147951"/>
                <a:gd name="connsiteY1" fmla="*/ 510540 h 3691574"/>
                <a:gd name="connsiteX2" fmla="*/ 1043940 w 2147951"/>
                <a:gd name="connsiteY2" fmla="*/ 937260 h 3691574"/>
                <a:gd name="connsiteX3" fmla="*/ 929640 w 2147951"/>
                <a:gd name="connsiteY3" fmla="*/ 1402080 h 3691574"/>
                <a:gd name="connsiteX4" fmla="*/ 853440 w 2147951"/>
                <a:gd name="connsiteY4" fmla="*/ 1638300 h 3691574"/>
                <a:gd name="connsiteX5" fmla="*/ 746760 w 2147951"/>
                <a:gd name="connsiteY5" fmla="*/ 1882140 h 3691574"/>
                <a:gd name="connsiteX6" fmla="*/ 601980 w 2147951"/>
                <a:gd name="connsiteY6" fmla="*/ 2095500 h 3691574"/>
                <a:gd name="connsiteX7" fmla="*/ 320040 w 2147951"/>
                <a:gd name="connsiteY7" fmla="*/ 2499360 h 3691574"/>
                <a:gd name="connsiteX8" fmla="*/ 182880 w 2147951"/>
                <a:gd name="connsiteY8" fmla="*/ 2613660 h 3691574"/>
                <a:gd name="connsiteX9" fmla="*/ 129540 w 2147951"/>
                <a:gd name="connsiteY9" fmla="*/ 2727960 h 3691574"/>
                <a:gd name="connsiteX10" fmla="*/ 15240 w 2147951"/>
                <a:gd name="connsiteY10" fmla="*/ 2834640 h 3691574"/>
                <a:gd name="connsiteX11" fmla="*/ 7620 w 2147951"/>
                <a:gd name="connsiteY11" fmla="*/ 2971800 h 3691574"/>
                <a:gd name="connsiteX12" fmla="*/ 0 w 2147951"/>
                <a:gd name="connsiteY12" fmla="*/ 3078480 h 3691574"/>
                <a:gd name="connsiteX13" fmla="*/ 99060 w 2147951"/>
                <a:gd name="connsiteY13" fmla="*/ 3139440 h 3691574"/>
                <a:gd name="connsiteX14" fmla="*/ 160020 w 2147951"/>
                <a:gd name="connsiteY14" fmla="*/ 3230880 h 3691574"/>
                <a:gd name="connsiteX15" fmla="*/ 259080 w 2147951"/>
                <a:gd name="connsiteY15" fmla="*/ 3398520 h 3691574"/>
                <a:gd name="connsiteX16" fmla="*/ 396240 w 2147951"/>
                <a:gd name="connsiteY16" fmla="*/ 3467100 h 3691574"/>
                <a:gd name="connsiteX17" fmla="*/ 525780 w 2147951"/>
                <a:gd name="connsiteY17" fmla="*/ 3444240 h 3691574"/>
                <a:gd name="connsiteX18" fmla="*/ 632460 w 2147951"/>
                <a:gd name="connsiteY18" fmla="*/ 3429000 h 3691574"/>
                <a:gd name="connsiteX19" fmla="*/ 693420 w 2147951"/>
                <a:gd name="connsiteY19" fmla="*/ 3459480 h 3691574"/>
                <a:gd name="connsiteX20" fmla="*/ 853440 w 2147951"/>
                <a:gd name="connsiteY20" fmla="*/ 3444240 h 3691574"/>
                <a:gd name="connsiteX21" fmla="*/ 929640 w 2147951"/>
                <a:gd name="connsiteY21" fmla="*/ 3398520 h 3691574"/>
                <a:gd name="connsiteX22" fmla="*/ 1196340 w 2147951"/>
                <a:gd name="connsiteY22" fmla="*/ 3459480 h 3691574"/>
                <a:gd name="connsiteX23" fmla="*/ 1363980 w 2147951"/>
                <a:gd name="connsiteY23" fmla="*/ 3589020 h 3691574"/>
                <a:gd name="connsiteX24" fmla="*/ 1623430 w 2147951"/>
                <a:gd name="connsiteY24" fmla="*/ 3690276 h 3691574"/>
                <a:gd name="connsiteX25" fmla="*/ 1675927 w 2147951"/>
                <a:gd name="connsiteY25" fmla="*/ 3516528 h 3691574"/>
                <a:gd name="connsiteX26" fmla="*/ 1815564 w 2147951"/>
                <a:gd name="connsiteY26" fmla="*/ 3447360 h 3691574"/>
                <a:gd name="connsiteX27" fmla="*/ 2022677 w 2147951"/>
                <a:gd name="connsiteY27" fmla="*/ 3414483 h 3691574"/>
                <a:gd name="connsiteX28" fmla="*/ 2146493 w 2147951"/>
                <a:gd name="connsiteY28" fmla="*/ 3055270 h 3691574"/>
                <a:gd name="connsiteX29" fmla="*/ 2078528 w 2147951"/>
                <a:gd name="connsiteY29" fmla="*/ 2860627 h 3691574"/>
                <a:gd name="connsiteX30" fmla="*/ 1903217 w 2147951"/>
                <a:gd name="connsiteY30" fmla="*/ 2692370 h 3691574"/>
                <a:gd name="connsiteX31" fmla="*/ 1749632 w 2147951"/>
                <a:gd name="connsiteY31" fmla="*/ 2448634 h 3691574"/>
                <a:gd name="connsiteX32" fmla="*/ 1638449 w 2147951"/>
                <a:gd name="connsiteY32" fmla="*/ 2139722 h 3691574"/>
                <a:gd name="connsiteX33" fmla="*/ 1606193 w 2147951"/>
                <a:gd name="connsiteY33" fmla="*/ 1772188 h 3691574"/>
                <a:gd name="connsiteX34" fmla="*/ 1653540 w 2147951"/>
                <a:gd name="connsiteY34" fmla="*/ 1264920 h 3691574"/>
                <a:gd name="connsiteX35" fmla="*/ 1691640 w 2147951"/>
                <a:gd name="connsiteY35" fmla="*/ 952500 h 3691574"/>
                <a:gd name="connsiteX36" fmla="*/ 1760220 w 2147951"/>
                <a:gd name="connsiteY36" fmla="*/ 533400 h 3691574"/>
                <a:gd name="connsiteX37" fmla="*/ 1844040 w 2147951"/>
                <a:gd name="connsiteY37" fmla="*/ 144780 h 3691574"/>
                <a:gd name="connsiteX38" fmla="*/ 1211580 w 2147951"/>
                <a:gd name="connsiteY38" fmla="*/ 0 h 3691574"/>
                <a:gd name="connsiteX39" fmla="*/ 1165860 w 2147951"/>
                <a:gd name="connsiteY39" fmla="*/ 289560 h 3691574"/>
                <a:gd name="connsiteX0" fmla="*/ 1165860 w 2147951"/>
                <a:gd name="connsiteY0" fmla="*/ 289560 h 3691574"/>
                <a:gd name="connsiteX1" fmla="*/ 1135380 w 2147951"/>
                <a:gd name="connsiteY1" fmla="*/ 510540 h 3691574"/>
                <a:gd name="connsiteX2" fmla="*/ 1043940 w 2147951"/>
                <a:gd name="connsiteY2" fmla="*/ 937260 h 3691574"/>
                <a:gd name="connsiteX3" fmla="*/ 929640 w 2147951"/>
                <a:gd name="connsiteY3" fmla="*/ 1402080 h 3691574"/>
                <a:gd name="connsiteX4" fmla="*/ 853440 w 2147951"/>
                <a:gd name="connsiteY4" fmla="*/ 1638300 h 3691574"/>
                <a:gd name="connsiteX5" fmla="*/ 746760 w 2147951"/>
                <a:gd name="connsiteY5" fmla="*/ 1882140 h 3691574"/>
                <a:gd name="connsiteX6" fmla="*/ 601980 w 2147951"/>
                <a:gd name="connsiteY6" fmla="*/ 2095500 h 3691574"/>
                <a:gd name="connsiteX7" fmla="*/ 320040 w 2147951"/>
                <a:gd name="connsiteY7" fmla="*/ 2499360 h 3691574"/>
                <a:gd name="connsiteX8" fmla="*/ 182880 w 2147951"/>
                <a:gd name="connsiteY8" fmla="*/ 2613660 h 3691574"/>
                <a:gd name="connsiteX9" fmla="*/ 129540 w 2147951"/>
                <a:gd name="connsiteY9" fmla="*/ 2727960 h 3691574"/>
                <a:gd name="connsiteX10" fmla="*/ 15240 w 2147951"/>
                <a:gd name="connsiteY10" fmla="*/ 2834640 h 3691574"/>
                <a:gd name="connsiteX11" fmla="*/ 7620 w 2147951"/>
                <a:gd name="connsiteY11" fmla="*/ 2971800 h 3691574"/>
                <a:gd name="connsiteX12" fmla="*/ 0 w 2147951"/>
                <a:gd name="connsiteY12" fmla="*/ 3078480 h 3691574"/>
                <a:gd name="connsiteX13" fmla="*/ 99060 w 2147951"/>
                <a:gd name="connsiteY13" fmla="*/ 3139440 h 3691574"/>
                <a:gd name="connsiteX14" fmla="*/ 160020 w 2147951"/>
                <a:gd name="connsiteY14" fmla="*/ 3230880 h 3691574"/>
                <a:gd name="connsiteX15" fmla="*/ 259080 w 2147951"/>
                <a:gd name="connsiteY15" fmla="*/ 3398520 h 3691574"/>
                <a:gd name="connsiteX16" fmla="*/ 396240 w 2147951"/>
                <a:gd name="connsiteY16" fmla="*/ 3467100 h 3691574"/>
                <a:gd name="connsiteX17" fmla="*/ 525780 w 2147951"/>
                <a:gd name="connsiteY17" fmla="*/ 3444240 h 3691574"/>
                <a:gd name="connsiteX18" fmla="*/ 632460 w 2147951"/>
                <a:gd name="connsiteY18" fmla="*/ 3429000 h 3691574"/>
                <a:gd name="connsiteX19" fmla="*/ 693420 w 2147951"/>
                <a:gd name="connsiteY19" fmla="*/ 3459480 h 3691574"/>
                <a:gd name="connsiteX20" fmla="*/ 853440 w 2147951"/>
                <a:gd name="connsiteY20" fmla="*/ 3444240 h 3691574"/>
                <a:gd name="connsiteX21" fmla="*/ 929640 w 2147951"/>
                <a:gd name="connsiteY21" fmla="*/ 3398520 h 3691574"/>
                <a:gd name="connsiteX22" fmla="*/ 1196340 w 2147951"/>
                <a:gd name="connsiteY22" fmla="*/ 3459480 h 3691574"/>
                <a:gd name="connsiteX23" fmla="*/ 1363980 w 2147951"/>
                <a:gd name="connsiteY23" fmla="*/ 3589020 h 3691574"/>
                <a:gd name="connsiteX24" fmla="*/ 1623430 w 2147951"/>
                <a:gd name="connsiteY24" fmla="*/ 3690276 h 3691574"/>
                <a:gd name="connsiteX25" fmla="*/ 1675927 w 2147951"/>
                <a:gd name="connsiteY25" fmla="*/ 3516528 h 3691574"/>
                <a:gd name="connsiteX26" fmla="*/ 1806943 w 2147951"/>
                <a:gd name="connsiteY26" fmla="*/ 3432525 h 3691574"/>
                <a:gd name="connsiteX27" fmla="*/ 2022677 w 2147951"/>
                <a:gd name="connsiteY27" fmla="*/ 3414483 h 3691574"/>
                <a:gd name="connsiteX28" fmla="*/ 2146493 w 2147951"/>
                <a:gd name="connsiteY28" fmla="*/ 3055270 h 3691574"/>
                <a:gd name="connsiteX29" fmla="*/ 2078528 w 2147951"/>
                <a:gd name="connsiteY29" fmla="*/ 2860627 h 3691574"/>
                <a:gd name="connsiteX30" fmla="*/ 1903217 w 2147951"/>
                <a:gd name="connsiteY30" fmla="*/ 2692370 h 3691574"/>
                <a:gd name="connsiteX31" fmla="*/ 1749632 w 2147951"/>
                <a:gd name="connsiteY31" fmla="*/ 2448634 h 3691574"/>
                <a:gd name="connsiteX32" fmla="*/ 1638449 w 2147951"/>
                <a:gd name="connsiteY32" fmla="*/ 2139722 h 3691574"/>
                <a:gd name="connsiteX33" fmla="*/ 1606193 w 2147951"/>
                <a:gd name="connsiteY33" fmla="*/ 1772188 h 3691574"/>
                <a:gd name="connsiteX34" fmla="*/ 1653540 w 2147951"/>
                <a:gd name="connsiteY34" fmla="*/ 1264920 h 3691574"/>
                <a:gd name="connsiteX35" fmla="*/ 1691640 w 2147951"/>
                <a:gd name="connsiteY35" fmla="*/ 952500 h 3691574"/>
                <a:gd name="connsiteX36" fmla="*/ 1760220 w 2147951"/>
                <a:gd name="connsiteY36" fmla="*/ 533400 h 3691574"/>
                <a:gd name="connsiteX37" fmla="*/ 1844040 w 2147951"/>
                <a:gd name="connsiteY37" fmla="*/ 144780 h 3691574"/>
                <a:gd name="connsiteX38" fmla="*/ 1211580 w 2147951"/>
                <a:gd name="connsiteY38" fmla="*/ 0 h 3691574"/>
                <a:gd name="connsiteX39" fmla="*/ 1165860 w 2147951"/>
                <a:gd name="connsiteY39" fmla="*/ 289560 h 3691574"/>
                <a:gd name="connsiteX0" fmla="*/ 1165860 w 2147951"/>
                <a:gd name="connsiteY0" fmla="*/ 289560 h 3691574"/>
                <a:gd name="connsiteX1" fmla="*/ 1135380 w 2147951"/>
                <a:gd name="connsiteY1" fmla="*/ 510540 h 3691574"/>
                <a:gd name="connsiteX2" fmla="*/ 1043940 w 2147951"/>
                <a:gd name="connsiteY2" fmla="*/ 937260 h 3691574"/>
                <a:gd name="connsiteX3" fmla="*/ 929640 w 2147951"/>
                <a:gd name="connsiteY3" fmla="*/ 1402080 h 3691574"/>
                <a:gd name="connsiteX4" fmla="*/ 853440 w 2147951"/>
                <a:gd name="connsiteY4" fmla="*/ 1638300 h 3691574"/>
                <a:gd name="connsiteX5" fmla="*/ 746760 w 2147951"/>
                <a:gd name="connsiteY5" fmla="*/ 1882140 h 3691574"/>
                <a:gd name="connsiteX6" fmla="*/ 601980 w 2147951"/>
                <a:gd name="connsiteY6" fmla="*/ 2095500 h 3691574"/>
                <a:gd name="connsiteX7" fmla="*/ 320040 w 2147951"/>
                <a:gd name="connsiteY7" fmla="*/ 2499360 h 3691574"/>
                <a:gd name="connsiteX8" fmla="*/ 182880 w 2147951"/>
                <a:gd name="connsiteY8" fmla="*/ 2613660 h 3691574"/>
                <a:gd name="connsiteX9" fmla="*/ 129540 w 2147951"/>
                <a:gd name="connsiteY9" fmla="*/ 2727960 h 3691574"/>
                <a:gd name="connsiteX10" fmla="*/ 15240 w 2147951"/>
                <a:gd name="connsiteY10" fmla="*/ 2834640 h 3691574"/>
                <a:gd name="connsiteX11" fmla="*/ 7620 w 2147951"/>
                <a:gd name="connsiteY11" fmla="*/ 2971800 h 3691574"/>
                <a:gd name="connsiteX12" fmla="*/ 0 w 2147951"/>
                <a:gd name="connsiteY12" fmla="*/ 3078480 h 3691574"/>
                <a:gd name="connsiteX13" fmla="*/ 99060 w 2147951"/>
                <a:gd name="connsiteY13" fmla="*/ 3139440 h 3691574"/>
                <a:gd name="connsiteX14" fmla="*/ 160020 w 2147951"/>
                <a:gd name="connsiteY14" fmla="*/ 3230880 h 3691574"/>
                <a:gd name="connsiteX15" fmla="*/ 259080 w 2147951"/>
                <a:gd name="connsiteY15" fmla="*/ 3398520 h 3691574"/>
                <a:gd name="connsiteX16" fmla="*/ 396240 w 2147951"/>
                <a:gd name="connsiteY16" fmla="*/ 3467100 h 3691574"/>
                <a:gd name="connsiteX17" fmla="*/ 525780 w 2147951"/>
                <a:gd name="connsiteY17" fmla="*/ 3444240 h 3691574"/>
                <a:gd name="connsiteX18" fmla="*/ 632460 w 2147951"/>
                <a:gd name="connsiteY18" fmla="*/ 3429000 h 3691574"/>
                <a:gd name="connsiteX19" fmla="*/ 693420 w 2147951"/>
                <a:gd name="connsiteY19" fmla="*/ 3459480 h 3691574"/>
                <a:gd name="connsiteX20" fmla="*/ 853440 w 2147951"/>
                <a:gd name="connsiteY20" fmla="*/ 3444240 h 3691574"/>
                <a:gd name="connsiteX21" fmla="*/ 929640 w 2147951"/>
                <a:gd name="connsiteY21" fmla="*/ 3398520 h 3691574"/>
                <a:gd name="connsiteX22" fmla="*/ 1196340 w 2147951"/>
                <a:gd name="connsiteY22" fmla="*/ 3459480 h 3691574"/>
                <a:gd name="connsiteX23" fmla="*/ 1363980 w 2147951"/>
                <a:gd name="connsiteY23" fmla="*/ 3589020 h 3691574"/>
                <a:gd name="connsiteX24" fmla="*/ 1623430 w 2147951"/>
                <a:gd name="connsiteY24" fmla="*/ 3690276 h 3691574"/>
                <a:gd name="connsiteX25" fmla="*/ 1675927 w 2147951"/>
                <a:gd name="connsiteY25" fmla="*/ 3516528 h 3691574"/>
                <a:gd name="connsiteX26" fmla="*/ 1794294 w 2147951"/>
                <a:gd name="connsiteY26" fmla="*/ 3430071 h 3691574"/>
                <a:gd name="connsiteX27" fmla="*/ 2022677 w 2147951"/>
                <a:gd name="connsiteY27" fmla="*/ 3414483 h 3691574"/>
                <a:gd name="connsiteX28" fmla="*/ 2146493 w 2147951"/>
                <a:gd name="connsiteY28" fmla="*/ 3055270 h 3691574"/>
                <a:gd name="connsiteX29" fmla="*/ 2078528 w 2147951"/>
                <a:gd name="connsiteY29" fmla="*/ 2860627 h 3691574"/>
                <a:gd name="connsiteX30" fmla="*/ 1903217 w 2147951"/>
                <a:gd name="connsiteY30" fmla="*/ 2692370 h 3691574"/>
                <a:gd name="connsiteX31" fmla="*/ 1749632 w 2147951"/>
                <a:gd name="connsiteY31" fmla="*/ 2448634 h 3691574"/>
                <a:gd name="connsiteX32" fmla="*/ 1638449 w 2147951"/>
                <a:gd name="connsiteY32" fmla="*/ 2139722 h 3691574"/>
                <a:gd name="connsiteX33" fmla="*/ 1606193 w 2147951"/>
                <a:gd name="connsiteY33" fmla="*/ 1772188 h 3691574"/>
                <a:gd name="connsiteX34" fmla="*/ 1653540 w 2147951"/>
                <a:gd name="connsiteY34" fmla="*/ 1264920 h 3691574"/>
                <a:gd name="connsiteX35" fmla="*/ 1691640 w 2147951"/>
                <a:gd name="connsiteY35" fmla="*/ 952500 h 3691574"/>
                <a:gd name="connsiteX36" fmla="*/ 1760220 w 2147951"/>
                <a:gd name="connsiteY36" fmla="*/ 533400 h 3691574"/>
                <a:gd name="connsiteX37" fmla="*/ 1844040 w 2147951"/>
                <a:gd name="connsiteY37" fmla="*/ 144780 h 3691574"/>
                <a:gd name="connsiteX38" fmla="*/ 1211580 w 2147951"/>
                <a:gd name="connsiteY38" fmla="*/ 0 h 3691574"/>
                <a:gd name="connsiteX39" fmla="*/ 1165860 w 2147951"/>
                <a:gd name="connsiteY39" fmla="*/ 289560 h 3691574"/>
                <a:gd name="connsiteX0" fmla="*/ 1165860 w 2148008"/>
                <a:gd name="connsiteY0" fmla="*/ 289560 h 3691574"/>
                <a:gd name="connsiteX1" fmla="*/ 1135380 w 2148008"/>
                <a:gd name="connsiteY1" fmla="*/ 510540 h 3691574"/>
                <a:gd name="connsiteX2" fmla="*/ 1043940 w 2148008"/>
                <a:gd name="connsiteY2" fmla="*/ 937260 h 3691574"/>
                <a:gd name="connsiteX3" fmla="*/ 929640 w 2148008"/>
                <a:gd name="connsiteY3" fmla="*/ 1402080 h 3691574"/>
                <a:gd name="connsiteX4" fmla="*/ 853440 w 2148008"/>
                <a:gd name="connsiteY4" fmla="*/ 1638300 h 3691574"/>
                <a:gd name="connsiteX5" fmla="*/ 746760 w 2148008"/>
                <a:gd name="connsiteY5" fmla="*/ 1882140 h 3691574"/>
                <a:gd name="connsiteX6" fmla="*/ 601980 w 2148008"/>
                <a:gd name="connsiteY6" fmla="*/ 2095500 h 3691574"/>
                <a:gd name="connsiteX7" fmla="*/ 320040 w 2148008"/>
                <a:gd name="connsiteY7" fmla="*/ 2499360 h 3691574"/>
                <a:gd name="connsiteX8" fmla="*/ 182880 w 2148008"/>
                <a:gd name="connsiteY8" fmla="*/ 2613660 h 3691574"/>
                <a:gd name="connsiteX9" fmla="*/ 129540 w 2148008"/>
                <a:gd name="connsiteY9" fmla="*/ 2727960 h 3691574"/>
                <a:gd name="connsiteX10" fmla="*/ 15240 w 2148008"/>
                <a:gd name="connsiteY10" fmla="*/ 2834640 h 3691574"/>
                <a:gd name="connsiteX11" fmla="*/ 7620 w 2148008"/>
                <a:gd name="connsiteY11" fmla="*/ 2971800 h 3691574"/>
                <a:gd name="connsiteX12" fmla="*/ 0 w 2148008"/>
                <a:gd name="connsiteY12" fmla="*/ 3078480 h 3691574"/>
                <a:gd name="connsiteX13" fmla="*/ 99060 w 2148008"/>
                <a:gd name="connsiteY13" fmla="*/ 3139440 h 3691574"/>
                <a:gd name="connsiteX14" fmla="*/ 160020 w 2148008"/>
                <a:gd name="connsiteY14" fmla="*/ 3230880 h 3691574"/>
                <a:gd name="connsiteX15" fmla="*/ 259080 w 2148008"/>
                <a:gd name="connsiteY15" fmla="*/ 3398520 h 3691574"/>
                <a:gd name="connsiteX16" fmla="*/ 396240 w 2148008"/>
                <a:gd name="connsiteY16" fmla="*/ 3467100 h 3691574"/>
                <a:gd name="connsiteX17" fmla="*/ 525780 w 2148008"/>
                <a:gd name="connsiteY17" fmla="*/ 3444240 h 3691574"/>
                <a:gd name="connsiteX18" fmla="*/ 632460 w 2148008"/>
                <a:gd name="connsiteY18" fmla="*/ 3429000 h 3691574"/>
                <a:gd name="connsiteX19" fmla="*/ 693420 w 2148008"/>
                <a:gd name="connsiteY19" fmla="*/ 3459480 h 3691574"/>
                <a:gd name="connsiteX20" fmla="*/ 853440 w 2148008"/>
                <a:gd name="connsiteY20" fmla="*/ 3444240 h 3691574"/>
                <a:gd name="connsiteX21" fmla="*/ 929640 w 2148008"/>
                <a:gd name="connsiteY21" fmla="*/ 3398520 h 3691574"/>
                <a:gd name="connsiteX22" fmla="*/ 1196340 w 2148008"/>
                <a:gd name="connsiteY22" fmla="*/ 3459480 h 3691574"/>
                <a:gd name="connsiteX23" fmla="*/ 1363980 w 2148008"/>
                <a:gd name="connsiteY23" fmla="*/ 3589020 h 3691574"/>
                <a:gd name="connsiteX24" fmla="*/ 1623430 w 2148008"/>
                <a:gd name="connsiteY24" fmla="*/ 3690276 h 3691574"/>
                <a:gd name="connsiteX25" fmla="*/ 1675927 w 2148008"/>
                <a:gd name="connsiteY25" fmla="*/ 3516528 h 3691574"/>
                <a:gd name="connsiteX26" fmla="*/ 1794294 w 2148008"/>
                <a:gd name="connsiteY26" fmla="*/ 3430071 h 3691574"/>
                <a:gd name="connsiteX27" fmla="*/ 2021349 w 2148008"/>
                <a:gd name="connsiteY27" fmla="*/ 3404355 h 3691574"/>
                <a:gd name="connsiteX28" fmla="*/ 2146493 w 2148008"/>
                <a:gd name="connsiteY28" fmla="*/ 3055270 h 3691574"/>
                <a:gd name="connsiteX29" fmla="*/ 2078528 w 2148008"/>
                <a:gd name="connsiteY29" fmla="*/ 2860627 h 3691574"/>
                <a:gd name="connsiteX30" fmla="*/ 1903217 w 2148008"/>
                <a:gd name="connsiteY30" fmla="*/ 2692370 h 3691574"/>
                <a:gd name="connsiteX31" fmla="*/ 1749632 w 2148008"/>
                <a:gd name="connsiteY31" fmla="*/ 2448634 h 3691574"/>
                <a:gd name="connsiteX32" fmla="*/ 1638449 w 2148008"/>
                <a:gd name="connsiteY32" fmla="*/ 2139722 h 3691574"/>
                <a:gd name="connsiteX33" fmla="*/ 1606193 w 2148008"/>
                <a:gd name="connsiteY33" fmla="*/ 1772188 h 3691574"/>
                <a:gd name="connsiteX34" fmla="*/ 1653540 w 2148008"/>
                <a:gd name="connsiteY34" fmla="*/ 1264920 h 3691574"/>
                <a:gd name="connsiteX35" fmla="*/ 1691640 w 2148008"/>
                <a:gd name="connsiteY35" fmla="*/ 952500 h 3691574"/>
                <a:gd name="connsiteX36" fmla="*/ 1760220 w 2148008"/>
                <a:gd name="connsiteY36" fmla="*/ 533400 h 3691574"/>
                <a:gd name="connsiteX37" fmla="*/ 1844040 w 2148008"/>
                <a:gd name="connsiteY37" fmla="*/ 144780 h 3691574"/>
                <a:gd name="connsiteX38" fmla="*/ 1211580 w 2148008"/>
                <a:gd name="connsiteY38" fmla="*/ 0 h 3691574"/>
                <a:gd name="connsiteX39" fmla="*/ 1165860 w 2148008"/>
                <a:gd name="connsiteY39" fmla="*/ 289560 h 3691574"/>
                <a:gd name="connsiteX0" fmla="*/ 1165860 w 2148008"/>
                <a:gd name="connsiteY0" fmla="*/ 289560 h 3691574"/>
                <a:gd name="connsiteX1" fmla="*/ 1135380 w 2148008"/>
                <a:gd name="connsiteY1" fmla="*/ 510540 h 3691574"/>
                <a:gd name="connsiteX2" fmla="*/ 1043940 w 2148008"/>
                <a:gd name="connsiteY2" fmla="*/ 937260 h 3691574"/>
                <a:gd name="connsiteX3" fmla="*/ 929640 w 2148008"/>
                <a:gd name="connsiteY3" fmla="*/ 1402080 h 3691574"/>
                <a:gd name="connsiteX4" fmla="*/ 853440 w 2148008"/>
                <a:gd name="connsiteY4" fmla="*/ 1638300 h 3691574"/>
                <a:gd name="connsiteX5" fmla="*/ 746760 w 2148008"/>
                <a:gd name="connsiteY5" fmla="*/ 1882140 h 3691574"/>
                <a:gd name="connsiteX6" fmla="*/ 601980 w 2148008"/>
                <a:gd name="connsiteY6" fmla="*/ 2095500 h 3691574"/>
                <a:gd name="connsiteX7" fmla="*/ 320040 w 2148008"/>
                <a:gd name="connsiteY7" fmla="*/ 2499360 h 3691574"/>
                <a:gd name="connsiteX8" fmla="*/ 182880 w 2148008"/>
                <a:gd name="connsiteY8" fmla="*/ 2613660 h 3691574"/>
                <a:gd name="connsiteX9" fmla="*/ 129540 w 2148008"/>
                <a:gd name="connsiteY9" fmla="*/ 2727960 h 3691574"/>
                <a:gd name="connsiteX10" fmla="*/ 15240 w 2148008"/>
                <a:gd name="connsiteY10" fmla="*/ 2834640 h 3691574"/>
                <a:gd name="connsiteX11" fmla="*/ 7620 w 2148008"/>
                <a:gd name="connsiteY11" fmla="*/ 2971800 h 3691574"/>
                <a:gd name="connsiteX12" fmla="*/ 0 w 2148008"/>
                <a:gd name="connsiteY12" fmla="*/ 3078480 h 3691574"/>
                <a:gd name="connsiteX13" fmla="*/ 99060 w 2148008"/>
                <a:gd name="connsiteY13" fmla="*/ 3139440 h 3691574"/>
                <a:gd name="connsiteX14" fmla="*/ 160020 w 2148008"/>
                <a:gd name="connsiteY14" fmla="*/ 3230880 h 3691574"/>
                <a:gd name="connsiteX15" fmla="*/ 259080 w 2148008"/>
                <a:gd name="connsiteY15" fmla="*/ 3398520 h 3691574"/>
                <a:gd name="connsiteX16" fmla="*/ 396240 w 2148008"/>
                <a:gd name="connsiteY16" fmla="*/ 3467100 h 3691574"/>
                <a:gd name="connsiteX17" fmla="*/ 525780 w 2148008"/>
                <a:gd name="connsiteY17" fmla="*/ 3444240 h 3691574"/>
                <a:gd name="connsiteX18" fmla="*/ 632460 w 2148008"/>
                <a:gd name="connsiteY18" fmla="*/ 3429000 h 3691574"/>
                <a:gd name="connsiteX19" fmla="*/ 693420 w 2148008"/>
                <a:gd name="connsiteY19" fmla="*/ 3459480 h 3691574"/>
                <a:gd name="connsiteX20" fmla="*/ 853440 w 2148008"/>
                <a:gd name="connsiteY20" fmla="*/ 3444240 h 3691574"/>
                <a:gd name="connsiteX21" fmla="*/ 929640 w 2148008"/>
                <a:gd name="connsiteY21" fmla="*/ 3398520 h 3691574"/>
                <a:gd name="connsiteX22" fmla="*/ 1196340 w 2148008"/>
                <a:gd name="connsiteY22" fmla="*/ 3459480 h 3691574"/>
                <a:gd name="connsiteX23" fmla="*/ 1363980 w 2148008"/>
                <a:gd name="connsiteY23" fmla="*/ 3589020 h 3691574"/>
                <a:gd name="connsiteX24" fmla="*/ 1623430 w 2148008"/>
                <a:gd name="connsiteY24" fmla="*/ 3690276 h 3691574"/>
                <a:gd name="connsiteX25" fmla="*/ 1675927 w 2148008"/>
                <a:gd name="connsiteY25" fmla="*/ 3516528 h 3691574"/>
                <a:gd name="connsiteX26" fmla="*/ 1794294 w 2148008"/>
                <a:gd name="connsiteY26" fmla="*/ 3430071 h 3691574"/>
                <a:gd name="connsiteX27" fmla="*/ 2021349 w 2148008"/>
                <a:gd name="connsiteY27" fmla="*/ 3404355 h 3691574"/>
                <a:gd name="connsiteX28" fmla="*/ 2146493 w 2148008"/>
                <a:gd name="connsiteY28" fmla="*/ 3055270 h 3691574"/>
                <a:gd name="connsiteX29" fmla="*/ 2078528 w 2148008"/>
                <a:gd name="connsiteY29" fmla="*/ 2860627 h 3691574"/>
                <a:gd name="connsiteX30" fmla="*/ 1903217 w 2148008"/>
                <a:gd name="connsiteY30" fmla="*/ 2692370 h 3691574"/>
                <a:gd name="connsiteX31" fmla="*/ 1749632 w 2148008"/>
                <a:gd name="connsiteY31" fmla="*/ 2448634 h 3691574"/>
                <a:gd name="connsiteX32" fmla="*/ 1638449 w 2148008"/>
                <a:gd name="connsiteY32" fmla="*/ 2139722 h 3691574"/>
                <a:gd name="connsiteX33" fmla="*/ 1606193 w 2148008"/>
                <a:gd name="connsiteY33" fmla="*/ 1772188 h 3691574"/>
                <a:gd name="connsiteX34" fmla="*/ 1653540 w 2148008"/>
                <a:gd name="connsiteY34" fmla="*/ 1264920 h 3691574"/>
                <a:gd name="connsiteX35" fmla="*/ 1691640 w 2148008"/>
                <a:gd name="connsiteY35" fmla="*/ 952500 h 3691574"/>
                <a:gd name="connsiteX36" fmla="*/ 1760220 w 2148008"/>
                <a:gd name="connsiteY36" fmla="*/ 533400 h 3691574"/>
                <a:gd name="connsiteX37" fmla="*/ 1844040 w 2148008"/>
                <a:gd name="connsiteY37" fmla="*/ 144780 h 3691574"/>
                <a:gd name="connsiteX38" fmla="*/ 1211580 w 2148008"/>
                <a:gd name="connsiteY38" fmla="*/ 0 h 3691574"/>
                <a:gd name="connsiteX39" fmla="*/ 1165860 w 2148008"/>
                <a:gd name="connsiteY39" fmla="*/ 289560 h 3691574"/>
                <a:gd name="connsiteX0" fmla="*/ 1165860 w 2148008"/>
                <a:gd name="connsiteY0" fmla="*/ 289560 h 3691574"/>
                <a:gd name="connsiteX1" fmla="*/ 1135380 w 2148008"/>
                <a:gd name="connsiteY1" fmla="*/ 510540 h 3691574"/>
                <a:gd name="connsiteX2" fmla="*/ 1043940 w 2148008"/>
                <a:gd name="connsiteY2" fmla="*/ 937260 h 3691574"/>
                <a:gd name="connsiteX3" fmla="*/ 929640 w 2148008"/>
                <a:gd name="connsiteY3" fmla="*/ 1402080 h 3691574"/>
                <a:gd name="connsiteX4" fmla="*/ 853440 w 2148008"/>
                <a:gd name="connsiteY4" fmla="*/ 1638300 h 3691574"/>
                <a:gd name="connsiteX5" fmla="*/ 746760 w 2148008"/>
                <a:gd name="connsiteY5" fmla="*/ 1882140 h 3691574"/>
                <a:gd name="connsiteX6" fmla="*/ 601980 w 2148008"/>
                <a:gd name="connsiteY6" fmla="*/ 2095500 h 3691574"/>
                <a:gd name="connsiteX7" fmla="*/ 320040 w 2148008"/>
                <a:gd name="connsiteY7" fmla="*/ 2499360 h 3691574"/>
                <a:gd name="connsiteX8" fmla="*/ 182880 w 2148008"/>
                <a:gd name="connsiteY8" fmla="*/ 2613660 h 3691574"/>
                <a:gd name="connsiteX9" fmla="*/ 129540 w 2148008"/>
                <a:gd name="connsiteY9" fmla="*/ 2727960 h 3691574"/>
                <a:gd name="connsiteX10" fmla="*/ 15240 w 2148008"/>
                <a:gd name="connsiteY10" fmla="*/ 2834640 h 3691574"/>
                <a:gd name="connsiteX11" fmla="*/ 7620 w 2148008"/>
                <a:gd name="connsiteY11" fmla="*/ 2971800 h 3691574"/>
                <a:gd name="connsiteX12" fmla="*/ 0 w 2148008"/>
                <a:gd name="connsiteY12" fmla="*/ 3078480 h 3691574"/>
                <a:gd name="connsiteX13" fmla="*/ 99060 w 2148008"/>
                <a:gd name="connsiteY13" fmla="*/ 3139440 h 3691574"/>
                <a:gd name="connsiteX14" fmla="*/ 160020 w 2148008"/>
                <a:gd name="connsiteY14" fmla="*/ 3230880 h 3691574"/>
                <a:gd name="connsiteX15" fmla="*/ 259080 w 2148008"/>
                <a:gd name="connsiteY15" fmla="*/ 3398520 h 3691574"/>
                <a:gd name="connsiteX16" fmla="*/ 396240 w 2148008"/>
                <a:gd name="connsiteY16" fmla="*/ 3467100 h 3691574"/>
                <a:gd name="connsiteX17" fmla="*/ 525780 w 2148008"/>
                <a:gd name="connsiteY17" fmla="*/ 3444240 h 3691574"/>
                <a:gd name="connsiteX18" fmla="*/ 632460 w 2148008"/>
                <a:gd name="connsiteY18" fmla="*/ 3429000 h 3691574"/>
                <a:gd name="connsiteX19" fmla="*/ 693420 w 2148008"/>
                <a:gd name="connsiteY19" fmla="*/ 3459480 h 3691574"/>
                <a:gd name="connsiteX20" fmla="*/ 853440 w 2148008"/>
                <a:gd name="connsiteY20" fmla="*/ 3444240 h 3691574"/>
                <a:gd name="connsiteX21" fmla="*/ 929640 w 2148008"/>
                <a:gd name="connsiteY21" fmla="*/ 3398520 h 3691574"/>
                <a:gd name="connsiteX22" fmla="*/ 1196340 w 2148008"/>
                <a:gd name="connsiteY22" fmla="*/ 3459480 h 3691574"/>
                <a:gd name="connsiteX23" fmla="*/ 1363980 w 2148008"/>
                <a:gd name="connsiteY23" fmla="*/ 3589020 h 3691574"/>
                <a:gd name="connsiteX24" fmla="*/ 1623430 w 2148008"/>
                <a:gd name="connsiteY24" fmla="*/ 3690276 h 3691574"/>
                <a:gd name="connsiteX25" fmla="*/ 1675927 w 2148008"/>
                <a:gd name="connsiteY25" fmla="*/ 3516528 h 3691574"/>
                <a:gd name="connsiteX26" fmla="*/ 1793173 w 2148008"/>
                <a:gd name="connsiteY26" fmla="*/ 3452886 h 3691574"/>
                <a:gd name="connsiteX27" fmla="*/ 2021349 w 2148008"/>
                <a:gd name="connsiteY27" fmla="*/ 3404355 h 3691574"/>
                <a:gd name="connsiteX28" fmla="*/ 2146493 w 2148008"/>
                <a:gd name="connsiteY28" fmla="*/ 3055270 h 3691574"/>
                <a:gd name="connsiteX29" fmla="*/ 2078528 w 2148008"/>
                <a:gd name="connsiteY29" fmla="*/ 2860627 h 3691574"/>
                <a:gd name="connsiteX30" fmla="*/ 1903217 w 2148008"/>
                <a:gd name="connsiteY30" fmla="*/ 2692370 h 3691574"/>
                <a:gd name="connsiteX31" fmla="*/ 1749632 w 2148008"/>
                <a:gd name="connsiteY31" fmla="*/ 2448634 h 3691574"/>
                <a:gd name="connsiteX32" fmla="*/ 1638449 w 2148008"/>
                <a:gd name="connsiteY32" fmla="*/ 2139722 h 3691574"/>
                <a:gd name="connsiteX33" fmla="*/ 1606193 w 2148008"/>
                <a:gd name="connsiteY33" fmla="*/ 1772188 h 3691574"/>
                <a:gd name="connsiteX34" fmla="*/ 1653540 w 2148008"/>
                <a:gd name="connsiteY34" fmla="*/ 1264920 h 3691574"/>
                <a:gd name="connsiteX35" fmla="*/ 1691640 w 2148008"/>
                <a:gd name="connsiteY35" fmla="*/ 952500 h 3691574"/>
                <a:gd name="connsiteX36" fmla="*/ 1760220 w 2148008"/>
                <a:gd name="connsiteY36" fmla="*/ 533400 h 3691574"/>
                <a:gd name="connsiteX37" fmla="*/ 1844040 w 2148008"/>
                <a:gd name="connsiteY37" fmla="*/ 144780 h 3691574"/>
                <a:gd name="connsiteX38" fmla="*/ 1211580 w 2148008"/>
                <a:gd name="connsiteY38" fmla="*/ 0 h 3691574"/>
                <a:gd name="connsiteX39" fmla="*/ 1165860 w 2148008"/>
                <a:gd name="connsiteY39" fmla="*/ 289560 h 3691574"/>
                <a:gd name="connsiteX0" fmla="*/ 1165860 w 2148008"/>
                <a:gd name="connsiteY0" fmla="*/ 289560 h 3691574"/>
                <a:gd name="connsiteX1" fmla="*/ 1135380 w 2148008"/>
                <a:gd name="connsiteY1" fmla="*/ 510540 h 3691574"/>
                <a:gd name="connsiteX2" fmla="*/ 1043940 w 2148008"/>
                <a:gd name="connsiteY2" fmla="*/ 937260 h 3691574"/>
                <a:gd name="connsiteX3" fmla="*/ 929640 w 2148008"/>
                <a:gd name="connsiteY3" fmla="*/ 1402080 h 3691574"/>
                <a:gd name="connsiteX4" fmla="*/ 853440 w 2148008"/>
                <a:gd name="connsiteY4" fmla="*/ 1638300 h 3691574"/>
                <a:gd name="connsiteX5" fmla="*/ 746760 w 2148008"/>
                <a:gd name="connsiteY5" fmla="*/ 1882140 h 3691574"/>
                <a:gd name="connsiteX6" fmla="*/ 601980 w 2148008"/>
                <a:gd name="connsiteY6" fmla="*/ 2095500 h 3691574"/>
                <a:gd name="connsiteX7" fmla="*/ 320040 w 2148008"/>
                <a:gd name="connsiteY7" fmla="*/ 2499360 h 3691574"/>
                <a:gd name="connsiteX8" fmla="*/ 182880 w 2148008"/>
                <a:gd name="connsiteY8" fmla="*/ 2613660 h 3691574"/>
                <a:gd name="connsiteX9" fmla="*/ 129540 w 2148008"/>
                <a:gd name="connsiteY9" fmla="*/ 2727960 h 3691574"/>
                <a:gd name="connsiteX10" fmla="*/ 15240 w 2148008"/>
                <a:gd name="connsiteY10" fmla="*/ 2834640 h 3691574"/>
                <a:gd name="connsiteX11" fmla="*/ 7620 w 2148008"/>
                <a:gd name="connsiteY11" fmla="*/ 2971800 h 3691574"/>
                <a:gd name="connsiteX12" fmla="*/ 0 w 2148008"/>
                <a:gd name="connsiteY12" fmla="*/ 3078480 h 3691574"/>
                <a:gd name="connsiteX13" fmla="*/ 99060 w 2148008"/>
                <a:gd name="connsiteY13" fmla="*/ 3139440 h 3691574"/>
                <a:gd name="connsiteX14" fmla="*/ 160020 w 2148008"/>
                <a:gd name="connsiteY14" fmla="*/ 3230880 h 3691574"/>
                <a:gd name="connsiteX15" fmla="*/ 259080 w 2148008"/>
                <a:gd name="connsiteY15" fmla="*/ 3398520 h 3691574"/>
                <a:gd name="connsiteX16" fmla="*/ 396240 w 2148008"/>
                <a:gd name="connsiteY16" fmla="*/ 3467100 h 3691574"/>
                <a:gd name="connsiteX17" fmla="*/ 525780 w 2148008"/>
                <a:gd name="connsiteY17" fmla="*/ 3444240 h 3691574"/>
                <a:gd name="connsiteX18" fmla="*/ 632460 w 2148008"/>
                <a:gd name="connsiteY18" fmla="*/ 3429000 h 3691574"/>
                <a:gd name="connsiteX19" fmla="*/ 693420 w 2148008"/>
                <a:gd name="connsiteY19" fmla="*/ 3459480 h 3691574"/>
                <a:gd name="connsiteX20" fmla="*/ 853440 w 2148008"/>
                <a:gd name="connsiteY20" fmla="*/ 3444240 h 3691574"/>
                <a:gd name="connsiteX21" fmla="*/ 929640 w 2148008"/>
                <a:gd name="connsiteY21" fmla="*/ 3398520 h 3691574"/>
                <a:gd name="connsiteX22" fmla="*/ 1196340 w 2148008"/>
                <a:gd name="connsiteY22" fmla="*/ 3459480 h 3691574"/>
                <a:gd name="connsiteX23" fmla="*/ 1363980 w 2148008"/>
                <a:gd name="connsiteY23" fmla="*/ 3589020 h 3691574"/>
                <a:gd name="connsiteX24" fmla="*/ 1623430 w 2148008"/>
                <a:gd name="connsiteY24" fmla="*/ 3690276 h 3691574"/>
                <a:gd name="connsiteX25" fmla="*/ 1675927 w 2148008"/>
                <a:gd name="connsiteY25" fmla="*/ 3516528 h 3691574"/>
                <a:gd name="connsiteX26" fmla="*/ 1793173 w 2148008"/>
                <a:gd name="connsiteY26" fmla="*/ 3452886 h 3691574"/>
                <a:gd name="connsiteX27" fmla="*/ 2021349 w 2148008"/>
                <a:gd name="connsiteY27" fmla="*/ 3404355 h 3691574"/>
                <a:gd name="connsiteX28" fmla="*/ 2146493 w 2148008"/>
                <a:gd name="connsiteY28" fmla="*/ 3055270 h 3691574"/>
                <a:gd name="connsiteX29" fmla="*/ 2078528 w 2148008"/>
                <a:gd name="connsiteY29" fmla="*/ 2860627 h 3691574"/>
                <a:gd name="connsiteX30" fmla="*/ 1903217 w 2148008"/>
                <a:gd name="connsiteY30" fmla="*/ 2692370 h 3691574"/>
                <a:gd name="connsiteX31" fmla="*/ 1749632 w 2148008"/>
                <a:gd name="connsiteY31" fmla="*/ 2448634 h 3691574"/>
                <a:gd name="connsiteX32" fmla="*/ 1638449 w 2148008"/>
                <a:gd name="connsiteY32" fmla="*/ 2139722 h 3691574"/>
                <a:gd name="connsiteX33" fmla="*/ 1606193 w 2148008"/>
                <a:gd name="connsiteY33" fmla="*/ 1772188 h 3691574"/>
                <a:gd name="connsiteX34" fmla="*/ 1653540 w 2148008"/>
                <a:gd name="connsiteY34" fmla="*/ 1264920 h 3691574"/>
                <a:gd name="connsiteX35" fmla="*/ 1691640 w 2148008"/>
                <a:gd name="connsiteY35" fmla="*/ 952500 h 3691574"/>
                <a:gd name="connsiteX36" fmla="*/ 1760220 w 2148008"/>
                <a:gd name="connsiteY36" fmla="*/ 533400 h 3691574"/>
                <a:gd name="connsiteX37" fmla="*/ 1844040 w 2148008"/>
                <a:gd name="connsiteY37" fmla="*/ 144780 h 3691574"/>
                <a:gd name="connsiteX38" fmla="*/ 1211580 w 2148008"/>
                <a:gd name="connsiteY38" fmla="*/ 0 h 3691574"/>
                <a:gd name="connsiteX39" fmla="*/ 1165860 w 2148008"/>
                <a:gd name="connsiteY39" fmla="*/ 289560 h 3691574"/>
                <a:gd name="connsiteX0" fmla="*/ 1165860 w 2148008"/>
                <a:gd name="connsiteY0" fmla="*/ 289560 h 3691574"/>
                <a:gd name="connsiteX1" fmla="*/ 1135380 w 2148008"/>
                <a:gd name="connsiteY1" fmla="*/ 510540 h 3691574"/>
                <a:gd name="connsiteX2" fmla="*/ 1043940 w 2148008"/>
                <a:gd name="connsiteY2" fmla="*/ 937260 h 3691574"/>
                <a:gd name="connsiteX3" fmla="*/ 929640 w 2148008"/>
                <a:gd name="connsiteY3" fmla="*/ 1402080 h 3691574"/>
                <a:gd name="connsiteX4" fmla="*/ 853440 w 2148008"/>
                <a:gd name="connsiteY4" fmla="*/ 1638300 h 3691574"/>
                <a:gd name="connsiteX5" fmla="*/ 746760 w 2148008"/>
                <a:gd name="connsiteY5" fmla="*/ 1882140 h 3691574"/>
                <a:gd name="connsiteX6" fmla="*/ 601980 w 2148008"/>
                <a:gd name="connsiteY6" fmla="*/ 2095500 h 3691574"/>
                <a:gd name="connsiteX7" fmla="*/ 320040 w 2148008"/>
                <a:gd name="connsiteY7" fmla="*/ 2499360 h 3691574"/>
                <a:gd name="connsiteX8" fmla="*/ 182880 w 2148008"/>
                <a:gd name="connsiteY8" fmla="*/ 2613660 h 3691574"/>
                <a:gd name="connsiteX9" fmla="*/ 129540 w 2148008"/>
                <a:gd name="connsiteY9" fmla="*/ 2727960 h 3691574"/>
                <a:gd name="connsiteX10" fmla="*/ 15240 w 2148008"/>
                <a:gd name="connsiteY10" fmla="*/ 2834640 h 3691574"/>
                <a:gd name="connsiteX11" fmla="*/ 7620 w 2148008"/>
                <a:gd name="connsiteY11" fmla="*/ 2971800 h 3691574"/>
                <a:gd name="connsiteX12" fmla="*/ 0 w 2148008"/>
                <a:gd name="connsiteY12" fmla="*/ 3078480 h 3691574"/>
                <a:gd name="connsiteX13" fmla="*/ 99060 w 2148008"/>
                <a:gd name="connsiteY13" fmla="*/ 3139440 h 3691574"/>
                <a:gd name="connsiteX14" fmla="*/ 160020 w 2148008"/>
                <a:gd name="connsiteY14" fmla="*/ 3230880 h 3691574"/>
                <a:gd name="connsiteX15" fmla="*/ 259080 w 2148008"/>
                <a:gd name="connsiteY15" fmla="*/ 3398520 h 3691574"/>
                <a:gd name="connsiteX16" fmla="*/ 396240 w 2148008"/>
                <a:gd name="connsiteY16" fmla="*/ 3467100 h 3691574"/>
                <a:gd name="connsiteX17" fmla="*/ 525780 w 2148008"/>
                <a:gd name="connsiteY17" fmla="*/ 3444240 h 3691574"/>
                <a:gd name="connsiteX18" fmla="*/ 632460 w 2148008"/>
                <a:gd name="connsiteY18" fmla="*/ 3429000 h 3691574"/>
                <a:gd name="connsiteX19" fmla="*/ 693420 w 2148008"/>
                <a:gd name="connsiteY19" fmla="*/ 3459480 h 3691574"/>
                <a:gd name="connsiteX20" fmla="*/ 853440 w 2148008"/>
                <a:gd name="connsiteY20" fmla="*/ 3444240 h 3691574"/>
                <a:gd name="connsiteX21" fmla="*/ 929640 w 2148008"/>
                <a:gd name="connsiteY21" fmla="*/ 3398520 h 3691574"/>
                <a:gd name="connsiteX22" fmla="*/ 1196340 w 2148008"/>
                <a:gd name="connsiteY22" fmla="*/ 3459480 h 3691574"/>
                <a:gd name="connsiteX23" fmla="*/ 1363980 w 2148008"/>
                <a:gd name="connsiteY23" fmla="*/ 3589020 h 3691574"/>
                <a:gd name="connsiteX24" fmla="*/ 1623430 w 2148008"/>
                <a:gd name="connsiteY24" fmla="*/ 3690276 h 3691574"/>
                <a:gd name="connsiteX25" fmla="*/ 1675927 w 2148008"/>
                <a:gd name="connsiteY25" fmla="*/ 3516528 h 3691574"/>
                <a:gd name="connsiteX26" fmla="*/ 1793173 w 2148008"/>
                <a:gd name="connsiteY26" fmla="*/ 3452886 h 3691574"/>
                <a:gd name="connsiteX27" fmla="*/ 2021349 w 2148008"/>
                <a:gd name="connsiteY27" fmla="*/ 3404355 h 3691574"/>
                <a:gd name="connsiteX28" fmla="*/ 2146493 w 2148008"/>
                <a:gd name="connsiteY28" fmla="*/ 3055270 h 3691574"/>
                <a:gd name="connsiteX29" fmla="*/ 2078528 w 2148008"/>
                <a:gd name="connsiteY29" fmla="*/ 2860627 h 3691574"/>
                <a:gd name="connsiteX30" fmla="*/ 1903217 w 2148008"/>
                <a:gd name="connsiteY30" fmla="*/ 2692370 h 3691574"/>
                <a:gd name="connsiteX31" fmla="*/ 1749632 w 2148008"/>
                <a:gd name="connsiteY31" fmla="*/ 2448634 h 3691574"/>
                <a:gd name="connsiteX32" fmla="*/ 1638449 w 2148008"/>
                <a:gd name="connsiteY32" fmla="*/ 2139722 h 3691574"/>
                <a:gd name="connsiteX33" fmla="*/ 1606193 w 2148008"/>
                <a:gd name="connsiteY33" fmla="*/ 1772188 h 3691574"/>
                <a:gd name="connsiteX34" fmla="*/ 1653540 w 2148008"/>
                <a:gd name="connsiteY34" fmla="*/ 1264920 h 3691574"/>
                <a:gd name="connsiteX35" fmla="*/ 1691640 w 2148008"/>
                <a:gd name="connsiteY35" fmla="*/ 952500 h 3691574"/>
                <a:gd name="connsiteX36" fmla="*/ 1760220 w 2148008"/>
                <a:gd name="connsiteY36" fmla="*/ 533400 h 3691574"/>
                <a:gd name="connsiteX37" fmla="*/ 1844040 w 2148008"/>
                <a:gd name="connsiteY37" fmla="*/ 144780 h 3691574"/>
                <a:gd name="connsiteX38" fmla="*/ 1211580 w 2148008"/>
                <a:gd name="connsiteY38" fmla="*/ 0 h 3691574"/>
                <a:gd name="connsiteX39" fmla="*/ 1165860 w 2148008"/>
                <a:gd name="connsiteY39" fmla="*/ 289560 h 3691574"/>
                <a:gd name="connsiteX0" fmla="*/ 1165860 w 2148008"/>
                <a:gd name="connsiteY0" fmla="*/ 289560 h 3691574"/>
                <a:gd name="connsiteX1" fmla="*/ 1135380 w 2148008"/>
                <a:gd name="connsiteY1" fmla="*/ 510540 h 3691574"/>
                <a:gd name="connsiteX2" fmla="*/ 1043940 w 2148008"/>
                <a:gd name="connsiteY2" fmla="*/ 937260 h 3691574"/>
                <a:gd name="connsiteX3" fmla="*/ 929640 w 2148008"/>
                <a:gd name="connsiteY3" fmla="*/ 1402080 h 3691574"/>
                <a:gd name="connsiteX4" fmla="*/ 853440 w 2148008"/>
                <a:gd name="connsiteY4" fmla="*/ 1638300 h 3691574"/>
                <a:gd name="connsiteX5" fmla="*/ 746760 w 2148008"/>
                <a:gd name="connsiteY5" fmla="*/ 1882140 h 3691574"/>
                <a:gd name="connsiteX6" fmla="*/ 601980 w 2148008"/>
                <a:gd name="connsiteY6" fmla="*/ 2095500 h 3691574"/>
                <a:gd name="connsiteX7" fmla="*/ 320040 w 2148008"/>
                <a:gd name="connsiteY7" fmla="*/ 2499360 h 3691574"/>
                <a:gd name="connsiteX8" fmla="*/ 182880 w 2148008"/>
                <a:gd name="connsiteY8" fmla="*/ 2613660 h 3691574"/>
                <a:gd name="connsiteX9" fmla="*/ 129540 w 2148008"/>
                <a:gd name="connsiteY9" fmla="*/ 2727960 h 3691574"/>
                <a:gd name="connsiteX10" fmla="*/ 15240 w 2148008"/>
                <a:gd name="connsiteY10" fmla="*/ 2834640 h 3691574"/>
                <a:gd name="connsiteX11" fmla="*/ 7620 w 2148008"/>
                <a:gd name="connsiteY11" fmla="*/ 2971800 h 3691574"/>
                <a:gd name="connsiteX12" fmla="*/ 0 w 2148008"/>
                <a:gd name="connsiteY12" fmla="*/ 3078480 h 3691574"/>
                <a:gd name="connsiteX13" fmla="*/ 99060 w 2148008"/>
                <a:gd name="connsiteY13" fmla="*/ 3139440 h 3691574"/>
                <a:gd name="connsiteX14" fmla="*/ 160020 w 2148008"/>
                <a:gd name="connsiteY14" fmla="*/ 3230880 h 3691574"/>
                <a:gd name="connsiteX15" fmla="*/ 259080 w 2148008"/>
                <a:gd name="connsiteY15" fmla="*/ 3398520 h 3691574"/>
                <a:gd name="connsiteX16" fmla="*/ 396240 w 2148008"/>
                <a:gd name="connsiteY16" fmla="*/ 3467100 h 3691574"/>
                <a:gd name="connsiteX17" fmla="*/ 525780 w 2148008"/>
                <a:gd name="connsiteY17" fmla="*/ 3444240 h 3691574"/>
                <a:gd name="connsiteX18" fmla="*/ 632460 w 2148008"/>
                <a:gd name="connsiteY18" fmla="*/ 3429000 h 3691574"/>
                <a:gd name="connsiteX19" fmla="*/ 693420 w 2148008"/>
                <a:gd name="connsiteY19" fmla="*/ 3459480 h 3691574"/>
                <a:gd name="connsiteX20" fmla="*/ 853440 w 2148008"/>
                <a:gd name="connsiteY20" fmla="*/ 3444240 h 3691574"/>
                <a:gd name="connsiteX21" fmla="*/ 929640 w 2148008"/>
                <a:gd name="connsiteY21" fmla="*/ 3398520 h 3691574"/>
                <a:gd name="connsiteX22" fmla="*/ 1196340 w 2148008"/>
                <a:gd name="connsiteY22" fmla="*/ 3459480 h 3691574"/>
                <a:gd name="connsiteX23" fmla="*/ 1363980 w 2148008"/>
                <a:gd name="connsiteY23" fmla="*/ 3589020 h 3691574"/>
                <a:gd name="connsiteX24" fmla="*/ 1623430 w 2148008"/>
                <a:gd name="connsiteY24" fmla="*/ 3690276 h 3691574"/>
                <a:gd name="connsiteX25" fmla="*/ 1675927 w 2148008"/>
                <a:gd name="connsiteY25" fmla="*/ 3516528 h 3691574"/>
                <a:gd name="connsiteX26" fmla="*/ 1791235 w 2148008"/>
                <a:gd name="connsiteY26" fmla="*/ 3445930 h 3691574"/>
                <a:gd name="connsiteX27" fmla="*/ 2021349 w 2148008"/>
                <a:gd name="connsiteY27" fmla="*/ 3404355 h 3691574"/>
                <a:gd name="connsiteX28" fmla="*/ 2146493 w 2148008"/>
                <a:gd name="connsiteY28" fmla="*/ 3055270 h 3691574"/>
                <a:gd name="connsiteX29" fmla="*/ 2078528 w 2148008"/>
                <a:gd name="connsiteY29" fmla="*/ 2860627 h 3691574"/>
                <a:gd name="connsiteX30" fmla="*/ 1903217 w 2148008"/>
                <a:gd name="connsiteY30" fmla="*/ 2692370 h 3691574"/>
                <a:gd name="connsiteX31" fmla="*/ 1749632 w 2148008"/>
                <a:gd name="connsiteY31" fmla="*/ 2448634 h 3691574"/>
                <a:gd name="connsiteX32" fmla="*/ 1638449 w 2148008"/>
                <a:gd name="connsiteY32" fmla="*/ 2139722 h 3691574"/>
                <a:gd name="connsiteX33" fmla="*/ 1606193 w 2148008"/>
                <a:gd name="connsiteY33" fmla="*/ 1772188 h 3691574"/>
                <a:gd name="connsiteX34" fmla="*/ 1653540 w 2148008"/>
                <a:gd name="connsiteY34" fmla="*/ 1264920 h 3691574"/>
                <a:gd name="connsiteX35" fmla="*/ 1691640 w 2148008"/>
                <a:gd name="connsiteY35" fmla="*/ 952500 h 3691574"/>
                <a:gd name="connsiteX36" fmla="*/ 1760220 w 2148008"/>
                <a:gd name="connsiteY36" fmla="*/ 533400 h 3691574"/>
                <a:gd name="connsiteX37" fmla="*/ 1844040 w 2148008"/>
                <a:gd name="connsiteY37" fmla="*/ 144780 h 3691574"/>
                <a:gd name="connsiteX38" fmla="*/ 1211580 w 2148008"/>
                <a:gd name="connsiteY38" fmla="*/ 0 h 3691574"/>
                <a:gd name="connsiteX39" fmla="*/ 1165860 w 2148008"/>
                <a:gd name="connsiteY39" fmla="*/ 289560 h 3691574"/>
                <a:gd name="connsiteX0" fmla="*/ 1165860 w 2148008"/>
                <a:gd name="connsiteY0" fmla="*/ 289560 h 3691574"/>
                <a:gd name="connsiteX1" fmla="*/ 1135380 w 2148008"/>
                <a:gd name="connsiteY1" fmla="*/ 510540 h 3691574"/>
                <a:gd name="connsiteX2" fmla="*/ 1043940 w 2148008"/>
                <a:gd name="connsiteY2" fmla="*/ 937260 h 3691574"/>
                <a:gd name="connsiteX3" fmla="*/ 929640 w 2148008"/>
                <a:gd name="connsiteY3" fmla="*/ 1402080 h 3691574"/>
                <a:gd name="connsiteX4" fmla="*/ 853440 w 2148008"/>
                <a:gd name="connsiteY4" fmla="*/ 1638300 h 3691574"/>
                <a:gd name="connsiteX5" fmla="*/ 746760 w 2148008"/>
                <a:gd name="connsiteY5" fmla="*/ 1882140 h 3691574"/>
                <a:gd name="connsiteX6" fmla="*/ 601980 w 2148008"/>
                <a:gd name="connsiteY6" fmla="*/ 2095500 h 3691574"/>
                <a:gd name="connsiteX7" fmla="*/ 320040 w 2148008"/>
                <a:gd name="connsiteY7" fmla="*/ 2499360 h 3691574"/>
                <a:gd name="connsiteX8" fmla="*/ 182880 w 2148008"/>
                <a:gd name="connsiteY8" fmla="*/ 2613660 h 3691574"/>
                <a:gd name="connsiteX9" fmla="*/ 129540 w 2148008"/>
                <a:gd name="connsiteY9" fmla="*/ 2727960 h 3691574"/>
                <a:gd name="connsiteX10" fmla="*/ 15240 w 2148008"/>
                <a:gd name="connsiteY10" fmla="*/ 2834640 h 3691574"/>
                <a:gd name="connsiteX11" fmla="*/ 7620 w 2148008"/>
                <a:gd name="connsiteY11" fmla="*/ 2971800 h 3691574"/>
                <a:gd name="connsiteX12" fmla="*/ 0 w 2148008"/>
                <a:gd name="connsiteY12" fmla="*/ 3078480 h 3691574"/>
                <a:gd name="connsiteX13" fmla="*/ 99060 w 2148008"/>
                <a:gd name="connsiteY13" fmla="*/ 3139440 h 3691574"/>
                <a:gd name="connsiteX14" fmla="*/ 160020 w 2148008"/>
                <a:gd name="connsiteY14" fmla="*/ 3230880 h 3691574"/>
                <a:gd name="connsiteX15" fmla="*/ 259080 w 2148008"/>
                <a:gd name="connsiteY15" fmla="*/ 3398520 h 3691574"/>
                <a:gd name="connsiteX16" fmla="*/ 396240 w 2148008"/>
                <a:gd name="connsiteY16" fmla="*/ 3467100 h 3691574"/>
                <a:gd name="connsiteX17" fmla="*/ 525780 w 2148008"/>
                <a:gd name="connsiteY17" fmla="*/ 3444240 h 3691574"/>
                <a:gd name="connsiteX18" fmla="*/ 632460 w 2148008"/>
                <a:gd name="connsiteY18" fmla="*/ 3429000 h 3691574"/>
                <a:gd name="connsiteX19" fmla="*/ 693420 w 2148008"/>
                <a:gd name="connsiteY19" fmla="*/ 3459480 h 3691574"/>
                <a:gd name="connsiteX20" fmla="*/ 853440 w 2148008"/>
                <a:gd name="connsiteY20" fmla="*/ 3444240 h 3691574"/>
                <a:gd name="connsiteX21" fmla="*/ 929640 w 2148008"/>
                <a:gd name="connsiteY21" fmla="*/ 3398520 h 3691574"/>
                <a:gd name="connsiteX22" fmla="*/ 1196340 w 2148008"/>
                <a:gd name="connsiteY22" fmla="*/ 3459480 h 3691574"/>
                <a:gd name="connsiteX23" fmla="*/ 1363980 w 2148008"/>
                <a:gd name="connsiteY23" fmla="*/ 3589020 h 3691574"/>
                <a:gd name="connsiteX24" fmla="*/ 1623430 w 2148008"/>
                <a:gd name="connsiteY24" fmla="*/ 3690276 h 3691574"/>
                <a:gd name="connsiteX25" fmla="*/ 1675927 w 2148008"/>
                <a:gd name="connsiteY25" fmla="*/ 3516528 h 3691574"/>
                <a:gd name="connsiteX26" fmla="*/ 1791235 w 2148008"/>
                <a:gd name="connsiteY26" fmla="*/ 3445930 h 3691574"/>
                <a:gd name="connsiteX27" fmla="*/ 2021349 w 2148008"/>
                <a:gd name="connsiteY27" fmla="*/ 3404355 h 3691574"/>
                <a:gd name="connsiteX28" fmla="*/ 2146493 w 2148008"/>
                <a:gd name="connsiteY28" fmla="*/ 3055270 h 3691574"/>
                <a:gd name="connsiteX29" fmla="*/ 2078528 w 2148008"/>
                <a:gd name="connsiteY29" fmla="*/ 2860627 h 3691574"/>
                <a:gd name="connsiteX30" fmla="*/ 1903217 w 2148008"/>
                <a:gd name="connsiteY30" fmla="*/ 2692370 h 3691574"/>
                <a:gd name="connsiteX31" fmla="*/ 1749632 w 2148008"/>
                <a:gd name="connsiteY31" fmla="*/ 2448634 h 3691574"/>
                <a:gd name="connsiteX32" fmla="*/ 1638449 w 2148008"/>
                <a:gd name="connsiteY32" fmla="*/ 2139722 h 3691574"/>
                <a:gd name="connsiteX33" fmla="*/ 1606193 w 2148008"/>
                <a:gd name="connsiteY33" fmla="*/ 1772188 h 3691574"/>
                <a:gd name="connsiteX34" fmla="*/ 1653540 w 2148008"/>
                <a:gd name="connsiteY34" fmla="*/ 1264920 h 3691574"/>
                <a:gd name="connsiteX35" fmla="*/ 1691640 w 2148008"/>
                <a:gd name="connsiteY35" fmla="*/ 952500 h 3691574"/>
                <a:gd name="connsiteX36" fmla="*/ 1760220 w 2148008"/>
                <a:gd name="connsiteY36" fmla="*/ 533400 h 3691574"/>
                <a:gd name="connsiteX37" fmla="*/ 1844040 w 2148008"/>
                <a:gd name="connsiteY37" fmla="*/ 144780 h 3691574"/>
                <a:gd name="connsiteX38" fmla="*/ 1211580 w 2148008"/>
                <a:gd name="connsiteY38" fmla="*/ 0 h 3691574"/>
                <a:gd name="connsiteX39" fmla="*/ 1165860 w 2148008"/>
                <a:gd name="connsiteY39" fmla="*/ 289560 h 3691574"/>
                <a:gd name="connsiteX0" fmla="*/ 1165860 w 2148008"/>
                <a:gd name="connsiteY0" fmla="*/ 289560 h 3695988"/>
                <a:gd name="connsiteX1" fmla="*/ 1135380 w 2148008"/>
                <a:gd name="connsiteY1" fmla="*/ 510540 h 3695988"/>
                <a:gd name="connsiteX2" fmla="*/ 1043940 w 2148008"/>
                <a:gd name="connsiteY2" fmla="*/ 937260 h 3695988"/>
                <a:gd name="connsiteX3" fmla="*/ 929640 w 2148008"/>
                <a:gd name="connsiteY3" fmla="*/ 1402080 h 3695988"/>
                <a:gd name="connsiteX4" fmla="*/ 853440 w 2148008"/>
                <a:gd name="connsiteY4" fmla="*/ 1638300 h 3695988"/>
                <a:gd name="connsiteX5" fmla="*/ 746760 w 2148008"/>
                <a:gd name="connsiteY5" fmla="*/ 1882140 h 3695988"/>
                <a:gd name="connsiteX6" fmla="*/ 601980 w 2148008"/>
                <a:gd name="connsiteY6" fmla="*/ 2095500 h 3695988"/>
                <a:gd name="connsiteX7" fmla="*/ 320040 w 2148008"/>
                <a:gd name="connsiteY7" fmla="*/ 2499360 h 3695988"/>
                <a:gd name="connsiteX8" fmla="*/ 182880 w 2148008"/>
                <a:gd name="connsiteY8" fmla="*/ 2613660 h 3695988"/>
                <a:gd name="connsiteX9" fmla="*/ 129540 w 2148008"/>
                <a:gd name="connsiteY9" fmla="*/ 2727960 h 3695988"/>
                <a:gd name="connsiteX10" fmla="*/ 15240 w 2148008"/>
                <a:gd name="connsiteY10" fmla="*/ 2834640 h 3695988"/>
                <a:gd name="connsiteX11" fmla="*/ 7620 w 2148008"/>
                <a:gd name="connsiteY11" fmla="*/ 2971800 h 3695988"/>
                <a:gd name="connsiteX12" fmla="*/ 0 w 2148008"/>
                <a:gd name="connsiteY12" fmla="*/ 3078480 h 3695988"/>
                <a:gd name="connsiteX13" fmla="*/ 99060 w 2148008"/>
                <a:gd name="connsiteY13" fmla="*/ 3139440 h 3695988"/>
                <a:gd name="connsiteX14" fmla="*/ 160020 w 2148008"/>
                <a:gd name="connsiteY14" fmla="*/ 3230880 h 3695988"/>
                <a:gd name="connsiteX15" fmla="*/ 259080 w 2148008"/>
                <a:gd name="connsiteY15" fmla="*/ 3398520 h 3695988"/>
                <a:gd name="connsiteX16" fmla="*/ 396240 w 2148008"/>
                <a:gd name="connsiteY16" fmla="*/ 3467100 h 3695988"/>
                <a:gd name="connsiteX17" fmla="*/ 525780 w 2148008"/>
                <a:gd name="connsiteY17" fmla="*/ 3444240 h 3695988"/>
                <a:gd name="connsiteX18" fmla="*/ 632460 w 2148008"/>
                <a:gd name="connsiteY18" fmla="*/ 3429000 h 3695988"/>
                <a:gd name="connsiteX19" fmla="*/ 693420 w 2148008"/>
                <a:gd name="connsiteY19" fmla="*/ 3459480 h 3695988"/>
                <a:gd name="connsiteX20" fmla="*/ 853440 w 2148008"/>
                <a:gd name="connsiteY20" fmla="*/ 3444240 h 3695988"/>
                <a:gd name="connsiteX21" fmla="*/ 929640 w 2148008"/>
                <a:gd name="connsiteY21" fmla="*/ 3398520 h 3695988"/>
                <a:gd name="connsiteX22" fmla="*/ 1196340 w 2148008"/>
                <a:gd name="connsiteY22" fmla="*/ 3459480 h 3695988"/>
                <a:gd name="connsiteX23" fmla="*/ 1363980 w 2148008"/>
                <a:gd name="connsiteY23" fmla="*/ 3589020 h 3695988"/>
                <a:gd name="connsiteX24" fmla="*/ 1623430 w 2148008"/>
                <a:gd name="connsiteY24" fmla="*/ 3690276 h 3695988"/>
                <a:gd name="connsiteX25" fmla="*/ 1675927 w 2148008"/>
                <a:gd name="connsiteY25" fmla="*/ 3516528 h 3695988"/>
                <a:gd name="connsiteX26" fmla="*/ 1791235 w 2148008"/>
                <a:gd name="connsiteY26" fmla="*/ 3445930 h 3695988"/>
                <a:gd name="connsiteX27" fmla="*/ 2021349 w 2148008"/>
                <a:gd name="connsiteY27" fmla="*/ 3404355 h 3695988"/>
                <a:gd name="connsiteX28" fmla="*/ 2146493 w 2148008"/>
                <a:gd name="connsiteY28" fmla="*/ 3055270 h 3695988"/>
                <a:gd name="connsiteX29" fmla="*/ 2078528 w 2148008"/>
                <a:gd name="connsiteY29" fmla="*/ 2860627 h 3695988"/>
                <a:gd name="connsiteX30" fmla="*/ 1903217 w 2148008"/>
                <a:gd name="connsiteY30" fmla="*/ 2692370 h 3695988"/>
                <a:gd name="connsiteX31" fmla="*/ 1749632 w 2148008"/>
                <a:gd name="connsiteY31" fmla="*/ 2448634 h 3695988"/>
                <a:gd name="connsiteX32" fmla="*/ 1638449 w 2148008"/>
                <a:gd name="connsiteY32" fmla="*/ 2139722 h 3695988"/>
                <a:gd name="connsiteX33" fmla="*/ 1606193 w 2148008"/>
                <a:gd name="connsiteY33" fmla="*/ 1772188 h 3695988"/>
                <a:gd name="connsiteX34" fmla="*/ 1653540 w 2148008"/>
                <a:gd name="connsiteY34" fmla="*/ 1264920 h 3695988"/>
                <a:gd name="connsiteX35" fmla="*/ 1691640 w 2148008"/>
                <a:gd name="connsiteY35" fmla="*/ 952500 h 3695988"/>
                <a:gd name="connsiteX36" fmla="*/ 1760220 w 2148008"/>
                <a:gd name="connsiteY36" fmla="*/ 533400 h 3695988"/>
                <a:gd name="connsiteX37" fmla="*/ 1844040 w 2148008"/>
                <a:gd name="connsiteY37" fmla="*/ 144780 h 3695988"/>
                <a:gd name="connsiteX38" fmla="*/ 1211580 w 2148008"/>
                <a:gd name="connsiteY38" fmla="*/ 0 h 3695988"/>
                <a:gd name="connsiteX39" fmla="*/ 1165860 w 2148008"/>
                <a:gd name="connsiteY39" fmla="*/ 289560 h 3695988"/>
                <a:gd name="connsiteX0" fmla="*/ 1165860 w 2148008"/>
                <a:gd name="connsiteY0" fmla="*/ 289560 h 3691579"/>
                <a:gd name="connsiteX1" fmla="*/ 1135380 w 2148008"/>
                <a:gd name="connsiteY1" fmla="*/ 510540 h 3691579"/>
                <a:gd name="connsiteX2" fmla="*/ 1043940 w 2148008"/>
                <a:gd name="connsiteY2" fmla="*/ 937260 h 3691579"/>
                <a:gd name="connsiteX3" fmla="*/ 929640 w 2148008"/>
                <a:gd name="connsiteY3" fmla="*/ 1402080 h 3691579"/>
                <a:gd name="connsiteX4" fmla="*/ 853440 w 2148008"/>
                <a:gd name="connsiteY4" fmla="*/ 1638300 h 3691579"/>
                <a:gd name="connsiteX5" fmla="*/ 746760 w 2148008"/>
                <a:gd name="connsiteY5" fmla="*/ 1882140 h 3691579"/>
                <a:gd name="connsiteX6" fmla="*/ 601980 w 2148008"/>
                <a:gd name="connsiteY6" fmla="*/ 2095500 h 3691579"/>
                <a:gd name="connsiteX7" fmla="*/ 320040 w 2148008"/>
                <a:gd name="connsiteY7" fmla="*/ 2499360 h 3691579"/>
                <a:gd name="connsiteX8" fmla="*/ 182880 w 2148008"/>
                <a:gd name="connsiteY8" fmla="*/ 2613660 h 3691579"/>
                <a:gd name="connsiteX9" fmla="*/ 129540 w 2148008"/>
                <a:gd name="connsiteY9" fmla="*/ 2727960 h 3691579"/>
                <a:gd name="connsiteX10" fmla="*/ 15240 w 2148008"/>
                <a:gd name="connsiteY10" fmla="*/ 2834640 h 3691579"/>
                <a:gd name="connsiteX11" fmla="*/ 7620 w 2148008"/>
                <a:gd name="connsiteY11" fmla="*/ 2971800 h 3691579"/>
                <a:gd name="connsiteX12" fmla="*/ 0 w 2148008"/>
                <a:gd name="connsiteY12" fmla="*/ 3078480 h 3691579"/>
                <a:gd name="connsiteX13" fmla="*/ 99060 w 2148008"/>
                <a:gd name="connsiteY13" fmla="*/ 3139440 h 3691579"/>
                <a:gd name="connsiteX14" fmla="*/ 160020 w 2148008"/>
                <a:gd name="connsiteY14" fmla="*/ 3230880 h 3691579"/>
                <a:gd name="connsiteX15" fmla="*/ 259080 w 2148008"/>
                <a:gd name="connsiteY15" fmla="*/ 3398520 h 3691579"/>
                <a:gd name="connsiteX16" fmla="*/ 396240 w 2148008"/>
                <a:gd name="connsiteY16" fmla="*/ 3467100 h 3691579"/>
                <a:gd name="connsiteX17" fmla="*/ 525780 w 2148008"/>
                <a:gd name="connsiteY17" fmla="*/ 3444240 h 3691579"/>
                <a:gd name="connsiteX18" fmla="*/ 632460 w 2148008"/>
                <a:gd name="connsiteY18" fmla="*/ 3429000 h 3691579"/>
                <a:gd name="connsiteX19" fmla="*/ 693420 w 2148008"/>
                <a:gd name="connsiteY19" fmla="*/ 3459480 h 3691579"/>
                <a:gd name="connsiteX20" fmla="*/ 853440 w 2148008"/>
                <a:gd name="connsiteY20" fmla="*/ 3444240 h 3691579"/>
                <a:gd name="connsiteX21" fmla="*/ 929640 w 2148008"/>
                <a:gd name="connsiteY21" fmla="*/ 3398520 h 3691579"/>
                <a:gd name="connsiteX22" fmla="*/ 1196340 w 2148008"/>
                <a:gd name="connsiteY22" fmla="*/ 3459480 h 3691579"/>
                <a:gd name="connsiteX23" fmla="*/ 1363980 w 2148008"/>
                <a:gd name="connsiteY23" fmla="*/ 3589020 h 3691579"/>
                <a:gd name="connsiteX24" fmla="*/ 1623430 w 2148008"/>
                <a:gd name="connsiteY24" fmla="*/ 3690276 h 3691579"/>
                <a:gd name="connsiteX25" fmla="*/ 1675927 w 2148008"/>
                <a:gd name="connsiteY25" fmla="*/ 3516528 h 3691579"/>
                <a:gd name="connsiteX26" fmla="*/ 1791235 w 2148008"/>
                <a:gd name="connsiteY26" fmla="*/ 3445930 h 3691579"/>
                <a:gd name="connsiteX27" fmla="*/ 2021349 w 2148008"/>
                <a:gd name="connsiteY27" fmla="*/ 3404355 h 3691579"/>
                <a:gd name="connsiteX28" fmla="*/ 2146493 w 2148008"/>
                <a:gd name="connsiteY28" fmla="*/ 3055270 h 3691579"/>
                <a:gd name="connsiteX29" fmla="*/ 2078528 w 2148008"/>
                <a:gd name="connsiteY29" fmla="*/ 2860627 h 3691579"/>
                <a:gd name="connsiteX30" fmla="*/ 1903217 w 2148008"/>
                <a:gd name="connsiteY30" fmla="*/ 2692370 h 3691579"/>
                <a:gd name="connsiteX31" fmla="*/ 1749632 w 2148008"/>
                <a:gd name="connsiteY31" fmla="*/ 2448634 h 3691579"/>
                <a:gd name="connsiteX32" fmla="*/ 1638449 w 2148008"/>
                <a:gd name="connsiteY32" fmla="*/ 2139722 h 3691579"/>
                <a:gd name="connsiteX33" fmla="*/ 1606193 w 2148008"/>
                <a:gd name="connsiteY33" fmla="*/ 1772188 h 3691579"/>
                <a:gd name="connsiteX34" fmla="*/ 1653540 w 2148008"/>
                <a:gd name="connsiteY34" fmla="*/ 1264920 h 3691579"/>
                <a:gd name="connsiteX35" fmla="*/ 1691640 w 2148008"/>
                <a:gd name="connsiteY35" fmla="*/ 952500 h 3691579"/>
                <a:gd name="connsiteX36" fmla="*/ 1760220 w 2148008"/>
                <a:gd name="connsiteY36" fmla="*/ 533400 h 3691579"/>
                <a:gd name="connsiteX37" fmla="*/ 1844040 w 2148008"/>
                <a:gd name="connsiteY37" fmla="*/ 144780 h 3691579"/>
                <a:gd name="connsiteX38" fmla="*/ 1211580 w 2148008"/>
                <a:gd name="connsiteY38" fmla="*/ 0 h 3691579"/>
                <a:gd name="connsiteX39" fmla="*/ 1165860 w 2148008"/>
                <a:gd name="connsiteY39" fmla="*/ 289560 h 3691579"/>
                <a:gd name="connsiteX0" fmla="*/ 1165860 w 2148008"/>
                <a:gd name="connsiteY0" fmla="*/ 289560 h 3693120"/>
                <a:gd name="connsiteX1" fmla="*/ 1135380 w 2148008"/>
                <a:gd name="connsiteY1" fmla="*/ 510540 h 3693120"/>
                <a:gd name="connsiteX2" fmla="*/ 1043940 w 2148008"/>
                <a:gd name="connsiteY2" fmla="*/ 937260 h 3693120"/>
                <a:gd name="connsiteX3" fmla="*/ 929640 w 2148008"/>
                <a:gd name="connsiteY3" fmla="*/ 1402080 h 3693120"/>
                <a:gd name="connsiteX4" fmla="*/ 853440 w 2148008"/>
                <a:gd name="connsiteY4" fmla="*/ 1638300 h 3693120"/>
                <a:gd name="connsiteX5" fmla="*/ 746760 w 2148008"/>
                <a:gd name="connsiteY5" fmla="*/ 1882140 h 3693120"/>
                <a:gd name="connsiteX6" fmla="*/ 601980 w 2148008"/>
                <a:gd name="connsiteY6" fmla="*/ 2095500 h 3693120"/>
                <a:gd name="connsiteX7" fmla="*/ 320040 w 2148008"/>
                <a:gd name="connsiteY7" fmla="*/ 2499360 h 3693120"/>
                <a:gd name="connsiteX8" fmla="*/ 182880 w 2148008"/>
                <a:gd name="connsiteY8" fmla="*/ 2613660 h 3693120"/>
                <a:gd name="connsiteX9" fmla="*/ 129540 w 2148008"/>
                <a:gd name="connsiteY9" fmla="*/ 2727960 h 3693120"/>
                <a:gd name="connsiteX10" fmla="*/ 15240 w 2148008"/>
                <a:gd name="connsiteY10" fmla="*/ 2834640 h 3693120"/>
                <a:gd name="connsiteX11" fmla="*/ 7620 w 2148008"/>
                <a:gd name="connsiteY11" fmla="*/ 2971800 h 3693120"/>
                <a:gd name="connsiteX12" fmla="*/ 0 w 2148008"/>
                <a:gd name="connsiteY12" fmla="*/ 3078480 h 3693120"/>
                <a:gd name="connsiteX13" fmla="*/ 99060 w 2148008"/>
                <a:gd name="connsiteY13" fmla="*/ 3139440 h 3693120"/>
                <a:gd name="connsiteX14" fmla="*/ 160020 w 2148008"/>
                <a:gd name="connsiteY14" fmla="*/ 3230880 h 3693120"/>
                <a:gd name="connsiteX15" fmla="*/ 259080 w 2148008"/>
                <a:gd name="connsiteY15" fmla="*/ 3398520 h 3693120"/>
                <a:gd name="connsiteX16" fmla="*/ 396240 w 2148008"/>
                <a:gd name="connsiteY16" fmla="*/ 3467100 h 3693120"/>
                <a:gd name="connsiteX17" fmla="*/ 525780 w 2148008"/>
                <a:gd name="connsiteY17" fmla="*/ 3444240 h 3693120"/>
                <a:gd name="connsiteX18" fmla="*/ 632460 w 2148008"/>
                <a:gd name="connsiteY18" fmla="*/ 3429000 h 3693120"/>
                <a:gd name="connsiteX19" fmla="*/ 693420 w 2148008"/>
                <a:gd name="connsiteY19" fmla="*/ 3459480 h 3693120"/>
                <a:gd name="connsiteX20" fmla="*/ 853440 w 2148008"/>
                <a:gd name="connsiteY20" fmla="*/ 3444240 h 3693120"/>
                <a:gd name="connsiteX21" fmla="*/ 929640 w 2148008"/>
                <a:gd name="connsiteY21" fmla="*/ 3398520 h 3693120"/>
                <a:gd name="connsiteX22" fmla="*/ 1196340 w 2148008"/>
                <a:gd name="connsiteY22" fmla="*/ 3459480 h 3693120"/>
                <a:gd name="connsiteX23" fmla="*/ 1363980 w 2148008"/>
                <a:gd name="connsiteY23" fmla="*/ 3589020 h 3693120"/>
                <a:gd name="connsiteX24" fmla="*/ 1623430 w 2148008"/>
                <a:gd name="connsiteY24" fmla="*/ 3690276 h 3693120"/>
                <a:gd name="connsiteX25" fmla="*/ 1675927 w 2148008"/>
                <a:gd name="connsiteY25" fmla="*/ 3516528 h 3693120"/>
                <a:gd name="connsiteX26" fmla="*/ 1791235 w 2148008"/>
                <a:gd name="connsiteY26" fmla="*/ 3445930 h 3693120"/>
                <a:gd name="connsiteX27" fmla="*/ 2021349 w 2148008"/>
                <a:gd name="connsiteY27" fmla="*/ 3404355 h 3693120"/>
                <a:gd name="connsiteX28" fmla="*/ 2146493 w 2148008"/>
                <a:gd name="connsiteY28" fmla="*/ 3055270 h 3693120"/>
                <a:gd name="connsiteX29" fmla="*/ 2078528 w 2148008"/>
                <a:gd name="connsiteY29" fmla="*/ 2860627 h 3693120"/>
                <a:gd name="connsiteX30" fmla="*/ 1903217 w 2148008"/>
                <a:gd name="connsiteY30" fmla="*/ 2692370 h 3693120"/>
                <a:gd name="connsiteX31" fmla="*/ 1749632 w 2148008"/>
                <a:gd name="connsiteY31" fmla="*/ 2448634 h 3693120"/>
                <a:gd name="connsiteX32" fmla="*/ 1638449 w 2148008"/>
                <a:gd name="connsiteY32" fmla="*/ 2139722 h 3693120"/>
                <a:gd name="connsiteX33" fmla="*/ 1606193 w 2148008"/>
                <a:gd name="connsiteY33" fmla="*/ 1772188 h 3693120"/>
                <a:gd name="connsiteX34" fmla="*/ 1653540 w 2148008"/>
                <a:gd name="connsiteY34" fmla="*/ 1264920 h 3693120"/>
                <a:gd name="connsiteX35" fmla="*/ 1691640 w 2148008"/>
                <a:gd name="connsiteY35" fmla="*/ 952500 h 3693120"/>
                <a:gd name="connsiteX36" fmla="*/ 1760220 w 2148008"/>
                <a:gd name="connsiteY36" fmla="*/ 533400 h 3693120"/>
                <a:gd name="connsiteX37" fmla="*/ 1844040 w 2148008"/>
                <a:gd name="connsiteY37" fmla="*/ 144780 h 3693120"/>
                <a:gd name="connsiteX38" fmla="*/ 1211580 w 2148008"/>
                <a:gd name="connsiteY38" fmla="*/ 0 h 3693120"/>
                <a:gd name="connsiteX39" fmla="*/ 1165860 w 2148008"/>
                <a:gd name="connsiteY39" fmla="*/ 289560 h 3693120"/>
                <a:gd name="connsiteX0" fmla="*/ 1165860 w 2148008"/>
                <a:gd name="connsiteY0" fmla="*/ 289560 h 3693120"/>
                <a:gd name="connsiteX1" fmla="*/ 1135380 w 2148008"/>
                <a:gd name="connsiteY1" fmla="*/ 510540 h 3693120"/>
                <a:gd name="connsiteX2" fmla="*/ 1043940 w 2148008"/>
                <a:gd name="connsiteY2" fmla="*/ 937260 h 3693120"/>
                <a:gd name="connsiteX3" fmla="*/ 929640 w 2148008"/>
                <a:gd name="connsiteY3" fmla="*/ 1402080 h 3693120"/>
                <a:gd name="connsiteX4" fmla="*/ 853440 w 2148008"/>
                <a:gd name="connsiteY4" fmla="*/ 1638300 h 3693120"/>
                <a:gd name="connsiteX5" fmla="*/ 746760 w 2148008"/>
                <a:gd name="connsiteY5" fmla="*/ 1882140 h 3693120"/>
                <a:gd name="connsiteX6" fmla="*/ 601980 w 2148008"/>
                <a:gd name="connsiteY6" fmla="*/ 2095500 h 3693120"/>
                <a:gd name="connsiteX7" fmla="*/ 320040 w 2148008"/>
                <a:gd name="connsiteY7" fmla="*/ 2499360 h 3693120"/>
                <a:gd name="connsiteX8" fmla="*/ 182880 w 2148008"/>
                <a:gd name="connsiteY8" fmla="*/ 2613660 h 3693120"/>
                <a:gd name="connsiteX9" fmla="*/ 129540 w 2148008"/>
                <a:gd name="connsiteY9" fmla="*/ 2727960 h 3693120"/>
                <a:gd name="connsiteX10" fmla="*/ 15240 w 2148008"/>
                <a:gd name="connsiteY10" fmla="*/ 2834640 h 3693120"/>
                <a:gd name="connsiteX11" fmla="*/ 7620 w 2148008"/>
                <a:gd name="connsiteY11" fmla="*/ 2971800 h 3693120"/>
                <a:gd name="connsiteX12" fmla="*/ 0 w 2148008"/>
                <a:gd name="connsiteY12" fmla="*/ 3078480 h 3693120"/>
                <a:gd name="connsiteX13" fmla="*/ 99060 w 2148008"/>
                <a:gd name="connsiteY13" fmla="*/ 3139440 h 3693120"/>
                <a:gd name="connsiteX14" fmla="*/ 160020 w 2148008"/>
                <a:gd name="connsiteY14" fmla="*/ 3230880 h 3693120"/>
                <a:gd name="connsiteX15" fmla="*/ 259080 w 2148008"/>
                <a:gd name="connsiteY15" fmla="*/ 3398520 h 3693120"/>
                <a:gd name="connsiteX16" fmla="*/ 396240 w 2148008"/>
                <a:gd name="connsiteY16" fmla="*/ 3467100 h 3693120"/>
                <a:gd name="connsiteX17" fmla="*/ 525780 w 2148008"/>
                <a:gd name="connsiteY17" fmla="*/ 3444240 h 3693120"/>
                <a:gd name="connsiteX18" fmla="*/ 632460 w 2148008"/>
                <a:gd name="connsiteY18" fmla="*/ 3429000 h 3693120"/>
                <a:gd name="connsiteX19" fmla="*/ 693420 w 2148008"/>
                <a:gd name="connsiteY19" fmla="*/ 3459480 h 3693120"/>
                <a:gd name="connsiteX20" fmla="*/ 929640 w 2148008"/>
                <a:gd name="connsiteY20" fmla="*/ 3398520 h 3693120"/>
                <a:gd name="connsiteX21" fmla="*/ 1196340 w 2148008"/>
                <a:gd name="connsiteY21" fmla="*/ 3459480 h 3693120"/>
                <a:gd name="connsiteX22" fmla="*/ 1363980 w 2148008"/>
                <a:gd name="connsiteY22" fmla="*/ 3589020 h 3693120"/>
                <a:gd name="connsiteX23" fmla="*/ 1623430 w 2148008"/>
                <a:gd name="connsiteY23" fmla="*/ 3690276 h 3693120"/>
                <a:gd name="connsiteX24" fmla="*/ 1675927 w 2148008"/>
                <a:gd name="connsiteY24" fmla="*/ 3516528 h 3693120"/>
                <a:gd name="connsiteX25" fmla="*/ 1791235 w 2148008"/>
                <a:gd name="connsiteY25" fmla="*/ 3445930 h 3693120"/>
                <a:gd name="connsiteX26" fmla="*/ 2021349 w 2148008"/>
                <a:gd name="connsiteY26" fmla="*/ 3404355 h 3693120"/>
                <a:gd name="connsiteX27" fmla="*/ 2146493 w 2148008"/>
                <a:gd name="connsiteY27" fmla="*/ 3055270 h 3693120"/>
                <a:gd name="connsiteX28" fmla="*/ 2078528 w 2148008"/>
                <a:gd name="connsiteY28" fmla="*/ 2860627 h 3693120"/>
                <a:gd name="connsiteX29" fmla="*/ 1903217 w 2148008"/>
                <a:gd name="connsiteY29" fmla="*/ 2692370 h 3693120"/>
                <a:gd name="connsiteX30" fmla="*/ 1749632 w 2148008"/>
                <a:gd name="connsiteY30" fmla="*/ 2448634 h 3693120"/>
                <a:gd name="connsiteX31" fmla="*/ 1638449 w 2148008"/>
                <a:gd name="connsiteY31" fmla="*/ 2139722 h 3693120"/>
                <a:gd name="connsiteX32" fmla="*/ 1606193 w 2148008"/>
                <a:gd name="connsiteY32" fmla="*/ 1772188 h 3693120"/>
                <a:gd name="connsiteX33" fmla="*/ 1653540 w 2148008"/>
                <a:gd name="connsiteY33" fmla="*/ 1264920 h 3693120"/>
                <a:gd name="connsiteX34" fmla="*/ 1691640 w 2148008"/>
                <a:gd name="connsiteY34" fmla="*/ 952500 h 3693120"/>
                <a:gd name="connsiteX35" fmla="*/ 1760220 w 2148008"/>
                <a:gd name="connsiteY35" fmla="*/ 533400 h 3693120"/>
                <a:gd name="connsiteX36" fmla="*/ 1844040 w 2148008"/>
                <a:gd name="connsiteY36" fmla="*/ 144780 h 3693120"/>
                <a:gd name="connsiteX37" fmla="*/ 1211580 w 2148008"/>
                <a:gd name="connsiteY37" fmla="*/ 0 h 3693120"/>
                <a:gd name="connsiteX38" fmla="*/ 1165860 w 2148008"/>
                <a:gd name="connsiteY38" fmla="*/ 289560 h 3693120"/>
                <a:gd name="connsiteX0" fmla="*/ 1165860 w 2148008"/>
                <a:gd name="connsiteY0" fmla="*/ 289560 h 3693120"/>
                <a:gd name="connsiteX1" fmla="*/ 1135380 w 2148008"/>
                <a:gd name="connsiteY1" fmla="*/ 510540 h 3693120"/>
                <a:gd name="connsiteX2" fmla="*/ 1043940 w 2148008"/>
                <a:gd name="connsiteY2" fmla="*/ 937260 h 3693120"/>
                <a:gd name="connsiteX3" fmla="*/ 929640 w 2148008"/>
                <a:gd name="connsiteY3" fmla="*/ 1402080 h 3693120"/>
                <a:gd name="connsiteX4" fmla="*/ 853440 w 2148008"/>
                <a:gd name="connsiteY4" fmla="*/ 1638300 h 3693120"/>
                <a:gd name="connsiteX5" fmla="*/ 746760 w 2148008"/>
                <a:gd name="connsiteY5" fmla="*/ 1882140 h 3693120"/>
                <a:gd name="connsiteX6" fmla="*/ 601980 w 2148008"/>
                <a:gd name="connsiteY6" fmla="*/ 2095500 h 3693120"/>
                <a:gd name="connsiteX7" fmla="*/ 320040 w 2148008"/>
                <a:gd name="connsiteY7" fmla="*/ 2499360 h 3693120"/>
                <a:gd name="connsiteX8" fmla="*/ 182880 w 2148008"/>
                <a:gd name="connsiteY8" fmla="*/ 2613660 h 3693120"/>
                <a:gd name="connsiteX9" fmla="*/ 129540 w 2148008"/>
                <a:gd name="connsiteY9" fmla="*/ 2727960 h 3693120"/>
                <a:gd name="connsiteX10" fmla="*/ 15240 w 2148008"/>
                <a:gd name="connsiteY10" fmla="*/ 2834640 h 3693120"/>
                <a:gd name="connsiteX11" fmla="*/ 7620 w 2148008"/>
                <a:gd name="connsiteY11" fmla="*/ 2971800 h 3693120"/>
                <a:gd name="connsiteX12" fmla="*/ 0 w 2148008"/>
                <a:gd name="connsiteY12" fmla="*/ 3078480 h 3693120"/>
                <a:gd name="connsiteX13" fmla="*/ 99060 w 2148008"/>
                <a:gd name="connsiteY13" fmla="*/ 3139440 h 3693120"/>
                <a:gd name="connsiteX14" fmla="*/ 160020 w 2148008"/>
                <a:gd name="connsiteY14" fmla="*/ 3230880 h 3693120"/>
                <a:gd name="connsiteX15" fmla="*/ 259080 w 2148008"/>
                <a:gd name="connsiteY15" fmla="*/ 3398520 h 3693120"/>
                <a:gd name="connsiteX16" fmla="*/ 396240 w 2148008"/>
                <a:gd name="connsiteY16" fmla="*/ 3467100 h 3693120"/>
                <a:gd name="connsiteX17" fmla="*/ 525780 w 2148008"/>
                <a:gd name="connsiteY17" fmla="*/ 3444240 h 3693120"/>
                <a:gd name="connsiteX18" fmla="*/ 632461 w 2148008"/>
                <a:gd name="connsiteY18" fmla="*/ 3429000 h 3693120"/>
                <a:gd name="connsiteX19" fmla="*/ 693420 w 2148008"/>
                <a:gd name="connsiteY19" fmla="*/ 3459480 h 3693120"/>
                <a:gd name="connsiteX20" fmla="*/ 929640 w 2148008"/>
                <a:gd name="connsiteY20" fmla="*/ 3398520 h 3693120"/>
                <a:gd name="connsiteX21" fmla="*/ 1196340 w 2148008"/>
                <a:gd name="connsiteY21" fmla="*/ 3459480 h 3693120"/>
                <a:gd name="connsiteX22" fmla="*/ 1363980 w 2148008"/>
                <a:gd name="connsiteY22" fmla="*/ 3589020 h 3693120"/>
                <a:gd name="connsiteX23" fmla="*/ 1623430 w 2148008"/>
                <a:gd name="connsiteY23" fmla="*/ 3690276 h 3693120"/>
                <a:gd name="connsiteX24" fmla="*/ 1675927 w 2148008"/>
                <a:gd name="connsiteY24" fmla="*/ 3516528 h 3693120"/>
                <a:gd name="connsiteX25" fmla="*/ 1791235 w 2148008"/>
                <a:gd name="connsiteY25" fmla="*/ 3445930 h 3693120"/>
                <a:gd name="connsiteX26" fmla="*/ 2021349 w 2148008"/>
                <a:gd name="connsiteY26" fmla="*/ 3404355 h 3693120"/>
                <a:gd name="connsiteX27" fmla="*/ 2146493 w 2148008"/>
                <a:gd name="connsiteY27" fmla="*/ 3055270 h 3693120"/>
                <a:gd name="connsiteX28" fmla="*/ 2078528 w 2148008"/>
                <a:gd name="connsiteY28" fmla="*/ 2860627 h 3693120"/>
                <a:gd name="connsiteX29" fmla="*/ 1903217 w 2148008"/>
                <a:gd name="connsiteY29" fmla="*/ 2692370 h 3693120"/>
                <a:gd name="connsiteX30" fmla="*/ 1749632 w 2148008"/>
                <a:gd name="connsiteY30" fmla="*/ 2448634 h 3693120"/>
                <a:gd name="connsiteX31" fmla="*/ 1638449 w 2148008"/>
                <a:gd name="connsiteY31" fmla="*/ 2139722 h 3693120"/>
                <a:gd name="connsiteX32" fmla="*/ 1606193 w 2148008"/>
                <a:gd name="connsiteY32" fmla="*/ 1772188 h 3693120"/>
                <a:gd name="connsiteX33" fmla="*/ 1653540 w 2148008"/>
                <a:gd name="connsiteY33" fmla="*/ 1264920 h 3693120"/>
                <a:gd name="connsiteX34" fmla="*/ 1691640 w 2148008"/>
                <a:gd name="connsiteY34" fmla="*/ 952500 h 3693120"/>
                <a:gd name="connsiteX35" fmla="*/ 1760220 w 2148008"/>
                <a:gd name="connsiteY35" fmla="*/ 533400 h 3693120"/>
                <a:gd name="connsiteX36" fmla="*/ 1844040 w 2148008"/>
                <a:gd name="connsiteY36" fmla="*/ 144780 h 3693120"/>
                <a:gd name="connsiteX37" fmla="*/ 1211580 w 2148008"/>
                <a:gd name="connsiteY37" fmla="*/ 0 h 3693120"/>
                <a:gd name="connsiteX38" fmla="*/ 1165860 w 2148008"/>
                <a:gd name="connsiteY38" fmla="*/ 289560 h 3693120"/>
                <a:gd name="connsiteX0" fmla="*/ 1165860 w 2148008"/>
                <a:gd name="connsiteY0" fmla="*/ 289560 h 3693120"/>
                <a:gd name="connsiteX1" fmla="*/ 1135380 w 2148008"/>
                <a:gd name="connsiteY1" fmla="*/ 510540 h 3693120"/>
                <a:gd name="connsiteX2" fmla="*/ 1043940 w 2148008"/>
                <a:gd name="connsiteY2" fmla="*/ 937260 h 3693120"/>
                <a:gd name="connsiteX3" fmla="*/ 929640 w 2148008"/>
                <a:gd name="connsiteY3" fmla="*/ 1402080 h 3693120"/>
                <a:gd name="connsiteX4" fmla="*/ 853440 w 2148008"/>
                <a:gd name="connsiteY4" fmla="*/ 1638300 h 3693120"/>
                <a:gd name="connsiteX5" fmla="*/ 746760 w 2148008"/>
                <a:gd name="connsiteY5" fmla="*/ 1882140 h 3693120"/>
                <a:gd name="connsiteX6" fmla="*/ 601980 w 2148008"/>
                <a:gd name="connsiteY6" fmla="*/ 2095500 h 3693120"/>
                <a:gd name="connsiteX7" fmla="*/ 320040 w 2148008"/>
                <a:gd name="connsiteY7" fmla="*/ 2499360 h 3693120"/>
                <a:gd name="connsiteX8" fmla="*/ 182880 w 2148008"/>
                <a:gd name="connsiteY8" fmla="*/ 2613660 h 3693120"/>
                <a:gd name="connsiteX9" fmla="*/ 129540 w 2148008"/>
                <a:gd name="connsiteY9" fmla="*/ 2727960 h 3693120"/>
                <a:gd name="connsiteX10" fmla="*/ 15240 w 2148008"/>
                <a:gd name="connsiteY10" fmla="*/ 2834640 h 3693120"/>
                <a:gd name="connsiteX11" fmla="*/ 7620 w 2148008"/>
                <a:gd name="connsiteY11" fmla="*/ 2971800 h 3693120"/>
                <a:gd name="connsiteX12" fmla="*/ 0 w 2148008"/>
                <a:gd name="connsiteY12" fmla="*/ 3078480 h 3693120"/>
                <a:gd name="connsiteX13" fmla="*/ 99060 w 2148008"/>
                <a:gd name="connsiteY13" fmla="*/ 3139440 h 3693120"/>
                <a:gd name="connsiteX14" fmla="*/ 160020 w 2148008"/>
                <a:gd name="connsiteY14" fmla="*/ 3230880 h 3693120"/>
                <a:gd name="connsiteX15" fmla="*/ 259080 w 2148008"/>
                <a:gd name="connsiteY15" fmla="*/ 3398520 h 3693120"/>
                <a:gd name="connsiteX16" fmla="*/ 396240 w 2148008"/>
                <a:gd name="connsiteY16" fmla="*/ 3467100 h 3693120"/>
                <a:gd name="connsiteX17" fmla="*/ 525780 w 2148008"/>
                <a:gd name="connsiteY17" fmla="*/ 3444240 h 3693120"/>
                <a:gd name="connsiteX18" fmla="*/ 693420 w 2148008"/>
                <a:gd name="connsiteY18" fmla="*/ 3459480 h 3693120"/>
                <a:gd name="connsiteX19" fmla="*/ 929640 w 2148008"/>
                <a:gd name="connsiteY19" fmla="*/ 3398520 h 3693120"/>
                <a:gd name="connsiteX20" fmla="*/ 1196340 w 2148008"/>
                <a:gd name="connsiteY20" fmla="*/ 3459480 h 3693120"/>
                <a:gd name="connsiteX21" fmla="*/ 1363980 w 2148008"/>
                <a:gd name="connsiteY21" fmla="*/ 3589020 h 3693120"/>
                <a:gd name="connsiteX22" fmla="*/ 1623430 w 2148008"/>
                <a:gd name="connsiteY22" fmla="*/ 3690276 h 3693120"/>
                <a:gd name="connsiteX23" fmla="*/ 1675927 w 2148008"/>
                <a:gd name="connsiteY23" fmla="*/ 3516528 h 3693120"/>
                <a:gd name="connsiteX24" fmla="*/ 1791235 w 2148008"/>
                <a:gd name="connsiteY24" fmla="*/ 3445930 h 3693120"/>
                <a:gd name="connsiteX25" fmla="*/ 2021349 w 2148008"/>
                <a:gd name="connsiteY25" fmla="*/ 3404355 h 3693120"/>
                <a:gd name="connsiteX26" fmla="*/ 2146493 w 2148008"/>
                <a:gd name="connsiteY26" fmla="*/ 3055270 h 3693120"/>
                <a:gd name="connsiteX27" fmla="*/ 2078528 w 2148008"/>
                <a:gd name="connsiteY27" fmla="*/ 2860627 h 3693120"/>
                <a:gd name="connsiteX28" fmla="*/ 1903217 w 2148008"/>
                <a:gd name="connsiteY28" fmla="*/ 2692370 h 3693120"/>
                <a:gd name="connsiteX29" fmla="*/ 1749632 w 2148008"/>
                <a:gd name="connsiteY29" fmla="*/ 2448634 h 3693120"/>
                <a:gd name="connsiteX30" fmla="*/ 1638449 w 2148008"/>
                <a:gd name="connsiteY30" fmla="*/ 2139722 h 3693120"/>
                <a:gd name="connsiteX31" fmla="*/ 1606193 w 2148008"/>
                <a:gd name="connsiteY31" fmla="*/ 1772188 h 3693120"/>
                <a:gd name="connsiteX32" fmla="*/ 1653540 w 2148008"/>
                <a:gd name="connsiteY32" fmla="*/ 1264920 h 3693120"/>
                <a:gd name="connsiteX33" fmla="*/ 1691640 w 2148008"/>
                <a:gd name="connsiteY33" fmla="*/ 952500 h 3693120"/>
                <a:gd name="connsiteX34" fmla="*/ 1760220 w 2148008"/>
                <a:gd name="connsiteY34" fmla="*/ 533400 h 3693120"/>
                <a:gd name="connsiteX35" fmla="*/ 1844040 w 2148008"/>
                <a:gd name="connsiteY35" fmla="*/ 144780 h 3693120"/>
                <a:gd name="connsiteX36" fmla="*/ 1211580 w 2148008"/>
                <a:gd name="connsiteY36" fmla="*/ 0 h 3693120"/>
                <a:gd name="connsiteX37" fmla="*/ 1165860 w 2148008"/>
                <a:gd name="connsiteY37" fmla="*/ 289560 h 3693120"/>
                <a:gd name="connsiteX0" fmla="*/ 1165860 w 2148008"/>
                <a:gd name="connsiteY0" fmla="*/ 289560 h 3693120"/>
                <a:gd name="connsiteX1" fmla="*/ 1135380 w 2148008"/>
                <a:gd name="connsiteY1" fmla="*/ 510540 h 3693120"/>
                <a:gd name="connsiteX2" fmla="*/ 1043940 w 2148008"/>
                <a:gd name="connsiteY2" fmla="*/ 937260 h 3693120"/>
                <a:gd name="connsiteX3" fmla="*/ 929640 w 2148008"/>
                <a:gd name="connsiteY3" fmla="*/ 1402080 h 3693120"/>
                <a:gd name="connsiteX4" fmla="*/ 853440 w 2148008"/>
                <a:gd name="connsiteY4" fmla="*/ 1638300 h 3693120"/>
                <a:gd name="connsiteX5" fmla="*/ 746760 w 2148008"/>
                <a:gd name="connsiteY5" fmla="*/ 1882140 h 3693120"/>
                <a:gd name="connsiteX6" fmla="*/ 601980 w 2148008"/>
                <a:gd name="connsiteY6" fmla="*/ 2095500 h 3693120"/>
                <a:gd name="connsiteX7" fmla="*/ 320040 w 2148008"/>
                <a:gd name="connsiteY7" fmla="*/ 2499360 h 3693120"/>
                <a:gd name="connsiteX8" fmla="*/ 182880 w 2148008"/>
                <a:gd name="connsiteY8" fmla="*/ 2613660 h 3693120"/>
                <a:gd name="connsiteX9" fmla="*/ 129540 w 2148008"/>
                <a:gd name="connsiteY9" fmla="*/ 2727960 h 3693120"/>
                <a:gd name="connsiteX10" fmla="*/ 15240 w 2148008"/>
                <a:gd name="connsiteY10" fmla="*/ 2834640 h 3693120"/>
                <a:gd name="connsiteX11" fmla="*/ 7620 w 2148008"/>
                <a:gd name="connsiteY11" fmla="*/ 2971800 h 3693120"/>
                <a:gd name="connsiteX12" fmla="*/ 0 w 2148008"/>
                <a:gd name="connsiteY12" fmla="*/ 3078480 h 3693120"/>
                <a:gd name="connsiteX13" fmla="*/ 99060 w 2148008"/>
                <a:gd name="connsiteY13" fmla="*/ 3139440 h 3693120"/>
                <a:gd name="connsiteX14" fmla="*/ 160020 w 2148008"/>
                <a:gd name="connsiteY14" fmla="*/ 3230880 h 3693120"/>
                <a:gd name="connsiteX15" fmla="*/ 259080 w 2148008"/>
                <a:gd name="connsiteY15" fmla="*/ 3398520 h 3693120"/>
                <a:gd name="connsiteX16" fmla="*/ 396240 w 2148008"/>
                <a:gd name="connsiteY16" fmla="*/ 3467100 h 3693120"/>
                <a:gd name="connsiteX17" fmla="*/ 525780 w 2148008"/>
                <a:gd name="connsiteY17" fmla="*/ 3444240 h 3693120"/>
                <a:gd name="connsiteX18" fmla="*/ 693420 w 2148008"/>
                <a:gd name="connsiteY18" fmla="*/ 3459480 h 3693120"/>
                <a:gd name="connsiteX19" fmla="*/ 929640 w 2148008"/>
                <a:gd name="connsiteY19" fmla="*/ 3398520 h 3693120"/>
                <a:gd name="connsiteX20" fmla="*/ 1196340 w 2148008"/>
                <a:gd name="connsiteY20" fmla="*/ 3459480 h 3693120"/>
                <a:gd name="connsiteX21" fmla="*/ 1363980 w 2148008"/>
                <a:gd name="connsiteY21" fmla="*/ 3589020 h 3693120"/>
                <a:gd name="connsiteX22" fmla="*/ 1623430 w 2148008"/>
                <a:gd name="connsiteY22" fmla="*/ 3690276 h 3693120"/>
                <a:gd name="connsiteX23" fmla="*/ 1675927 w 2148008"/>
                <a:gd name="connsiteY23" fmla="*/ 3516528 h 3693120"/>
                <a:gd name="connsiteX24" fmla="*/ 1791235 w 2148008"/>
                <a:gd name="connsiteY24" fmla="*/ 3445930 h 3693120"/>
                <a:gd name="connsiteX25" fmla="*/ 2021349 w 2148008"/>
                <a:gd name="connsiteY25" fmla="*/ 3404355 h 3693120"/>
                <a:gd name="connsiteX26" fmla="*/ 2146493 w 2148008"/>
                <a:gd name="connsiteY26" fmla="*/ 3055270 h 3693120"/>
                <a:gd name="connsiteX27" fmla="*/ 2078528 w 2148008"/>
                <a:gd name="connsiteY27" fmla="*/ 2860627 h 3693120"/>
                <a:gd name="connsiteX28" fmla="*/ 1903217 w 2148008"/>
                <a:gd name="connsiteY28" fmla="*/ 2692370 h 3693120"/>
                <a:gd name="connsiteX29" fmla="*/ 1749632 w 2148008"/>
                <a:gd name="connsiteY29" fmla="*/ 2448634 h 3693120"/>
                <a:gd name="connsiteX30" fmla="*/ 1638449 w 2148008"/>
                <a:gd name="connsiteY30" fmla="*/ 2139722 h 3693120"/>
                <a:gd name="connsiteX31" fmla="*/ 1606193 w 2148008"/>
                <a:gd name="connsiteY31" fmla="*/ 1772188 h 3693120"/>
                <a:gd name="connsiteX32" fmla="*/ 1653540 w 2148008"/>
                <a:gd name="connsiteY32" fmla="*/ 1264920 h 3693120"/>
                <a:gd name="connsiteX33" fmla="*/ 1691640 w 2148008"/>
                <a:gd name="connsiteY33" fmla="*/ 952500 h 3693120"/>
                <a:gd name="connsiteX34" fmla="*/ 1760220 w 2148008"/>
                <a:gd name="connsiteY34" fmla="*/ 533400 h 3693120"/>
                <a:gd name="connsiteX35" fmla="*/ 1844040 w 2148008"/>
                <a:gd name="connsiteY35" fmla="*/ 144780 h 3693120"/>
                <a:gd name="connsiteX36" fmla="*/ 1211580 w 2148008"/>
                <a:gd name="connsiteY36" fmla="*/ 0 h 3693120"/>
                <a:gd name="connsiteX37" fmla="*/ 1165860 w 2148008"/>
                <a:gd name="connsiteY37" fmla="*/ 289560 h 3693120"/>
                <a:gd name="connsiteX0" fmla="*/ 1165860 w 2148008"/>
                <a:gd name="connsiteY0" fmla="*/ 289560 h 3693120"/>
                <a:gd name="connsiteX1" fmla="*/ 1135380 w 2148008"/>
                <a:gd name="connsiteY1" fmla="*/ 510540 h 3693120"/>
                <a:gd name="connsiteX2" fmla="*/ 1043940 w 2148008"/>
                <a:gd name="connsiteY2" fmla="*/ 937260 h 3693120"/>
                <a:gd name="connsiteX3" fmla="*/ 929640 w 2148008"/>
                <a:gd name="connsiteY3" fmla="*/ 1402080 h 3693120"/>
                <a:gd name="connsiteX4" fmla="*/ 853440 w 2148008"/>
                <a:gd name="connsiteY4" fmla="*/ 1638300 h 3693120"/>
                <a:gd name="connsiteX5" fmla="*/ 746760 w 2148008"/>
                <a:gd name="connsiteY5" fmla="*/ 1882140 h 3693120"/>
                <a:gd name="connsiteX6" fmla="*/ 601980 w 2148008"/>
                <a:gd name="connsiteY6" fmla="*/ 2095500 h 3693120"/>
                <a:gd name="connsiteX7" fmla="*/ 320040 w 2148008"/>
                <a:gd name="connsiteY7" fmla="*/ 2499360 h 3693120"/>
                <a:gd name="connsiteX8" fmla="*/ 182880 w 2148008"/>
                <a:gd name="connsiteY8" fmla="*/ 2613660 h 3693120"/>
                <a:gd name="connsiteX9" fmla="*/ 129540 w 2148008"/>
                <a:gd name="connsiteY9" fmla="*/ 2727960 h 3693120"/>
                <a:gd name="connsiteX10" fmla="*/ 15240 w 2148008"/>
                <a:gd name="connsiteY10" fmla="*/ 2834640 h 3693120"/>
                <a:gd name="connsiteX11" fmla="*/ 7620 w 2148008"/>
                <a:gd name="connsiteY11" fmla="*/ 2971800 h 3693120"/>
                <a:gd name="connsiteX12" fmla="*/ 0 w 2148008"/>
                <a:gd name="connsiteY12" fmla="*/ 3078480 h 3693120"/>
                <a:gd name="connsiteX13" fmla="*/ 99060 w 2148008"/>
                <a:gd name="connsiteY13" fmla="*/ 3139440 h 3693120"/>
                <a:gd name="connsiteX14" fmla="*/ 160020 w 2148008"/>
                <a:gd name="connsiteY14" fmla="*/ 3230880 h 3693120"/>
                <a:gd name="connsiteX15" fmla="*/ 259080 w 2148008"/>
                <a:gd name="connsiteY15" fmla="*/ 3398520 h 3693120"/>
                <a:gd name="connsiteX16" fmla="*/ 396240 w 2148008"/>
                <a:gd name="connsiteY16" fmla="*/ 3467100 h 3693120"/>
                <a:gd name="connsiteX17" fmla="*/ 525780 w 2148008"/>
                <a:gd name="connsiteY17" fmla="*/ 3444240 h 3693120"/>
                <a:gd name="connsiteX18" fmla="*/ 693420 w 2148008"/>
                <a:gd name="connsiteY18" fmla="*/ 3459480 h 3693120"/>
                <a:gd name="connsiteX19" fmla="*/ 929640 w 2148008"/>
                <a:gd name="connsiteY19" fmla="*/ 3398520 h 3693120"/>
                <a:gd name="connsiteX20" fmla="*/ 1196340 w 2148008"/>
                <a:gd name="connsiteY20" fmla="*/ 3459480 h 3693120"/>
                <a:gd name="connsiteX21" fmla="*/ 1363980 w 2148008"/>
                <a:gd name="connsiteY21" fmla="*/ 3589020 h 3693120"/>
                <a:gd name="connsiteX22" fmla="*/ 1623430 w 2148008"/>
                <a:gd name="connsiteY22" fmla="*/ 3690276 h 3693120"/>
                <a:gd name="connsiteX23" fmla="*/ 1675927 w 2148008"/>
                <a:gd name="connsiteY23" fmla="*/ 3516528 h 3693120"/>
                <a:gd name="connsiteX24" fmla="*/ 1791235 w 2148008"/>
                <a:gd name="connsiteY24" fmla="*/ 3445930 h 3693120"/>
                <a:gd name="connsiteX25" fmla="*/ 2021349 w 2148008"/>
                <a:gd name="connsiteY25" fmla="*/ 3404355 h 3693120"/>
                <a:gd name="connsiteX26" fmla="*/ 2146493 w 2148008"/>
                <a:gd name="connsiteY26" fmla="*/ 3055270 h 3693120"/>
                <a:gd name="connsiteX27" fmla="*/ 2078528 w 2148008"/>
                <a:gd name="connsiteY27" fmla="*/ 2860627 h 3693120"/>
                <a:gd name="connsiteX28" fmla="*/ 1903217 w 2148008"/>
                <a:gd name="connsiteY28" fmla="*/ 2692370 h 3693120"/>
                <a:gd name="connsiteX29" fmla="*/ 1749632 w 2148008"/>
                <a:gd name="connsiteY29" fmla="*/ 2448634 h 3693120"/>
                <a:gd name="connsiteX30" fmla="*/ 1638449 w 2148008"/>
                <a:gd name="connsiteY30" fmla="*/ 2139722 h 3693120"/>
                <a:gd name="connsiteX31" fmla="*/ 1606193 w 2148008"/>
                <a:gd name="connsiteY31" fmla="*/ 1772188 h 3693120"/>
                <a:gd name="connsiteX32" fmla="*/ 1653540 w 2148008"/>
                <a:gd name="connsiteY32" fmla="*/ 1264920 h 3693120"/>
                <a:gd name="connsiteX33" fmla="*/ 1691640 w 2148008"/>
                <a:gd name="connsiteY33" fmla="*/ 952500 h 3693120"/>
                <a:gd name="connsiteX34" fmla="*/ 1760220 w 2148008"/>
                <a:gd name="connsiteY34" fmla="*/ 533400 h 3693120"/>
                <a:gd name="connsiteX35" fmla="*/ 1844040 w 2148008"/>
                <a:gd name="connsiteY35" fmla="*/ 144780 h 3693120"/>
                <a:gd name="connsiteX36" fmla="*/ 1211580 w 2148008"/>
                <a:gd name="connsiteY36" fmla="*/ 0 h 3693120"/>
                <a:gd name="connsiteX37" fmla="*/ 1165860 w 2148008"/>
                <a:gd name="connsiteY37" fmla="*/ 289560 h 3693120"/>
                <a:gd name="connsiteX0" fmla="*/ 1165860 w 2148008"/>
                <a:gd name="connsiteY0" fmla="*/ 289560 h 3693120"/>
                <a:gd name="connsiteX1" fmla="*/ 1135380 w 2148008"/>
                <a:gd name="connsiteY1" fmla="*/ 510540 h 3693120"/>
                <a:gd name="connsiteX2" fmla="*/ 1043940 w 2148008"/>
                <a:gd name="connsiteY2" fmla="*/ 937260 h 3693120"/>
                <a:gd name="connsiteX3" fmla="*/ 929640 w 2148008"/>
                <a:gd name="connsiteY3" fmla="*/ 1402080 h 3693120"/>
                <a:gd name="connsiteX4" fmla="*/ 853440 w 2148008"/>
                <a:gd name="connsiteY4" fmla="*/ 1638300 h 3693120"/>
                <a:gd name="connsiteX5" fmla="*/ 746760 w 2148008"/>
                <a:gd name="connsiteY5" fmla="*/ 1882140 h 3693120"/>
                <a:gd name="connsiteX6" fmla="*/ 601980 w 2148008"/>
                <a:gd name="connsiteY6" fmla="*/ 2095500 h 3693120"/>
                <a:gd name="connsiteX7" fmla="*/ 320040 w 2148008"/>
                <a:gd name="connsiteY7" fmla="*/ 2499360 h 3693120"/>
                <a:gd name="connsiteX8" fmla="*/ 182880 w 2148008"/>
                <a:gd name="connsiteY8" fmla="*/ 2613660 h 3693120"/>
                <a:gd name="connsiteX9" fmla="*/ 129540 w 2148008"/>
                <a:gd name="connsiteY9" fmla="*/ 2727960 h 3693120"/>
                <a:gd name="connsiteX10" fmla="*/ 15240 w 2148008"/>
                <a:gd name="connsiteY10" fmla="*/ 2834640 h 3693120"/>
                <a:gd name="connsiteX11" fmla="*/ 7620 w 2148008"/>
                <a:gd name="connsiteY11" fmla="*/ 2971800 h 3693120"/>
                <a:gd name="connsiteX12" fmla="*/ 0 w 2148008"/>
                <a:gd name="connsiteY12" fmla="*/ 3078480 h 3693120"/>
                <a:gd name="connsiteX13" fmla="*/ 99060 w 2148008"/>
                <a:gd name="connsiteY13" fmla="*/ 3139440 h 3693120"/>
                <a:gd name="connsiteX14" fmla="*/ 160020 w 2148008"/>
                <a:gd name="connsiteY14" fmla="*/ 3230880 h 3693120"/>
                <a:gd name="connsiteX15" fmla="*/ 259080 w 2148008"/>
                <a:gd name="connsiteY15" fmla="*/ 3398520 h 3693120"/>
                <a:gd name="connsiteX16" fmla="*/ 396240 w 2148008"/>
                <a:gd name="connsiteY16" fmla="*/ 3467100 h 3693120"/>
                <a:gd name="connsiteX17" fmla="*/ 525780 w 2148008"/>
                <a:gd name="connsiteY17" fmla="*/ 3444240 h 3693120"/>
                <a:gd name="connsiteX18" fmla="*/ 693420 w 2148008"/>
                <a:gd name="connsiteY18" fmla="*/ 3459480 h 3693120"/>
                <a:gd name="connsiteX19" fmla="*/ 930050 w 2148008"/>
                <a:gd name="connsiteY19" fmla="*/ 3413406 h 3693120"/>
                <a:gd name="connsiteX20" fmla="*/ 1196340 w 2148008"/>
                <a:gd name="connsiteY20" fmla="*/ 3459480 h 3693120"/>
                <a:gd name="connsiteX21" fmla="*/ 1363980 w 2148008"/>
                <a:gd name="connsiteY21" fmla="*/ 3589020 h 3693120"/>
                <a:gd name="connsiteX22" fmla="*/ 1623430 w 2148008"/>
                <a:gd name="connsiteY22" fmla="*/ 3690276 h 3693120"/>
                <a:gd name="connsiteX23" fmla="*/ 1675927 w 2148008"/>
                <a:gd name="connsiteY23" fmla="*/ 3516528 h 3693120"/>
                <a:gd name="connsiteX24" fmla="*/ 1791235 w 2148008"/>
                <a:gd name="connsiteY24" fmla="*/ 3445930 h 3693120"/>
                <a:gd name="connsiteX25" fmla="*/ 2021349 w 2148008"/>
                <a:gd name="connsiteY25" fmla="*/ 3404355 h 3693120"/>
                <a:gd name="connsiteX26" fmla="*/ 2146493 w 2148008"/>
                <a:gd name="connsiteY26" fmla="*/ 3055270 h 3693120"/>
                <a:gd name="connsiteX27" fmla="*/ 2078528 w 2148008"/>
                <a:gd name="connsiteY27" fmla="*/ 2860627 h 3693120"/>
                <a:gd name="connsiteX28" fmla="*/ 1903217 w 2148008"/>
                <a:gd name="connsiteY28" fmla="*/ 2692370 h 3693120"/>
                <a:gd name="connsiteX29" fmla="*/ 1749632 w 2148008"/>
                <a:gd name="connsiteY29" fmla="*/ 2448634 h 3693120"/>
                <a:gd name="connsiteX30" fmla="*/ 1638449 w 2148008"/>
                <a:gd name="connsiteY30" fmla="*/ 2139722 h 3693120"/>
                <a:gd name="connsiteX31" fmla="*/ 1606193 w 2148008"/>
                <a:gd name="connsiteY31" fmla="*/ 1772188 h 3693120"/>
                <a:gd name="connsiteX32" fmla="*/ 1653540 w 2148008"/>
                <a:gd name="connsiteY32" fmla="*/ 1264920 h 3693120"/>
                <a:gd name="connsiteX33" fmla="*/ 1691640 w 2148008"/>
                <a:gd name="connsiteY33" fmla="*/ 952500 h 3693120"/>
                <a:gd name="connsiteX34" fmla="*/ 1760220 w 2148008"/>
                <a:gd name="connsiteY34" fmla="*/ 533400 h 3693120"/>
                <a:gd name="connsiteX35" fmla="*/ 1844040 w 2148008"/>
                <a:gd name="connsiteY35" fmla="*/ 144780 h 3693120"/>
                <a:gd name="connsiteX36" fmla="*/ 1211580 w 2148008"/>
                <a:gd name="connsiteY36" fmla="*/ 0 h 3693120"/>
                <a:gd name="connsiteX37" fmla="*/ 1165860 w 2148008"/>
                <a:gd name="connsiteY37" fmla="*/ 289560 h 3693120"/>
                <a:gd name="connsiteX0" fmla="*/ 1165860 w 2148008"/>
                <a:gd name="connsiteY0" fmla="*/ 289560 h 3693120"/>
                <a:gd name="connsiteX1" fmla="*/ 1135380 w 2148008"/>
                <a:gd name="connsiteY1" fmla="*/ 510540 h 3693120"/>
                <a:gd name="connsiteX2" fmla="*/ 1043940 w 2148008"/>
                <a:gd name="connsiteY2" fmla="*/ 937260 h 3693120"/>
                <a:gd name="connsiteX3" fmla="*/ 929640 w 2148008"/>
                <a:gd name="connsiteY3" fmla="*/ 1402080 h 3693120"/>
                <a:gd name="connsiteX4" fmla="*/ 853440 w 2148008"/>
                <a:gd name="connsiteY4" fmla="*/ 1638300 h 3693120"/>
                <a:gd name="connsiteX5" fmla="*/ 746760 w 2148008"/>
                <a:gd name="connsiteY5" fmla="*/ 1882140 h 3693120"/>
                <a:gd name="connsiteX6" fmla="*/ 601980 w 2148008"/>
                <a:gd name="connsiteY6" fmla="*/ 2095500 h 3693120"/>
                <a:gd name="connsiteX7" fmla="*/ 320040 w 2148008"/>
                <a:gd name="connsiteY7" fmla="*/ 2499360 h 3693120"/>
                <a:gd name="connsiteX8" fmla="*/ 182880 w 2148008"/>
                <a:gd name="connsiteY8" fmla="*/ 2613660 h 3693120"/>
                <a:gd name="connsiteX9" fmla="*/ 129540 w 2148008"/>
                <a:gd name="connsiteY9" fmla="*/ 2727960 h 3693120"/>
                <a:gd name="connsiteX10" fmla="*/ 15240 w 2148008"/>
                <a:gd name="connsiteY10" fmla="*/ 2834640 h 3693120"/>
                <a:gd name="connsiteX11" fmla="*/ 7620 w 2148008"/>
                <a:gd name="connsiteY11" fmla="*/ 2971800 h 3693120"/>
                <a:gd name="connsiteX12" fmla="*/ 0 w 2148008"/>
                <a:gd name="connsiteY12" fmla="*/ 3078480 h 3693120"/>
                <a:gd name="connsiteX13" fmla="*/ 99060 w 2148008"/>
                <a:gd name="connsiteY13" fmla="*/ 3139440 h 3693120"/>
                <a:gd name="connsiteX14" fmla="*/ 160020 w 2148008"/>
                <a:gd name="connsiteY14" fmla="*/ 3230880 h 3693120"/>
                <a:gd name="connsiteX15" fmla="*/ 259080 w 2148008"/>
                <a:gd name="connsiteY15" fmla="*/ 3398520 h 3693120"/>
                <a:gd name="connsiteX16" fmla="*/ 396240 w 2148008"/>
                <a:gd name="connsiteY16" fmla="*/ 3467100 h 3693120"/>
                <a:gd name="connsiteX17" fmla="*/ 525780 w 2148008"/>
                <a:gd name="connsiteY17" fmla="*/ 3444240 h 3693120"/>
                <a:gd name="connsiteX18" fmla="*/ 693420 w 2148008"/>
                <a:gd name="connsiteY18" fmla="*/ 3459480 h 3693120"/>
                <a:gd name="connsiteX19" fmla="*/ 930050 w 2148008"/>
                <a:gd name="connsiteY19" fmla="*/ 3413406 h 3693120"/>
                <a:gd name="connsiteX20" fmla="*/ 1196340 w 2148008"/>
                <a:gd name="connsiteY20" fmla="*/ 3459480 h 3693120"/>
                <a:gd name="connsiteX21" fmla="*/ 1363980 w 2148008"/>
                <a:gd name="connsiteY21" fmla="*/ 3589020 h 3693120"/>
                <a:gd name="connsiteX22" fmla="*/ 1623430 w 2148008"/>
                <a:gd name="connsiteY22" fmla="*/ 3690276 h 3693120"/>
                <a:gd name="connsiteX23" fmla="*/ 1675927 w 2148008"/>
                <a:gd name="connsiteY23" fmla="*/ 3516528 h 3693120"/>
                <a:gd name="connsiteX24" fmla="*/ 1791235 w 2148008"/>
                <a:gd name="connsiteY24" fmla="*/ 3445930 h 3693120"/>
                <a:gd name="connsiteX25" fmla="*/ 2021349 w 2148008"/>
                <a:gd name="connsiteY25" fmla="*/ 3404355 h 3693120"/>
                <a:gd name="connsiteX26" fmla="*/ 2146493 w 2148008"/>
                <a:gd name="connsiteY26" fmla="*/ 3055270 h 3693120"/>
                <a:gd name="connsiteX27" fmla="*/ 2078528 w 2148008"/>
                <a:gd name="connsiteY27" fmla="*/ 2860627 h 3693120"/>
                <a:gd name="connsiteX28" fmla="*/ 1903217 w 2148008"/>
                <a:gd name="connsiteY28" fmla="*/ 2692370 h 3693120"/>
                <a:gd name="connsiteX29" fmla="*/ 1749632 w 2148008"/>
                <a:gd name="connsiteY29" fmla="*/ 2448634 h 3693120"/>
                <a:gd name="connsiteX30" fmla="*/ 1638449 w 2148008"/>
                <a:gd name="connsiteY30" fmla="*/ 2139722 h 3693120"/>
                <a:gd name="connsiteX31" fmla="*/ 1606193 w 2148008"/>
                <a:gd name="connsiteY31" fmla="*/ 1772188 h 3693120"/>
                <a:gd name="connsiteX32" fmla="*/ 1653540 w 2148008"/>
                <a:gd name="connsiteY32" fmla="*/ 1264920 h 3693120"/>
                <a:gd name="connsiteX33" fmla="*/ 1691640 w 2148008"/>
                <a:gd name="connsiteY33" fmla="*/ 952500 h 3693120"/>
                <a:gd name="connsiteX34" fmla="*/ 1760220 w 2148008"/>
                <a:gd name="connsiteY34" fmla="*/ 533400 h 3693120"/>
                <a:gd name="connsiteX35" fmla="*/ 1844040 w 2148008"/>
                <a:gd name="connsiteY35" fmla="*/ 144780 h 3693120"/>
                <a:gd name="connsiteX36" fmla="*/ 1211580 w 2148008"/>
                <a:gd name="connsiteY36" fmla="*/ 0 h 3693120"/>
                <a:gd name="connsiteX37" fmla="*/ 1165860 w 2148008"/>
                <a:gd name="connsiteY37" fmla="*/ 289560 h 3693120"/>
                <a:gd name="connsiteX0" fmla="*/ 1165860 w 2148008"/>
                <a:gd name="connsiteY0" fmla="*/ 289560 h 3693120"/>
                <a:gd name="connsiteX1" fmla="*/ 1135380 w 2148008"/>
                <a:gd name="connsiteY1" fmla="*/ 510540 h 3693120"/>
                <a:gd name="connsiteX2" fmla="*/ 1043940 w 2148008"/>
                <a:gd name="connsiteY2" fmla="*/ 937260 h 3693120"/>
                <a:gd name="connsiteX3" fmla="*/ 929640 w 2148008"/>
                <a:gd name="connsiteY3" fmla="*/ 1402080 h 3693120"/>
                <a:gd name="connsiteX4" fmla="*/ 853440 w 2148008"/>
                <a:gd name="connsiteY4" fmla="*/ 1638300 h 3693120"/>
                <a:gd name="connsiteX5" fmla="*/ 746760 w 2148008"/>
                <a:gd name="connsiteY5" fmla="*/ 1882140 h 3693120"/>
                <a:gd name="connsiteX6" fmla="*/ 601980 w 2148008"/>
                <a:gd name="connsiteY6" fmla="*/ 2095500 h 3693120"/>
                <a:gd name="connsiteX7" fmla="*/ 320040 w 2148008"/>
                <a:gd name="connsiteY7" fmla="*/ 2499360 h 3693120"/>
                <a:gd name="connsiteX8" fmla="*/ 182880 w 2148008"/>
                <a:gd name="connsiteY8" fmla="*/ 2613660 h 3693120"/>
                <a:gd name="connsiteX9" fmla="*/ 129540 w 2148008"/>
                <a:gd name="connsiteY9" fmla="*/ 2727960 h 3693120"/>
                <a:gd name="connsiteX10" fmla="*/ 15240 w 2148008"/>
                <a:gd name="connsiteY10" fmla="*/ 2834640 h 3693120"/>
                <a:gd name="connsiteX11" fmla="*/ 7620 w 2148008"/>
                <a:gd name="connsiteY11" fmla="*/ 2971800 h 3693120"/>
                <a:gd name="connsiteX12" fmla="*/ 0 w 2148008"/>
                <a:gd name="connsiteY12" fmla="*/ 3078480 h 3693120"/>
                <a:gd name="connsiteX13" fmla="*/ 99060 w 2148008"/>
                <a:gd name="connsiteY13" fmla="*/ 3139440 h 3693120"/>
                <a:gd name="connsiteX14" fmla="*/ 160020 w 2148008"/>
                <a:gd name="connsiteY14" fmla="*/ 3230880 h 3693120"/>
                <a:gd name="connsiteX15" fmla="*/ 259080 w 2148008"/>
                <a:gd name="connsiteY15" fmla="*/ 3398520 h 3693120"/>
                <a:gd name="connsiteX16" fmla="*/ 396240 w 2148008"/>
                <a:gd name="connsiteY16" fmla="*/ 3467100 h 3693120"/>
                <a:gd name="connsiteX17" fmla="*/ 525780 w 2148008"/>
                <a:gd name="connsiteY17" fmla="*/ 3444240 h 3693120"/>
                <a:gd name="connsiteX18" fmla="*/ 693420 w 2148008"/>
                <a:gd name="connsiteY18" fmla="*/ 3459480 h 3693120"/>
                <a:gd name="connsiteX19" fmla="*/ 930050 w 2148008"/>
                <a:gd name="connsiteY19" fmla="*/ 3413406 h 3693120"/>
                <a:gd name="connsiteX20" fmla="*/ 1196340 w 2148008"/>
                <a:gd name="connsiteY20" fmla="*/ 3459480 h 3693120"/>
                <a:gd name="connsiteX21" fmla="*/ 1363980 w 2148008"/>
                <a:gd name="connsiteY21" fmla="*/ 3589020 h 3693120"/>
                <a:gd name="connsiteX22" fmla="*/ 1623430 w 2148008"/>
                <a:gd name="connsiteY22" fmla="*/ 3690276 h 3693120"/>
                <a:gd name="connsiteX23" fmla="*/ 1675927 w 2148008"/>
                <a:gd name="connsiteY23" fmla="*/ 3516528 h 3693120"/>
                <a:gd name="connsiteX24" fmla="*/ 1791235 w 2148008"/>
                <a:gd name="connsiteY24" fmla="*/ 3445930 h 3693120"/>
                <a:gd name="connsiteX25" fmla="*/ 2021349 w 2148008"/>
                <a:gd name="connsiteY25" fmla="*/ 3404355 h 3693120"/>
                <a:gd name="connsiteX26" fmla="*/ 2146493 w 2148008"/>
                <a:gd name="connsiteY26" fmla="*/ 3055270 h 3693120"/>
                <a:gd name="connsiteX27" fmla="*/ 2078528 w 2148008"/>
                <a:gd name="connsiteY27" fmla="*/ 2860627 h 3693120"/>
                <a:gd name="connsiteX28" fmla="*/ 1903217 w 2148008"/>
                <a:gd name="connsiteY28" fmla="*/ 2692370 h 3693120"/>
                <a:gd name="connsiteX29" fmla="*/ 1749632 w 2148008"/>
                <a:gd name="connsiteY29" fmla="*/ 2448634 h 3693120"/>
                <a:gd name="connsiteX30" fmla="*/ 1638449 w 2148008"/>
                <a:gd name="connsiteY30" fmla="*/ 2139722 h 3693120"/>
                <a:gd name="connsiteX31" fmla="*/ 1606193 w 2148008"/>
                <a:gd name="connsiteY31" fmla="*/ 1772188 h 3693120"/>
                <a:gd name="connsiteX32" fmla="*/ 1653540 w 2148008"/>
                <a:gd name="connsiteY32" fmla="*/ 1264920 h 3693120"/>
                <a:gd name="connsiteX33" fmla="*/ 1691640 w 2148008"/>
                <a:gd name="connsiteY33" fmla="*/ 952500 h 3693120"/>
                <a:gd name="connsiteX34" fmla="*/ 1760220 w 2148008"/>
                <a:gd name="connsiteY34" fmla="*/ 533400 h 3693120"/>
                <a:gd name="connsiteX35" fmla="*/ 1844040 w 2148008"/>
                <a:gd name="connsiteY35" fmla="*/ 144780 h 3693120"/>
                <a:gd name="connsiteX36" fmla="*/ 1211580 w 2148008"/>
                <a:gd name="connsiteY36" fmla="*/ 0 h 3693120"/>
                <a:gd name="connsiteX37" fmla="*/ 1165860 w 2148008"/>
                <a:gd name="connsiteY37" fmla="*/ 289560 h 3693120"/>
                <a:gd name="connsiteX0" fmla="*/ 1165860 w 2148008"/>
                <a:gd name="connsiteY0" fmla="*/ 289560 h 3693120"/>
                <a:gd name="connsiteX1" fmla="*/ 1135380 w 2148008"/>
                <a:gd name="connsiteY1" fmla="*/ 510540 h 3693120"/>
                <a:gd name="connsiteX2" fmla="*/ 1043940 w 2148008"/>
                <a:gd name="connsiteY2" fmla="*/ 937260 h 3693120"/>
                <a:gd name="connsiteX3" fmla="*/ 929640 w 2148008"/>
                <a:gd name="connsiteY3" fmla="*/ 1402080 h 3693120"/>
                <a:gd name="connsiteX4" fmla="*/ 853440 w 2148008"/>
                <a:gd name="connsiteY4" fmla="*/ 1638300 h 3693120"/>
                <a:gd name="connsiteX5" fmla="*/ 746760 w 2148008"/>
                <a:gd name="connsiteY5" fmla="*/ 1882140 h 3693120"/>
                <a:gd name="connsiteX6" fmla="*/ 601980 w 2148008"/>
                <a:gd name="connsiteY6" fmla="*/ 2095500 h 3693120"/>
                <a:gd name="connsiteX7" fmla="*/ 320040 w 2148008"/>
                <a:gd name="connsiteY7" fmla="*/ 2499360 h 3693120"/>
                <a:gd name="connsiteX8" fmla="*/ 182880 w 2148008"/>
                <a:gd name="connsiteY8" fmla="*/ 2613660 h 3693120"/>
                <a:gd name="connsiteX9" fmla="*/ 129540 w 2148008"/>
                <a:gd name="connsiteY9" fmla="*/ 2727960 h 3693120"/>
                <a:gd name="connsiteX10" fmla="*/ 15240 w 2148008"/>
                <a:gd name="connsiteY10" fmla="*/ 2834640 h 3693120"/>
                <a:gd name="connsiteX11" fmla="*/ 7620 w 2148008"/>
                <a:gd name="connsiteY11" fmla="*/ 2971800 h 3693120"/>
                <a:gd name="connsiteX12" fmla="*/ 0 w 2148008"/>
                <a:gd name="connsiteY12" fmla="*/ 3078480 h 3693120"/>
                <a:gd name="connsiteX13" fmla="*/ 99060 w 2148008"/>
                <a:gd name="connsiteY13" fmla="*/ 3139440 h 3693120"/>
                <a:gd name="connsiteX14" fmla="*/ 160020 w 2148008"/>
                <a:gd name="connsiteY14" fmla="*/ 3230880 h 3693120"/>
                <a:gd name="connsiteX15" fmla="*/ 259080 w 2148008"/>
                <a:gd name="connsiteY15" fmla="*/ 3398520 h 3693120"/>
                <a:gd name="connsiteX16" fmla="*/ 396240 w 2148008"/>
                <a:gd name="connsiteY16" fmla="*/ 3467100 h 3693120"/>
                <a:gd name="connsiteX17" fmla="*/ 525780 w 2148008"/>
                <a:gd name="connsiteY17" fmla="*/ 3444240 h 3693120"/>
                <a:gd name="connsiteX18" fmla="*/ 716630 w 2148008"/>
                <a:gd name="connsiteY18" fmla="*/ 3483727 h 3693120"/>
                <a:gd name="connsiteX19" fmla="*/ 930050 w 2148008"/>
                <a:gd name="connsiteY19" fmla="*/ 3413406 h 3693120"/>
                <a:gd name="connsiteX20" fmla="*/ 1196340 w 2148008"/>
                <a:gd name="connsiteY20" fmla="*/ 3459480 h 3693120"/>
                <a:gd name="connsiteX21" fmla="*/ 1363980 w 2148008"/>
                <a:gd name="connsiteY21" fmla="*/ 3589020 h 3693120"/>
                <a:gd name="connsiteX22" fmla="*/ 1623430 w 2148008"/>
                <a:gd name="connsiteY22" fmla="*/ 3690276 h 3693120"/>
                <a:gd name="connsiteX23" fmla="*/ 1675927 w 2148008"/>
                <a:gd name="connsiteY23" fmla="*/ 3516528 h 3693120"/>
                <a:gd name="connsiteX24" fmla="*/ 1791235 w 2148008"/>
                <a:gd name="connsiteY24" fmla="*/ 3445930 h 3693120"/>
                <a:gd name="connsiteX25" fmla="*/ 2021349 w 2148008"/>
                <a:gd name="connsiteY25" fmla="*/ 3404355 h 3693120"/>
                <a:gd name="connsiteX26" fmla="*/ 2146493 w 2148008"/>
                <a:gd name="connsiteY26" fmla="*/ 3055270 h 3693120"/>
                <a:gd name="connsiteX27" fmla="*/ 2078528 w 2148008"/>
                <a:gd name="connsiteY27" fmla="*/ 2860627 h 3693120"/>
                <a:gd name="connsiteX28" fmla="*/ 1903217 w 2148008"/>
                <a:gd name="connsiteY28" fmla="*/ 2692370 h 3693120"/>
                <a:gd name="connsiteX29" fmla="*/ 1749632 w 2148008"/>
                <a:gd name="connsiteY29" fmla="*/ 2448634 h 3693120"/>
                <a:gd name="connsiteX30" fmla="*/ 1638449 w 2148008"/>
                <a:gd name="connsiteY30" fmla="*/ 2139722 h 3693120"/>
                <a:gd name="connsiteX31" fmla="*/ 1606193 w 2148008"/>
                <a:gd name="connsiteY31" fmla="*/ 1772188 h 3693120"/>
                <a:gd name="connsiteX32" fmla="*/ 1653540 w 2148008"/>
                <a:gd name="connsiteY32" fmla="*/ 1264920 h 3693120"/>
                <a:gd name="connsiteX33" fmla="*/ 1691640 w 2148008"/>
                <a:gd name="connsiteY33" fmla="*/ 952500 h 3693120"/>
                <a:gd name="connsiteX34" fmla="*/ 1760220 w 2148008"/>
                <a:gd name="connsiteY34" fmla="*/ 533400 h 3693120"/>
                <a:gd name="connsiteX35" fmla="*/ 1844040 w 2148008"/>
                <a:gd name="connsiteY35" fmla="*/ 144780 h 3693120"/>
                <a:gd name="connsiteX36" fmla="*/ 1211580 w 2148008"/>
                <a:gd name="connsiteY36" fmla="*/ 0 h 3693120"/>
                <a:gd name="connsiteX37" fmla="*/ 1165860 w 2148008"/>
                <a:gd name="connsiteY37" fmla="*/ 289560 h 3693120"/>
                <a:gd name="connsiteX0" fmla="*/ 1165860 w 2148008"/>
                <a:gd name="connsiteY0" fmla="*/ 289560 h 3693120"/>
                <a:gd name="connsiteX1" fmla="*/ 1135380 w 2148008"/>
                <a:gd name="connsiteY1" fmla="*/ 510540 h 3693120"/>
                <a:gd name="connsiteX2" fmla="*/ 1043940 w 2148008"/>
                <a:gd name="connsiteY2" fmla="*/ 937260 h 3693120"/>
                <a:gd name="connsiteX3" fmla="*/ 929640 w 2148008"/>
                <a:gd name="connsiteY3" fmla="*/ 1402080 h 3693120"/>
                <a:gd name="connsiteX4" fmla="*/ 853440 w 2148008"/>
                <a:gd name="connsiteY4" fmla="*/ 1638300 h 3693120"/>
                <a:gd name="connsiteX5" fmla="*/ 746760 w 2148008"/>
                <a:gd name="connsiteY5" fmla="*/ 1882140 h 3693120"/>
                <a:gd name="connsiteX6" fmla="*/ 601980 w 2148008"/>
                <a:gd name="connsiteY6" fmla="*/ 2095500 h 3693120"/>
                <a:gd name="connsiteX7" fmla="*/ 320040 w 2148008"/>
                <a:gd name="connsiteY7" fmla="*/ 2499360 h 3693120"/>
                <a:gd name="connsiteX8" fmla="*/ 182880 w 2148008"/>
                <a:gd name="connsiteY8" fmla="*/ 2613660 h 3693120"/>
                <a:gd name="connsiteX9" fmla="*/ 129540 w 2148008"/>
                <a:gd name="connsiteY9" fmla="*/ 2727960 h 3693120"/>
                <a:gd name="connsiteX10" fmla="*/ 15240 w 2148008"/>
                <a:gd name="connsiteY10" fmla="*/ 2834640 h 3693120"/>
                <a:gd name="connsiteX11" fmla="*/ 7620 w 2148008"/>
                <a:gd name="connsiteY11" fmla="*/ 2971800 h 3693120"/>
                <a:gd name="connsiteX12" fmla="*/ 0 w 2148008"/>
                <a:gd name="connsiteY12" fmla="*/ 3078480 h 3693120"/>
                <a:gd name="connsiteX13" fmla="*/ 99060 w 2148008"/>
                <a:gd name="connsiteY13" fmla="*/ 3139440 h 3693120"/>
                <a:gd name="connsiteX14" fmla="*/ 160020 w 2148008"/>
                <a:gd name="connsiteY14" fmla="*/ 3230880 h 3693120"/>
                <a:gd name="connsiteX15" fmla="*/ 259080 w 2148008"/>
                <a:gd name="connsiteY15" fmla="*/ 3398520 h 3693120"/>
                <a:gd name="connsiteX16" fmla="*/ 396240 w 2148008"/>
                <a:gd name="connsiteY16" fmla="*/ 3467100 h 3693120"/>
                <a:gd name="connsiteX17" fmla="*/ 525780 w 2148008"/>
                <a:gd name="connsiteY17" fmla="*/ 3444240 h 3693120"/>
                <a:gd name="connsiteX18" fmla="*/ 672663 w 2148008"/>
                <a:gd name="connsiteY18" fmla="*/ 3473550 h 3693120"/>
                <a:gd name="connsiteX19" fmla="*/ 930050 w 2148008"/>
                <a:gd name="connsiteY19" fmla="*/ 3413406 h 3693120"/>
                <a:gd name="connsiteX20" fmla="*/ 1196340 w 2148008"/>
                <a:gd name="connsiteY20" fmla="*/ 3459480 h 3693120"/>
                <a:gd name="connsiteX21" fmla="*/ 1363980 w 2148008"/>
                <a:gd name="connsiteY21" fmla="*/ 3589020 h 3693120"/>
                <a:gd name="connsiteX22" fmla="*/ 1623430 w 2148008"/>
                <a:gd name="connsiteY22" fmla="*/ 3690276 h 3693120"/>
                <a:gd name="connsiteX23" fmla="*/ 1675927 w 2148008"/>
                <a:gd name="connsiteY23" fmla="*/ 3516528 h 3693120"/>
                <a:gd name="connsiteX24" fmla="*/ 1791235 w 2148008"/>
                <a:gd name="connsiteY24" fmla="*/ 3445930 h 3693120"/>
                <a:gd name="connsiteX25" fmla="*/ 2021349 w 2148008"/>
                <a:gd name="connsiteY25" fmla="*/ 3404355 h 3693120"/>
                <a:gd name="connsiteX26" fmla="*/ 2146493 w 2148008"/>
                <a:gd name="connsiteY26" fmla="*/ 3055270 h 3693120"/>
                <a:gd name="connsiteX27" fmla="*/ 2078528 w 2148008"/>
                <a:gd name="connsiteY27" fmla="*/ 2860627 h 3693120"/>
                <a:gd name="connsiteX28" fmla="*/ 1903217 w 2148008"/>
                <a:gd name="connsiteY28" fmla="*/ 2692370 h 3693120"/>
                <a:gd name="connsiteX29" fmla="*/ 1749632 w 2148008"/>
                <a:gd name="connsiteY29" fmla="*/ 2448634 h 3693120"/>
                <a:gd name="connsiteX30" fmla="*/ 1638449 w 2148008"/>
                <a:gd name="connsiteY30" fmla="*/ 2139722 h 3693120"/>
                <a:gd name="connsiteX31" fmla="*/ 1606193 w 2148008"/>
                <a:gd name="connsiteY31" fmla="*/ 1772188 h 3693120"/>
                <a:gd name="connsiteX32" fmla="*/ 1653540 w 2148008"/>
                <a:gd name="connsiteY32" fmla="*/ 1264920 h 3693120"/>
                <a:gd name="connsiteX33" fmla="*/ 1691640 w 2148008"/>
                <a:gd name="connsiteY33" fmla="*/ 952500 h 3693120"/>
                <a:gd name="connsiteX34" fmla="*/ 1760220 w 2148008"/>
                <a:gd name="connsiteY34" fmla="*/ 533400 h 3693120"/>
                <a:gd name="connsiteX35" fmla="*/ 1844040 w 2148008"/>
                <a:gd name="connsiteY35" fmla="*/ 144780 h 3693120"/>
                <a:gd name="connsiteX36" fmla="*/ 1211580 w 2148008"/>
                <a:gd name="connsiteY36" fmla="*/ 0 h 3693120"/>
                <a:gd name="connsiteX37" fmla="*/ 1165860 w 2148008"/>
                <a:gd name="connsiteY37" fmla="*/ 289560 h 3693120"/>
                <a:gd name="connsiteX0" fmla="*/ 1165860 w 2148008"/>
                <a:gd name="connsiteY0" fmla="*/ 289560 h 3693120"/>
                <a:gd name="connsiteX1" fmla="*/ 1135380 w 2148008"/>
                <a:gd name="connsiteY1" fmla="*/ 510540 h 3693120"/>
                <a:gd name="connsiteX2" fmla="*/ 1043940 w 2148008"/>
                <a:gd name="connsiteY2" fmla="*/ 937260 h 3693120"/>
                <a:gd name="connsiteX3" fmla="*/ 929640 w 2148008"/>
                <a:gd name="connsiteY3" fmla="*/ 1402080 h 3693120"/>
                <a:gd name="connsiteX4" fmla="*/ 853440 w 2148008"/>
                <a:gd name="connsiteY4" fmla="*/ 1638300 h 3693120"/>
                <a:gd name="connsiteX5" fmla="*/ 746760 w 2148008"/>
                <a:gd name="connsiteY5" fmla="*/ 1882140 h 3693120"/>
                <a:gd name="connsiteX6" fmla="*/ 601980 w 2148008"/>
                <a:gd name="connsiteY6" fmla="*/ 2095500 h 3693120"/>
                <a:gd name="connsiteX7" fmla="*/ 320040 w 2148008"/>
                <a:gd name="connsiteY7" fmla="*/ 2499360 h 3693120"/>
                <a:gd name="connsiteX8" fmla="*/ 182880 w 2148008"/>
                <a:gd name="connsiteY8" fmla="*/ 2613660 h 3693120"/>
                <a:gd name="connsiteX9" fmla="*/ 129540 w 2148008"/>
                <a:gd name="connsiteY9" fmla="*/ 2727960 h 3693120"/>
                <a:gd name="connsiteX10" fmla="*/ 15240 w 2148008"/>
                <a:gd name="connsiteY10" fmla="*/ 2834640 h 3693120"/>
                <a:gd name="connsiteX11" fmla="*/ 7620 w 2148008"/>
                <a:gd name="connsiteY11" fmla="*/ 2971800 h 3693120"/>
                <a:gd name="connsiteX12" fmla="*/ 0 w 2148008"/>
                <a:gd name="connsiteY12" fmla="*/ 3078480 h 3693120"/>
                <a:gd name="connsiteX13" fmla="*/ 99060 w 2148008"/>
                <a:gd name="connsiteY13" fmla="*/ 3139440 h 3693120"/>
                <a:gd name="connsiteX14" fmla="*/ 160020 w 2148008"/>
                <a:gd name="connsiteY14" fmla="*/ 3230880 h 3693120"/>
                <a:gd name="connsiteX15" fmla="*/ 259080 w 2148008"/>
                <a:gd name="connsiteY15" fmla="*/ 3398520 h 3693120"/>
                <a:gd name="connsiteX16" fmla="*/ 396240 w 2148008"/>
                <a:gd name="connsiteY16" fmla="*/ 3467100 h 3693120"/>
                <a:gd name="connsiteX17" fmla="*/ 525780 w 2148008"/>
                <a:gd name="connsiteY17" fmla="*/ 3444240 h 3693120"/>
                <a:gd name="connsiteX18" fmla="*/ 672663 w 2148008"/>
                <a:gd name="connsiteY18" fmla="*/ 3473550 h 3693120"/>
                <a:gd name="connsiteX19" fmla="*/ 930050 w 2148008"/>
                <a:gd name="connsiteY19" fmla="*/ 3413406 h 3693120"/>
                <a:gd name="connsiteX20" fmla="*/ 1196340 w 2148008"/>
                <a:gd name="connsiteY20" fmla="*/ 3459480 h 3693120"/>
                <a:gd name="connsiteX21" fmla="*/ 1363980 w 2148008"/>
                <a:gd name="connsiteY21" fmla="*/ 3589020 h 3693120"/>
                <a:gd name="connsiteX22" fmla="*/ 1623430 w 2148008"/>
                <a:gd name="connsiteY22" fmla="*/ 3690276 h 3693120"/>
                <a:gd name="connsiteX23" fmla="*/ 1675927 w 2148008"/>
                <a:gd name="connsiteY23" fmla="*/ 3516528 h 3693120"/>
                <a:gd name="connsiteX24" fmla="*/ 1791235 w 2148008"/>
                <a:gd name="connsiteY24" fmla="*/ 3445930 h 3693120"/>
                <a:gd name="connsiteX25" fmla="*/ 2021349 w 2148008"/>
                <a:gd name="connsiteY25" fmla="*/ 3404355 h 3693120"/>
                <a:gd name="connsiteX26" fmla="*/ 2146493 w 2148008"/>
                <a:gd name="connsiteY26" fmla="*/ 3055270 h 3693120"/>
                <a:gd name="connsiteX27" fmla="*/ 2078528 w 2148008"/>
                <a:gd name="connsiteY27" fmla="*/ 2860627 h 3693120"/>
                <a:gd name="connsiteX28" fmla="*/ 1903217 w 2148008"/>
                <a:gd name="connsiteY28" fmla="*/ 2692370 h 3693120"/>
                <a:gd name="connsiteX29" fmla="*/ 1749632 w 2148008"/>
                <a:gd name="connsiteY29" fmla="*/ 2448634 h 3693120"/>
                <a:gd name="connsiteX30" fmla="*/ 1638449 w 2148008"/>
                <a:gd name="connsiteY30" fmla="*/ 2139722 h 3693120"/>
                <a:gd name="connsiteX31" fmla="*/ 1606193 w 2148008"/>
                <a:gd name="connsiteY31" fmla="*/ 1772188 h 3693120"/>
                <a:gd name="connsiteX32" fmla="*/ 1653540 w 2148008"/>
                <a:gd name="connsiteY32" fmla="*/ 1264920 h 3693120"/>
                <a:gd name="connsiteX33" fmla="*/ 1691640 w 2148008"/>
                <a:gd name="connsiteY33" fmla="*/ 952500 h 3693120"/>
                <a:gd name="connsiteX34" fmla="*/ 1760220 w 2148008"/>
                <a:gd name="connsiteY34" fmla="*/ 533400 h 3693120"/>
                <a:gd name="connsiteX35" fmla="*/ 1844040 w 2148008"/>
                <a:gd name="connsiteY35" fmla="*/ 144780 h 3693120"/>
                <a:gd name="connsiteX36" fmla="*/ 1211580 w 2148008"/>
                <a:gd name="connsiteY36" fmla="*/ 0 h 3693120"/>
                <a:gd name="connsiteX37" fmla="*/ 1165860 w 2148008"/>
                <a:gd name="connsiteY37" fmla="*/ 289560 h 3693120"/>
                <a:gd name="connsiteX0" fmla="*/ 1165860 w 2148008"/>
                <a:gd name="connsiteY0" fmla="*/ 289560 h 3693120"/>
                <a:gd name="connsiteX1" fmla="*/ 1135380 w 2148008"/>
                <a:gd name="connsiteY1" fmla="*/ 510540 h 3693120"/>
                <a:gd name="connsiteX2" fmla="*/ 1043940 w 2148008"/>
                <a:gd name="connsiteY2" fmla="*/ 937260 h 3693120"/>
                <a:gd name="connsiteX3" fmla="*/ 929640 w 2148008"/>
                <a:gd name="connsiteY3" fmla="*/ 1402080 h 3693120"/>
                <a:gd name="connsiteX4" fmla="*/ 853440 w 2148008"/>
                <a:gd name="connsiteY4" fmla="*/ 1638300 h 3693120"/>
                <a:gd name="connsiteX5" fmla="*/ 746760 w 2148008"/>
                <a:gd name="connsiteY5" fmla="*/ 1882140 h 3693120"/>
                <a:gd name="connsiteX6" fmla="*/ 601980 w 2148008"/>
                <a:gd name="connsiteY6" fmla="*/ 2095500 h 3693120"/>
                <a:gd name="connsiteX7" fmla="*/ 320040 w 2148008"/>
                <a:gd name="connsiteY7" fmla="*/ 2499360 h 3693120"/>
                <a:gd name="connsiteX8" fmla="*/ 182880 w 2148008"/>
                <a:gd name="connsiteY8" fmla="*/ 2613660 h 3693120"/>
                <a:gd name="connsiteX9" fmla="*/ 129540 w 2148008"/>
                <a:gd name="connsiteY9" fmla="*/ 2727960 h 3693120"/>
                <a:gd name="connsiteX10" fmla="*/ 15240 w 2148008"/>
                <a:gd name="connsiteY10" fmla="*/ 2834640 h 3693120"/>
                <a:gd name="connsiteX11" fmla="*/ 7620 w 2148008"/>
                <a:gd name="connsiteY11" fmla="*/ 2971800 h 3693120"/>
                <a:gd name="connsiteX12" fmla="*/ 0 w 2148008"/>
                <a:gd name="connsiteY12" fmla="*/ 3078480 h 3693120"/>
                <a:gd name="connsiteX13" fmla="*/ 99060 w 2148008"/>
                <a:gd name="connsiteY13" fmla="*/ 3139440 h 3693120"/>
                <a:gd name="connsiteX14" fmla="*/ 160020 w 2148008"/>
                <a:gd name="connsiteY14" fmla="*/ 3230880 h 3693120"/>
                <a:gd name="connsiteX15" fmla="*/ 259080 w 2148008"/>
                <a:gd name="connsiteY15" fmla="*/ 3398520 h 3693120"/>
                <a:gd name="connsiteX16" fmla="*/ 396240 w 2148008"/>
                <a:gd name="connsiteY16" fmla="*/ 3467100 h 3693120"/>
                <a:gd name="connsiteX17" fmla="*/ 525780 w 2148008"/>
                <a:gd name="connsiteY17" fmla="*/ 3444240 h 3693120"/>
                <a:gd name="connsiteX18" fmla="*/ 627264 w 2148008"/>
                <a:gd name="connsiteY18" fmla="*/ 3436773 h 3693120"/>
                <a:gd name="connsiteX19" fmla="*/ 930050 w 2148008"/>
                <a:gd name="connsiteY19" fmla="*/ 3413406 h 3693120"/>
                <a:gd name="connsiteX20" fmla="*/ 1196340 w 2148008"/>
                <a:gd name="connsiteY20" fmla="*/ 3459480 h 3693120"/>
                <a:gd name="connsiteX21" fmla="*/ 1363980 w 2148008"/>
                <a:gd name="connsiteY21" fmla="*/ 3589020 h 3693120"/>
                <a:gd name="connsiteX22" fmla="*/ 1623430 w 2148008"/>
                <a:gd name="connsiteY22" fmla="*/ 3690276 h 3693120"/>
                <a:gd name="connsiteX23" fmla="*/ 1675927 w 2148008"/>
                <a:gd name="connsiteY23" fmla="*/ 3516528 h 3693120"/>
                <a:gd name="connsiteX24" fmla="*/ 1791235 w 2148008"/>
                <a:gd name="connsiteY24" fmla="*/ 3445930 h 3693120"/>
                <a:gd name="connsiteX25" fmla="*/ 2021349 w 2148008"/>
                <a:gd name="connsiteY25" fmla="*/ 3404355 h 3693120"/>
                <a:gd name="connsiteX26" fmla="*/ 2146493 w 2148008"/>
                <a:gd name="connsiteY26" fmla="*/ 3055270 h 3693120"/>
                <a:gd name="connsiteX27" fmla="*/ 2078528 w 2148008"/>
                <a:gd name="connsiteY27" fmla="*/ 2860627 h 3693120"/>
                <a:gd name="connsiteX28" fmla="*/ 1903217 w 2148008"/>
                <a:gd name="connsiteY28" fmla="*/ 2692370 h 3693120"/>
                <a:gd name="connsiteX29" fmla="*/ 1749632 w 2148008"/>
                <a:gd name="connsiteY29" fmla="*/ 2448634 h 3693120"/>
                <a:gd name="connsiteX30" fmla="*/ 1638449 w 2148008"/>
                <a:gd name="connsiteY30" fmla="*/ 2139722 h 3693120"/>
                <a:gd name="connsiteX31" fmla="*/ 1606193 w 2148008"/>
                <a:gd name="connsiteY31" fmla="*/ 1772188 h 3693120"/>
                <a:gd name="connsiteX32" fmla="*/ 1653540 w 2148008"/>
                <a:gd name="connsiteY32" fmla="*/ 1264920 h 3693120"/>
                <a:gd name="connsiteX33" fmla="*/ 1691640 w 2148008"/>
                <a:gd name="connsiteY33" fmla="*/ 952500 h 3693120"/>
                <a:gd name="connsiteX34" fmla="*/ 1760220 w 2148008"/>
                <a:gd name="connsiteY34" fmla="*/ 533400 h 3693120"/>
                <a:gd name="connsiteX35" fmla="*/ 1844040 w 2148008"/>
                <a:gd name="connsiteY35" fmla="*/ 144780 h 3693120"/>
                <a:gd name="connsiteX36" fmla="*/ 1211580 w 2148008"/>
                <a:gd name="connsiteY36" fmla="*/ 0 h 3693120"/>
                <a:gd name="connsiteX37" fmla="*/ 1165860 w 2148008"/>
                <a:gd name="connsiteY37" fmla="*/ 289560 h 3693120"/>
                <a:gd name="connsiteX0" fmla="*/ 1165860 w 2148008"/>
                <a:gd name="connsiteY0" fmla="*/ 289560 h 3693120"/>
                <a:gd name="connsiteX1" fmla="*/ 1135380 w 2148008"/>
                <a:gd name="connsiteY1" fmla="*/ 510540 h 3693120"/>
                <a:gd name="connsiteX2" fmla="*/ 1043940 w 2148008"/>
                <a:gd name="connsiteY2" fmla="*/ 937260 h 3693120"/>
                <a:gd name="connsiteX3" fmla="*/ 929640 w 2148008"/>
                <a:gd name="connsiteY3" fmla="*/ 1402080 h 3693120"/>
                <a:gd name="connsiteX4" fmla="*/ 853440 w 2148008"/>
                <a:gd name="connsiteY4" fmla="*/ 1638300 h 3693120"/>
                <a:gd name="connsiteX5" fmla="*/ 746760 w 2148008"/>
                <a:gd name="connsiteY5" fmla="*/ 1882140 h 3693120"/>
                <a:gd name="connsiteX6" fmla="*/ 601980 w 2148008"/>
                <a:gd name="connsiteY6" fmla="*/ 2095500 h 3693120"/>
                <a:gd name="connsiteX7" fmla="*/ 320040 w 2148008"/>
                <a:gd name="connsiteY7" fmla="*/ 2499360 h 3693120"/>
                <a:gd name="connsiteX8" fmla="*/ 182880 w 2148008"/>
                <a:gd name="connsiteY8" fmla="*/ 2613660 h 3693120"/>
                <a:gd name="connsiteX9" fmla="*/ 129540 w 2148008"/>
                <a:gd name="connsiteY9" fmla="*/ 2727960 h 3693120"/>
                <a:gd name="connsiteX10" fmla="*/ 15240 w 2148008"/>
                <a:gd name="connsiteY10" fmla="*/ 2834640 h 3693120"/>
                <a:gd name="connsiteX11" fmla="*/ 7620 w 2148008"/>
                <a:gd name="connsiteY11" fmla="*/ 2971800 h 3693120"/>
                <a:gd name="connsiteX12" fmla="*/ 0 w 2148008"/>
                <a:gd name="connsiteY12" fmla="*/ 3078480 h 3693120"/>
                <a:gd name="connsiteX13" fmla="*/ 99060 w 2148008"/>
                <a:gd name="connsiteY13" fmla="*/ 3139440 h 3693120"/>
                <a:gd name="connsiteX14" fmla="*/ 160020 w 2148008"/>
                <a:gd name="connsiteY14" fmla="*/ 3230880 h 3693120"/>
                <a:gd name="connsiteX15" fmla="*/ 259080 w 2148008"/>
                <a:gd name="connsiteY15" fmla="*/ 3398520 h 3693120"/>
                <a:gd name="connsiteX16" fmla="*/ 396240 w 2148008"/>
                <a:gd name="connsiteY16" fmla="*/ 3467100 h 3693120"/>
                <a:gd name="connsiteX17" fmla="*/ 512773 w 2148008"/>
                <a:gd name="connsiteY17" fmla="*/ 3435135 h 3693120"/>
                <a:gd name="connsiteX18" fmla="*/ 627264 w 2148008"/>
                <a:gd name="connsiteY18" fmla="*/ 3436773 h 3693120"/>
                <a:gd name="connsiteX19" fmla="*/ 930050 w 2148008"/>
                <a:gd name="connsiteY19" fmla="*/ 3413406 h 3693120"/>
                <a:gd name="connsiteX20" fmla="*/ 1196340 w 2148008"/>
                <a:gd name="connsiteY20" fmla="*/ 3459480 h 3693120"/>
                <a:gd name="connsiteX21" fmla="*/ 1363980 w 2148008"/>
                <a:gd name="connsiteY21" fmla="*/ 3589020 h 3693120"/>
                <a:gd name="connsiteX22" fmla="*/ 1623430 w 2148008"/>
                <a:gd name="connsiteY22" fmla="*/ 3690276 h 3693120"/>
                <a:gd name="connsiteX23" fmla="*/ 1675927 w 2148008"/>
                <a:gd name="connsiteY23" fmla="*/ 3516528 h 3693120"/>
                <a:gd name="connsiteX24" fmla="*/ 1791235 w 2148008"/>
                <a:gd name="connsiteY24" fmla="*/ 3445930 h 3693120"/>
                <a:gd name="connsiteX25" fmla="*/ 2021349 w 2148008"/>
                <a:gd name="connsiteY25" fmla="*/ 3404355 h 3693120"/>
                <a:gd name="connsiteX26" fmla="*/ 2146493 w 2148008"/>
                <a:gd name="connsiteY26" fmla="*/ 3055270 h 3693120"/>
                <a:gd name="connsiteX27" fmla="*/ 2078528 w 2148008"/>
                <a:gd name="connsiteY27" fmla="*/ 2860627 h 3693120"/>
                <a:gd name="connsiteX28" fmla="*/ 1903217 w 2148008"/>
                <a:gd name="connsiteY28" fmla="*/ 2692370 h 3693120"/>
                <a:gd name="connsiteX29" fmla="*/ 1749632 w 2148008"/>
                <a:gd name="connsiteY29" fmla="*/ 2448634 h 3693120"/>
                <a:gd name="connsiteX30" fmla="*/ 1638449 w 2148008"/>
                <a:gd name="connsiteY30" fmla="*/ 2139722 h 3693120"/>
                <a:gd name="connsiteX31" fmla="*/ 1606193 w 2148008"/>
                <a:gd name="connsiteY31" fmla="*/ 1772188 h 3693120"/>
                <a:gd name="connsiteX32" fmla="*/ 1653540 w 2148008"/>
                <a:gd name="connsiteY32" fmla="*/ 1264920 h 3693120"/>
                <a:gd name="connsiteX33" fmla="*/ 1691640 w 2148008"/>
                <a:gd name="connsiteY33" fmla="*/ 952500 h 3693120"/>
                <a:gd name="connsiteX34" fmla="*/ 1760220 w 2148008"/>
                <a:gd name="connsiteY34" fmla="*/ 533400 h 3693120"/>
                <a:gd name="connsiteX35" fmla="*/ 1844040 w 2148008"/>
                <a:gd name="connsiteY35" fmla="*/ 144780 h 3693120"/>
                <a:gd name="connsiteX36" fmla="*/ 1211580 w 2148008"/>
                <a:gd name="connsiteY36" fmla="*/ 0 h 3693120"/>
                <a:gd name="connsiteX37" fmla="*/ 1165860 w 2148008"/>
                <a:gd name="connsiteY37" fmla="*/ 289560 h 3693120"/>
                <a:gd name="connsiteX0" fmla="*/ 1165860 w 2148008"/>
                <a:gd name="connsiteY0" fmla="*/ 289560 h 3693120"/>
                <a:gd name="connsiteX1" fmla="*/ 1135380 w 2148008"/>
                <a:gd name="connsiteY1" fmla="*/ 510540 h 3693120"/>
                <a:gd name="connsiteX2" fmla="*/ 1043940 w 2148008"/>
                <a:gd name="connsiteY2" fmla="*/ 937260 h 3693120"/>
                <a:gd name="connsiteX3" fmla="*/ 929640 w 2148008"/>
                <a:gd name="connsiteY3" fmla="*/ 1402080 h 3693120"/>
                <a:gd name="connsiteX4" fmla="*/ 853440 w 2148008"/>
                <a:gd name="connsiteY4" fmla="*/ 1638300 h 3693120"/>
                <a:gd name="connsiteX5" fmla="*/ 746760 w 2148008"/>
                <a:gd name="connsiteY5" fmla="*/ 1882140 h 3693120"/>
                <a:gd name="connsiteX6" fmla="*/ 601980 w 2148008"/>
                <a:gd name="connsiteY6" fmla="*/ 2095500 h 3693120"/>
                <a:gd name="connsiteX7" fmla="*/ 320040 w 2148008"/>
                <a:gd name="connsiteY7" fmla="*/ 2499360 h 3693120"/>
                <a:gd name="connsiteX8" fmla="*/ 182880 w 2148008"/>
                <a:gd name="connsiteY8" fmla="*/ 2613660 h 3693120"/>
                <a:gd name="connsiteX9" fmla="*/ 129540 w 2148008"/>
                <a:gd name="connsiteY9" fmla="*/ 2727960 h 3693120"/>
                <a:gd name="connsiteX10" fmla="*/ 15240 w 2148008"/>
                <a:gd name="connsiteY10" fmla="*/ 2834640 h 3693120"/>
                <a:gd name="connsiteX11" fmla="*/ 7620 w 2148008"/>
                <a:gd name="connsiteY11" fmla="*/ 2971800 h 3693120"/>
                <a:gd name="connsiteX12" fmla="*/ 0 w 2148008"/>
                <a:gd name="connsiteY12" fmla="*/ 3078480 h 3693120"/>
                <a:gd name="connsiteX13" fmla="*/ 99060 w 2148008"/>
                <a:gd name="connsiteY13" fmla="*/ 3139440 h 3693120"/>
                <a:gd name="connsiteX14" fmla="*/ 160020 w 2148008"/>
                <a:gd name="connsiteY14" fmla="*/ 3230880 h 3693120"/>
                <a:gd name="connsiteX15" fmla="*/ 259080 w 2148008"/>
                <a:gd name="connsiteY15" fmla="*/ 3398520 h 3693120"/>
                <a:gd name="connsiteX16" fmla="*/ 396240 w 2148008"/>
                <a:gd name="connsiteY16" fmla="*/ 3467100 h 3693120"/>
                <a:gd name="connsiteX17" fmla="*/ 512773 w 2148008"/>
                <a:gd name="connsiteY17" fmla="*/ 3435135 h 3693120"/>
                <a:gd name="connsiteX18" fmla="*/ 627264 w 2148008"/>
                <a:gd name="connsiteY18" fmla="*/ 3436773 h 3693120"/>
                <a:gd name="connsiteX19" fmla="*/ 930050 w 2148008"/>
                <a:gd name="connsiteY19" fmla="*/ 3413406 h 3693120"/>
                <a:gd name="connsiteX20" fmla="*/ 1196340 w 2148008"/>
                <a:gd name="connsiteY20" fmla="*/ 3459480 h 3693120"/>
                <a:gd name="connsiteX21" fmla="*/ 1363980 w 2148008"/>
                <a:gd name="connsiteY21" fmla="*/ 3589020 h 3693120"/>
                <a:gd name="connsiteX22" fmla="*/ 1623430 w 2148008"/>
                <a:gd name="connsiteY22" fmla="*/ 3690276 h 3693120"/>
                <a:gd name="connsiteX23" fmla="*/ 1675927 w 2148008"/>
                <a:gd name="connsiteY23" fmla="*/ 3516528 h 3693120"/>
                <a:gd name="connsiteX24" fmla="*/ 1791235 w 2148008"/>
                <a:gd name="connsiteY24" fmla="*/ 3445930 h 3693120"/>
                <a:gd name="connsiteX25" fmla="*/ 2021349 w 2148008"/>
                <a:gd name="connsiteY25" fmla="*/ 3404355 h 3693120"/>
                <a:gd name="connsiteX26" fmla="*/ 2146493 w 2148008"/>
                <a:gd name="connsiteY26" fmla="*/ 3055270 h 3693120"/>
                <a:gd name="connsiteX27" fmla="*/ 2078528 w 2148008"/>
                <a:gd name="connsiteY27" fmla="*/ 2860627 h 3693120"/>
                <a:gd name="connsiteX28" fmla="*/ 1903217 w 2148008"/>
                <a:gd name="connsiteY28" fmla="*/ 2692370 h 3693120"/>
                <a:gd name="connsiteX29" fmla="*/ 1749632 w 2148008"/>
                <a:gd name="connsiteY29" fmla="*/ 2448634 h 3693120"/>
                <a:gd name="connsiteX30" fmla="*/ 1638449 w 2148008"/>
                <a:gd name="connsiteY30" fmla="*/ 2139722 h 3693120"/>
                <a:gd name="connsiteX31" fmla="*/ 1606193 w 2148008"/>
                <a:gd name="connsiteY31" fmla="*/ 1772188 h 3693120"/>
                <a:gd name="connsiteX32" fmla="*/ 1653540 w 2148008"/>
                <a:gd name="connsiteY32" fmla="*/ 1264920 h 3693120"/>
                <a:gd name="connsiteX33" fmla="*/ 1691640 w 2148008"/>
                <a:gd name="connsiteY33" fmla="*/ 952500 h 3693120"/>
                <a:gd name="connsiteX34" fmla="*/ 1760220 w 2148008"/>
                <a:gd name="connsiteY34" fmla="*/ 533400 h 3693120"/>
                <a:gd name="connsiteX35" fmla="*/ 1844040 w 2148008"/>
                <a:gd name="connsiteY35" fmla="*/ 144780 h 3693120"/>
                <a:gd name="connsiteX36" fmla="*/ 1211580 w 2148008"/>
                <a:gd name="connsiteY36" fmla="*/ 0 h 3693120"/>
                <a:gd name="connsiteX37" fmla="*/ 1165860 w 2148008"/>
                <a:gd name="connsiteY37" fmla="*/ 289560 h 3693120"/>
                <a:gd name="connsiteX0" fmla="*/ 1165860 w 2148008"/>
                <a:gd name="connsiteY0" fmla="*/ 289560 h 3693120"/>
                <a:gd name="connsiteX1" fmla="*/ 1135380 w 2148008"/>
                <a:gd name="connsiteY1" fmla="*/ 510540 h 3693120"/>
                <a:gd name="connsiteX2" fmla="*/ 1043940 w 2148008"/>
                <a:gd name="connsiteY2" fmla="*/ 937260 h 3693120"/>
                <a:gd name="connsiteX3" fmla="*/ 929640 w 2148008"/>
                <a:gd name="connsiteY3" fmla="*/ 1402080 h 3693120"/>
                <a:gd name="connsiteX4" fmla="*/ 853440 w 2148008"/>
                <a:gd name="connsiteY4" fmla="*/ 1638300 h 3693120"/>
                <a:gd name="connsiteX5" fmla="*/ 746760 w 2148008"/>
                <a:gd name="connsiteY5" fmla="*/ 1882140 h 3693120"/>
                <a:gd name="connsiteX6" fmla="*/ 601980 w 2148008"/>
                <a:gd name="connsiteY6" fmla="*/ 2095500 h 3693120"/>
                <a:gd name="connsiteX7" fmla="*/ 320040 w 2148008"/>
                <a:gd name="connsiteY7" fmla="*/ 2499360 h 3693120"/>
                <a:gd name="connsiteX8" fmla="*/ 182880 w 2148008"/>
                <a:gd name="connsiteY8" fmla="*/ 2613660 h 3693120"/>
                <a:gd name="connsiteX9" fmla="*/ 129540 w 2148008"/>
                <a:gd name="connsiteY9" fmla="*/ 2727960 h 3693120"/>
                <a:gd name="connsiteX10" fmla="*/ 15240 w 2148008"/>
                <a:gd name="connsiteY10" fmla="*/ 2834640 h 3693120"/>
                <a:gd name="connsiteX11" fmla="*/ 7620 w 2148008"/>
                <a:gd name="connsiteY11" fmla="*/ 2971800 h 3693120"/>
                <a:gd name="connsiteX12" fmla="*/ 0 w 2148008"/>
                <a:gd name="connsiteY12" fmla="*/ 3078480 h 3693120"/>
                <a:gd name="connsiteX13" fmla="*/ 99060 w 2148008"/>
                <a:gd name="connsiteY13" fmla="*/ 3139440 h 3693120"/>
                <a:gd name="connsiteX14" fmla="*/ 160020 w 2148008"/>
                <a:gd name="connsiteY14" fmla="*/ 3230880 h 3693120"/>
                <a:gd name="connsiteX15" fmla="*/ 259080 w 2148008"/>
                <a:gd name="connsiteY15" fmla="*/ 3398520 h 3693120"/>
                <a:gd name="connsiteX16" fmla="*/ 396240 w 2148008"/>
                <a:gd name="connsiteY16" fmla="*/ 3467100 h 3693120"/>
                <a:gd name="connsiteX17" fmla="*/ 512773 w 2148008"/>
                <a:gd name="connsiteY17" fmla="*/ 3435135 h 3693120"/>
                <a:gd name="connsiteX18" fmla="*/ 649862 w 2148008"/>
                <a:gd name="connsiteY18" fmla="*/ 3464190 h 3693120"/>
                <a:gd name="connsiteX19" fmla="*/ 930050 w 2148008"/>
                <a:gd name="connsiteY19" fmla="*/ 3413406 h 3693120"/>
                <a:gd name="connsiteX20" fmla="*/ 1196340 w 2148008"/>
                <a:gd name="connsiteY20" fmla="*/ 3459480 h 3693120"/>
                <a:gd name="connsiteX21" fmla="*/ 1363980 w 2148008"/>
                <a:gd name="connsiteY21" fmla="*/ 3589020 h 3693120"/>
                <a:gd name="connsiteX22" fmla="*/ 1623430 w 2148008"/>
                <a:gd name="connsiteY22" fmla="*/ 3690276 h 3693120"/>
                <a:gd name="connsiteX23" fmla="*/ 1675927 w 2148008"/>
                <a:gd name="connsiteY23" fmla="*/ 3516528 h 3693120"/>
                <a:gd name="connsiteX24" fmla="*/ 1791235 w 2148008"/>
                <a:gd name="connsiteY24" fmla="*/ 3445930 h 3693120"/>
                <a:gd name="connsiteX25" fmla="*/ 2021349 w 2148008"/>
                <a:gd name="connsiteY25" fmla="*/ 3404355 h 3693120"/>
                <a:gd name="connsiteX26" fmla="*/ 2146493 w 2148008"/>
                <a:gd name="connsiteY26" fmla="*/ 3055270 h 3693120"/>
                <a:gd name="connsiteX27" fmla="*/ 2078528 w 2148008"/>
                <a:gd name="connsiteY27" fmla="*/ 2860627 h 3693120"/>
                <a:gd name="connsiteX28" fmla="*/ 1903217 w 2148008"/>
                <a:gd name="connsiteY28" fmla="*/ 2692370 h 3693120"/>
                <a:gd name="connsiteX29" fmla="*/ 1749632 w 2148008"/>
                <a:gd name="connsiteY29" fmla="*/ 2448634 h 3693120"/>
                <a:gd name="connsiteX30" fmla="*/ 1638449 w 2148008"/>
                <a:gd name="connsiteY30" fmla="*/ 2139722 h 3693120"/>
                <a:gd name="connsiteX31" fmla="*/ 1606193 w 2148008"/>
                <a:gd name="connsiteY31" fmla="*/ 1772188 h 3693120"/>
                <a:gd name="connsiteX32" fmla="*/ 1653540 w 2148008"/>
                <a:gd name="connsiteY32" fmla="*/ 1264920 h 3693120"/>
                <a:gd name="connsiteX33" fmla="*/ 1691640 w 2148008"/>
                <a:gd name="connsiteY33" fmla="*/ 952500 h 3693120"/>
                <a:gd name="connsiteX34" fmla="*/ 1760220 w 2148008"/>
                <a:gd name="connsiteY34" fmla="*/ 533400 h 3693120"/>
                <a:gd name="connsiteX35" fmla="*/ 1844040 w 2148008"/>
                <a:gd name="connsiteY35" fmla="*/ 144780 h 3693120"/>
                <a:gd name="connsiteX36" fmla="*/ 1211580 w 2148008"/>
                <a:gd name="connsiteY36" fmla="*/ 0 h 3693120"/>
                <a:gd name="connsiteX37" fmla="*/ 1165860 w 2148008"/>
                <a:gd name="connsiteY37" fmla="*/ 289560 h 3693120"/>
                <a:gd name="connsiteX0" fmla="*/ 1165860 w 2148008"/>
                <a:gd name="connsiteY0" fmla="*/ 289560 h 3693120"/>
                <a:gd name="connsiteX1" fmla="*/ 1135380 w 2148008"/>
                <a:gd name="connsiteY1" fmla="*/ 510540 h 3693120"/>
                <a:gd name="connsiteX2" fmla="*/ 1043940 w 2148008"/>
                <a:gd name="connsiteY2" fmla="*/ 937260 h 3693120"/>
                <a:gd name="connsiteX3" fmla="*/ 929640 w 2148008"/>
                <a:gd name="connsiteY3" fmla="*/ 1402080 h 3693120"/>
                <a:gd name="connsiteX4" fmla="*/ 853440 w 2148008"/>
                <a:gd name="connsiteY4" fmla="*/ 1638300 h 3693120"/>
                <a:gd name="connsiteX5" fmla="*/ 746760 w 2148008"/>
                <a:gd name="connsiteY5" fmla="*/ 1882140 h 3693120"/>
                <a:gd name="connsiteX6" fmla="*/ 601980 w 2148008"/>
                <a:gd name="connsiteY6" fmla="*/ 2095500 h 3693120"/>
                <a:gd name="connsiteX7" fmla="*/ 320040 w 2148008"/>
                <a:gd name="connsiteY7" fmla="*/ 2499360 h 3693120"/>
                <a:gd name="connsiteX8" fmla="*/ 182880 w 2148008"/>
                <a:gd name="connsiteY8" fmla="*/ 2613660 h 3693120"/>
                <a:gd name="connsiteX9" fmla="*/ 129540 w 2148008"/>
                <a:gd name="connsiteY9" fmla="*/ 2727960 h 3693120"/>
                <a:gd name="connsiteX10" fmla="*/ 15240 w 2148008"/>
                <a:gd name="connsiteY10" fmla="*/ 2834640 h 3693120"/>
                <a:gd name="connsiteX11" fmla="*/ 7620 w 2148008"/>
                <a:gd name="connsiteY11" fmla="*/ 2971800 h 3693120"/>
                <a:gd name="connsiteX12" fmla="*/ 0 w 2148008"/>
                <a:gd name="connsiteY12" fmla="*/ 3078480 h 3693120"/>
                <a:gd name="connsiteX13" fmla="*/ 99060 w 2148008"/>
                <a:gd name="connsiteY13" fmla="*/ 3139440 h 3693120"/>
                <a:gd name="connsiteX14" fmla="*/ 160020 w 2148008"/>
                <a:gd name="connsiteY14" fmla="*/ 3230880 h 3693120"/>
                <a:gd name="connsiteX15" fmla="*/ 259080 w 2148008"/>
                <a:gd name="connsiteY15" fmla="*/ 3398520 h 3693120"/>
                <a:gd name="connsiteX16" fmla="*/ 396240 w 2148008"/>
                <a:gd name="connsiteY16" fmla="*/ 3467100 h 3693120"/>
                <a:gd name="connsiteX17" fmla="*/ 512773 w 2148008"/>
                <a:gd name="connsiteY17" fmla="*/ 3435135 h 3693120"/>
                <a:gd name="connsiteX18" fmla="*/ 649862 w 2148008"/>
                <a:gd name="connsiteY18" fmla="*/ 3464190 h 3693120"/>
                <a:gd name="connsiteX19" fmla="*/ 930050 w 2148008"/>
                <a:gd name="connsiteY19" fmla="*/ 3413406 h 3693120"/>
                <a:gd name="connsiteX20" fmla="*/ 1196340 w 2148008"/>
                <a:gd name="connsiteY20" fmla="*/ 3459480 h 3693120"/>
                <a:gd name="connsiteX21" fmla="*/ 1363980 w 2148008"/>
                <a:gd name="connsiteY21" fmla="*/ 3589020 h 3693120"/>
                <a:gd name="connsiteX22" fmla="*/ 1623430 w 2148008"/>
                <a:gd name="connsiteY22" fmla="*/ 3690276 h 3693120"/>
                <a:gd name="connsiteX23" fmla="*/ 1675927 w 2148008"/>
                <a:gd name="connsiteY23" fmla="*/ 3516528 h 3693120"/>
                <a:gd name="connsiteX24" fmla="*/ 1791235 w 2148008"/>
                <a:gd name="connsiteY24" fmla="*/ 3445930 h 3693120"/>
                <a:gd name="connsiteX25" fmla="*/ 2021349 w 2148008"/>
                <a:gd name="connsiteY25" fmla="*/ 3404355 h 3693120"/>
                <a:gd name="connsiteX26" fmla="*/ 2146493 w 2148008"/>
                <a:gd name="connsiteY26" fmla="*/ 3055270 h 3693120"/>
                <a:gd name="connsiteX27" fmla="*/ 2078528 w 2148008"/>
                <a:gd name="connsiteY27" fmla="*/ 2860627 h 3693120"/>
                <a:gd name="connsiteX28" fmla="*/ 1903217 w 2148008"/>
                <a:gd name="connsiteY28" fmla="*/ 2692370 h 3693120"/>
                <a:gd name="connsiteX29" fmla="*/ 1749632 w 2148008"/>
                <a:gd name="connsiteY29" fmla="*/ 2448634 h 3693120"/>
                <a:gd name="connsiteX30" fmla="*/ 1638449 w 2148008"/>
                <a:gd name="connsiteY30" fmla="*/ 2139722 h 3693120"/>
                <a:gd name="connsiteX31" fmla="*/ 1606193 w 2148008"/>
                <a:gd name="connsiteY31" fmla="*/ 1772188 h 3693120"/>
                <a:gd name="connsiteX32" fmla="*/ 1653540 w 2148008"/>
                <a:gd name="connsiteY32" fmla="*/ 1264920 h 3693120"/>
                <a:gd name="connsiteX33" fmla="*/ 1691640 w 2148008"/>
                <a:gd name="connsiteY33" fmla="*/ 952500 h 3693120"/>
                <a:gd name="connsiteX34" fmla="*/ 1760220 w 2148008"/>
                <a:gd name="connsiteY34" fmla="*/ 533400 h 3693120"/>
                <a:gd name="connsiteX35" fmla="*/ 1844040 w 2148008"/>
                <a:gd name="connsiteY35" fmla="*/ 144780 h 3693120"/>
                <a:gd name="connsiteX36" fmla="*/ 1211580 w 2148008"/>
                <a:gd name="connsiteY36" fmla="*/ 0 h 3693120"/>
                <a:gd name="connsiteX37" fmla="*/ 1165860 w 2148008"/>
                <a:gd name="connsiteY37" fmla="*/ 289560 h 3693120"/>
                <a:gd name="connsiteX0" fmla="*/ 1165860 w 2148008"/>
                <a:gd name="connsiteY0" fmla="*/ 289560 h 3693120"/>
                <a:gd name="connsiteX1" fmla="*/ 1135380 w 2148008"/>
                <a:gd name="connsiteY1" fmla="*/ 510540 h 3693120"/>
                <a:gd name="connsiteX2" fmla="*/ 1043940 w 2148008"/>
                <a:gd name="connsiteY2" fmla="*/ 937260 h 3693120"/>
                <a:gd name="connsiteX3" fmla="*/ 929640 w 2148008"/>
                <a:gd name="connsiteY3" fmla="*/ 1402080 h 3693120"/>
                <a:gd name="connsiteX4" fmla="*/ 853440 w 2148008"/>
                <a:gd name="connsiteY4" fmla="*/ 1638300 h 3693120"/>
                <a:gd name="connsiteX5" fmla="*/ 746760 w 2148008"/>
                <a:gd name="connsiteY5" fmla="*/ 1882140 h 3693120"/>
                <a:gd name="connsiteX6" fmla="*/ 601980 w 2148008"/>
                <a:gd name="connsiteY6" fmla="*/ 2095500 h 3693120"/>
                <a:gd name="connsiteX7" fmla="*/ 320040 w 2148008"/>
                <a:gd name="connsiteY7" fmla="*/ 2499360 h 3693120"/>
                <a:gd name="connsiteX8" fmla="*/ 182880 w 2148008"/>
                <a:gd name="connsiteY8" fmla="*/ 2613660 h 3693120"/>
                <a:gd name="connsiteX9" fmla="*/ 129540 w 2148008"/>
                <a:gd name="connsiteY9" fmla="*/ 2727960 h 3693120"/>
                <a:gd name="connsiteX10" fmla="*/ 15240 w 2148008"/>
                <a:gd name="connsiteY10" fmla="*/ 2834640 h 3693120"/>
                <a:gd name="connsiteX11" fmla="*/ 7620 w 2148008"/>
                <a:gd name="connsiteY11" fmla="*/ 2971800 h 3693120"/>
                <a:gd name="connsiteX12" fmla="*/ 0 w 2148008"/>
                <a:gd name="connsiteY12" fmla="*/ 3078480 h 3693120"/>
                <a:gd name="connsiteX13" fmla="*/ 99060 w 2148008"/>
                <a:gd name="connsiteY13" fmla="*/ 3139440 h 3693120"/>
                <a:gd name="connsiteX14" fmla="*/ 160020 w 2148008"/>
                <a:gd name="connsiteY14" fmla="*/ 3230880 h 3693120"/>
                <a:gd name="connsiteX15" fmla="*/ 259080 w 2148008"/>
                <a:gd name="connsiteY15" fmla="*/ 3398520 h 3693120"/>
                <a:gd name="connsiteX16" fmla="*/ 396240 w 2148008"/>
                <a:gd name="connsiteY16" fmla="*/ 3467100 h 3693120"/>
                <a:gd name="connsiteX17" fmla="*/ 512773 w 2148008"/>
                <a:gd name="connsiteY17" fmla="*/ 3435135 h 3693120"/>
                <a:gd name="connsiteX18" fmla="*/ 550001 w 2148008"/>
                <a:gd name="connsiteY18" fmla="*/ 3434618 h 3693120"/>
                <a:gd name="connsiteX19" fmla="*/ 649862 w 2148008"/>
                <a:gd name="connsiteY19" fmla="*/ 3464190 h 3693120"/>
                <a:gd name="connsiteX20" fmla="*/ 930050 w 2148008"/>
                <a:gd name="connsiteY20" fmla="*/ 3413406 h 3693120"/>
                <a:gd name="connsiteX21" fmla="*/ 1196340 w 2148008"/>
                <a:gd name="connsiteY21" fmla="*/ 3459480 h 3693120"/>
                <a:gd name="connsiteX22" fmla="*/ 1363980 w 2148008"/>
                <a:gd name="connsiteY22" fmla="*/ 3589020 h 3693120"/>
                <a:gd name="connsiteX23" fmla="*/ 1623430 w 2148008"/>
                <a:gd name="connsiteY23" fmla="*/ 3690276 h 3693120"/>
                <a:gd name="connsiteX24" fmla="*/ 1675927 w 2148008"/>
                <a:gd name="connsiteY24" fmla="*/ 3516528 h 3693120"/>
                <a:gd name="connsiteX25" fmla="*/ 1791235 w 2148008"/>
                <a:gd name="connsiteY25" fmla="*/ 3445930 h 3693120"/>
                <a:gd name="connsiteX26" fmla="*/ 2021349 w 2148008"/>
                <a:gd name="connsiteY26" fmla="*/ 3404355 h 3693120"/>
                <a:gd name="connsiteX27" fmla="*/ 2146493 w 2148008"/>
                <a:gd name="connsiteY27" fmla="*/ 3055270 h 3693120"/>
                <a:gd name="connsiteX28" fmla="*/ 2078528 w 2148008"/>
                <a:gd name="connsiteY28" fmla="*/ 2860627 h 3693120"/>
                <a:gd name="connsiteX29" fmla="*/ 1903217 w 2148008"/>
                <a:gd name="connsiteY29" fmla="*/ 2692370 h 3693120"/>
                <a:gd name="connsiteX30" fmla="*/ 1749632 w 2148008"/>
                <a:gd name="connsiteY30" fmla="*/ 2448634 h 3693120"/>
                <a:gd name="connsiteX31" fmla="*/ 1638449 w 2148008"/>
                <a:gd name="connsiteY31" fmla="*/ 2139722 h 3693120"/>
                <a:gd name="connsiteX32" fmla="*/ 1606193 w 2148008"/>
                <a:gd name="connsiteY32" fmla="*/ 1772188 h 3693120"/>
                <a:gd name="connsiteX33" fmla="*/ 1653540 w 2148008"/>
                <a:gd name="connsiteY33" fmla="*/ 1264920 h 3693120"/>
                <a:gd name="connsiteX34" fmla="*/ 1691640 w 2148008"/>
                <a:gd name="connsiteY34" fmla="*/ 952500 h 3693120"/>
                <a:gd name="connsiteX35" fmla="*/ 1760220 w 2148008"/>
                <a:gd name="connsiteY35" fmla="*/ 533400 h 3693120"/>
                <a:gd name="connsiteX36" fmla="*/ 1844040 w 2148008"/>
                <a:gd name="connsiteY36" fmla="*/ 144780 h 3693120"/>
                <a:gd name="connsiteX37" fmla="*/ 1211580 w 2148008"/>
                <a:gd name="connsiteY37" fmla="*/ 0 h 3693120"/>
                <a:gd name="connsiteX38" fmla="*/ 1165860 w 2148008"/>
                <a:gd name="connsiteY38" fmla="*/ 289560 h 3693120"/>
                <a:gd name="connsiteX0" fmla="*/ 1165860 w 2148008"/>
                <a:gd name="connsiteY0" fmla="*/ 289560 h 3693120"/>
                <a:gd name="connsiteX1" fmla="*/ 1135380 w 2148008"/>
                <a:gd name="connsiteY1" fmla="*/ 510540 h 3693120"/>
                <a:gd name="connsiteX2" fmla="*/ 1043940 w 2148008"/>
                <a:gd name="connsiteY2" fmla="*/ 937260 h 3693120"/>
                <a:gd name="connsiteX3" fmla="*/ 929640 w 2148008"/>
                <a:gd name="connsiteY3" fmla="*/ 1402080 h 3693120"/>
                <a:gd name="connsiteX4" fmla="*/ 853440 w 2148008"/>
                <a:gd name="connsiteY4" fmla="*/ 1638300 h 3693120"/>
                <a:gd name="connsiteX5" fmla="*/ 746760 w 2148008"/>
                <a:gd name="connsiteY5" fmla="*/ 1882140 h 3693120"/>
                <a:gd name="connsiteX6" fmla="*/ 601980 w 2148008"/>
                <a:gd name="connsiteY6" fmla="*/ 2095500 h 3693120"/>
                <a:gd name="connsiteX7" fmla="*/ 320040 w 2148008"/>
                <a:gd name="connsiteY7" fmla="*/ 2499360 h 3693120"/>
                <a:gd name="connsiteX8" fmla="*/ 182880 w 2148008"/>
                <a:gd name="connsiteY8" fmla="*/ 2613660 h 3693120"/>
                <a:gd name="connsiteX9" fmla="*/ 129540 w 2148008"/>
                <a:gd name="connsiteY9" fmla="*/ 2727960 h 3693120"/>
                <a:gd name="connsiteX10" fmla="*/ 15240 w 2148008"/>
                <a:gd name="connsiteY10" fmla="*/ 2834640 h 3693120"/>
                <a:gd name="connsiteX11" fmla="*/ 7620 w 2148008"/>
                <a:gd name="connsiteY11" fmla="*/ 2971800 h 3693120"/>
                <a:gd name="connsiteX12" fmla="*/ 0 w 2148008"/>
                <a:gd name="connsiteY12" fmla="*/ 3078480 h 3693120"/>
                <a:gd name="connsiteX13" fmla="*/ 99060 w 2148008"/>
                <a:gd name="connsiteY13" fmla="*/ 3139440 h 3693120"/>
                <a:gd name="connsiteX14" fmla="*/ 160020 w 2148008"/>
                <a:gd name="connsiteY14" fmla="*/ 3230880 h 3693120"/>
                <a:gd name="connsiteX15" fmla="*/ 259080 w 2148008"/>
                <a:gd name="connsiteY15" fmla="*/ 3398520 h 3693120"/>
                <a:gd name="connsiteX16" fmla="*/ 396240 w 2148008"/>
                <a:gd name="connsiteY16" fmla="*/ 3467100 h 3693120"/>
                <a:gd name="connsiteX17" fmla="*/ 512773 w 2148008"/>
                <a:gd name="connsiteY17" fmla="*/ 3435135 h 3693120"/>
                <a:gd name="connsiteX18" fmla="*/ 550001 w 2148008"/>
                <a:gd name="connsiteY18" fmla="*/ 3434618 h 3693120"/>
                <a:gd name="connsiteX19" fmla="*/ 649862 w 2148008"/>
                <a:gd name="connsiteY19" fmla="*/ 3464190 h 3693120"/>
                <a:gd name="connsiteX20" fmla="*/ 930050 w 2148008"/>
                <a:gd name="connsiteY20" fmla="*/ 3413406 h 3693120"/>
                <a:gd name="connsiteX21" fmla="*/ 1196340 w 2148008"/>
                <a:gd name="connsiteY21" fmla="*/ 3459480 h 3693120"/>
                <a:gd name="connsiteX22" fmla="*/ 1363980 w 2148008"/>
                <a:gd name="connsiteY22" fmla="*/ 3589020 h 3693120"/>
                <a:gd name="connsiteX23" fmla="*/ 1623430 w 2148008"/>
                <a:gd name="connsiteY23" fmla="*/ 3690276 h 3693120"/>
                <a:gd name="connsiteX24" fmla="*/ 1675927 w 2148008"/>
                <a:gd name="connsiteY24" fmla="*/ 3516528 h 3693120"/>
                <a:gd name="connsiteX25" fmla="*/ 1791235 w 2148008"/>
                <a:gd name="connsiteY25" fmla="*/ 3445930 h 3693120"/>
                <a:gd name="connsiteX26" fmla="*/ 2021349 w 2148008"/>
                <a:gd name="connsiteY26" fmla="*/ 3404355 h 3693120"/>
                <a:gd name="connsiteX27" fmla="*/ 2146493 w 2148008"/>
                <a:gd name="connsiteY27" fmla="*/ 3055270 h 3693120"/>
                <a:gd name="connsiteX28" fmla="*/ 2078528 w 2148008"/>
                <a:gd name="connsiteY28" fmla="*/ 2860627 h 3693120"/>
                <a:gd name="connsiteX29" fmla="*/ 1903217 w 2148008"/>
                <a:gd name="connsiteY29" fmla="*/ 2692370 h 3693120"/>
                <a:gd name="connsiteX30" fmla="*/ 1749632 w 2148008"/>
                <a:gd name="connsiteY30" fmla="*/ 2448634 h 3693120"/>
                <a:gd name="connsiteX31" fmla="*/ 1638449 w 2148008"/>
                <a:gd name="connsiteY31" fmla="*/ 2139722 h 3693120"/>
                <a:gd name="connsiteX32" fmla="*/ 1606193 w 2148008"/>
                <a:gd name="connsiteY32" fmla="*/ 1772188 h 3693120"/>
                <a:gd name="connsiteX33" fmla="*/ 1653540 w 2148008"/>
                <a:gd name="connsiteY33" fmla="*/ 1264920 h 3693120"/>
                <a:gd name="connsiteX34" fmla="*/ 1691640 w 2148008"/>
                <a:gd name="connsiteY34" fmla="*/ 952500 h 3693120"/>
                <a:gd name="connsiteX35" fmla="*/ 1760220 w 2148008"/>
                <a:gd name="connsiteY35" fmla="*/ 533400 h 3693120"/>
                <a:gd name="connsiteX36" fmla="*/ 1844040 w 2148008"/>
                <a:gd name="connsiteY36" fmla="*/ 144780 h 3693120"/>
                <a:gd name="connsiteX37" fmla="*/ 1211580 w 2148008"/>
                <a:gd name="connsiteY37" fmla="*/ 0 h 3693120"/>
                <a:gd name="connsiteX38" fmla="*/ 1165860 w 2148008"/>
                <a:gd name="connsiteY38" fmla="*/ 289560 h 3693120"/>
                <a:gd name="connsiteX0" fmla="*/ 1165860 w 2148008"/>
                <a:gd name="connsiteY0" fmla="*/ 289560 h 3693120"/>
                <a:gd name="connsiteX1" fmla="*/ 1135380 w 2148008"/>
                <a:gd name="connsiteY1" fmla="*/ 510540 h 3693120"/>
                <a:gd name="connsiteX2" fmla="*/ 1043940 w 2148008"/>
                <a:gd name="connsiteY2" fmla="*/ 937260 h 3693120"/>
                <a:gd name="connsiteX3" fmla="*/ 929640 w 2148008"/>
                <a:gd name="connsiteY3" fmla="*/ 1402080 h 3693120"/>
                <a:gd name="connsiteX4" fmla="*/ 853440 w 2148008"/>
                <a:gd name="connsiteY4" fmla="*/ 1638300 h 3693120"/>
                <a:gd name="connsiteX5" fmla="*/ 746760 w 2148008"/>
                <a:gd name="connsiteY5" fmla="*/ 1882140 h 3693120"/>
                <a:gd name="connsiteX6" fmla="*/ 601980 w 2148008"/>
                <a:gd name="connsiteY6" fmla="*/ 2095500 h 3693120"/>
                <a:gd name="connsiteX7" fmla="*/ 320040 w 2148008"/>
                <a:gd name="connsiteY7" fmla="*/ 2499360 h 3693120"/>
                <a:gd name="connsiteX8" fmla="*/ 182880 w 2148008"/>
                <a:gd name="connsiteY8" fmla="*/ 2613660 h 3693120"/>
                <a:gd name="connsiteX9" fmla="*/ 129540 w 2148008"/>
                <a:gd name="connsiteY9" fmla="*/ 2727960 h 3693120"/>
                <a:gd name="connsiteX10" fmla="*/ 15240 w 2148008"/>
                <a:gd name="connsiteY10" fmla="*/ 2834640 h 3693120"/>
                <a:gd name="connsiteX11" fmla="*/ 7620 w 2148008"/>
                <a:gd name="connsiteY11" fmla="*/ 2971800 h 3693120"/>
                <a:gd name="connsiteX12" fmla="*/ 0 w 2148008"/>
                <a:gd name="connsiteY12" fmla="*/ 3078480 h 3693120"/>
                <a:gd name="connsiteX13" fmla="*/ 99060 w 2148008"/>
                <a:gd name="connsiteY13" fmla="*/ 3139440 h 3693120"/>
                <a:gd name="connsiteX14" fmla="*/ 160020 w 2148008"/>
                <a:gd name="connsiteY14" fmla="*/ 3230880 h 3693120"/>
                <a:gd name="connsiteX15" fmla="*/ 259080 w 2148008"/>
                <a:gd name="connsiteY15" fmla="*/ 3398520 h 3693120"/>
                <a:gd name="connsiteX16" fmla="*/ 396240 w 2148008"/>
                <a:gd name="connsiteY16" fmla="*/ 3467100 h 3693120"/>
                <a:gd name="connsiteX17" fmla="*/ 512773 w 2148008"/>
                <a:gd name="connsiteY17" fmla="*/ 3435135 h 3693120"/>
                <a:gd name="connsiteX18" fmla="*/ 593712 w 2148008"/>
                <a:gd name="connsiteY18" fmla="*/ 3403614 h 3693120"/>
                <a:gd name="connsiteX19" fmla="*/ 649862 w 2148008"/>
                <a:gd name="connsiteY19" fmla="*/ 3464190 h 3693120"/>
                <a:gd name="connsiteX20" fmla="*/ 930050 w 2148008"/>
                <a:gd name="connsiteY20" fmla="*/ 3413406 h 3693120"/>
                <a:gd name="connsiteX21" fmla="*/ 1196340 w 2148008"/>
                <a:gd name="connsiteY21" fmla="*/ 3459480 h 3693120"/>
                <a:gd name="connsiteX22" fmla="*/ 1363980 w 2148008"/>
                <a:gd name="connsiteY22" fmla="*/ 3589020 h 3693120"/>
                <a:gd name="connsiteX23" fmla="*/ 1623430 w 2148008"/>
                <a:gd name="connsiteY23" fmla="*/ 3690276 h 3693120"/>
                <a:gd name="connsiteX24" fmla="*/ 1675927 w 2148008"/>
                <a:gd name="connsiteY24" fmla="*/ 3516528 h 3693120"/>
                <a:gd name="connsiteX25" fmla="*/ 1791235 w 2148008"/>
                <a:gd name="connsiteY25" fmla="*/ 3445930 h 3693120"/>
                <a:gd name="connsiteX26" fmla="*/ 2021349 w 2148008"/>
                <a:gd name="connsiteY26" fmla="*/ 3404355 h 3693120"/>
                <a:gd name="connsiteX27" fmla="*/ 2146493 w 2148008"/>
                <a:gd name="connsiteY27" fmla="*/ 3055270 h 3693120"/>
                <a:gd name="connsiteX28" fmla="*/ 2078528 w 2148008"/>
                <a:gd name="connsiteY28" fmla="*/ 2860627 h 3693120"/>
                <a:gd name="connsiteX29" fmla="*/ 1903217 w 2148008"/>
                <a:gd name="connsiteY29" fmla="*/ 2692370 h 3693120"/>
                <a:gd name="connsiteX30" fmla="*/ 1749632 w 2148008"/>
                <a:gd name="connsiteY30" fmla="*/ 2448634 h 3693120"/>
                <a:gd name="connsiteX31" fmla="*/ 1638449 w 2148008"/>
                <a:gd name="connsiteY31" fmla="*/ 2139722 h 3693120"/>
                <a:gd name="connsiteX32" fmla="*/ 1606193 w 2148008"/>
                <a:gd name="connsiteY32" fmla="*/ 1772188 h 3693120"/>
                <a:gd name="connsiteX33" fmla="*/ 1653540 w 2148008"/>
                <a:gd name="connsiteY33" fmla="*/ 1264920 h 3693120"/>
                <a:gd name="connsiteX34" fmla="*/ 1691640 w 2148008"/>
                <a:gd name="connsiteY34" fmla="*/ 952500 h 3693120"/>
                <a:gd name="connsiteX35" fmla="*/ 1760220 w 2148008"/>
                <a:gd name="connsiteY35" fmla="*/ 533400 h 3693120"/>
                <a:gd name="connsiteX36" fmla="*/ 1844040 w 2148008"/>
                <a:gd name="connsiteY36" fmla="*/ 144780 h 3693120"/>
                <a:gd name="connsiteX37" fmla="*/ 1211580 w 2148008"/>
                <a:gd name="connsiteY37" fmla="*/ 0 h 3693120"/>
                <a:gd name="connsiteX38" fmla="*/ 1165860 w 2148008"/>
                <a:gd name="connsiteY38" fmla="*/ 289560 h 3693120"/>
                <a:gd name="connsiteX0" fmla="*/ 1165860 w 2148008"/>
                <a:gd name="connsiteY0" fmla="*/ 289560 h 3693120"/>
                <a:gd name="connsiteX1" fmla="*/ 1135380 w 2148008"/>
                <a:gd name="connsiteY1" fmla="*/ 510540 h 3693120"/>
                <a:gd name="connsiteX2" fmla="*/ 1043940 w 2148008"/>
                <a:gd name="connsiteY2" fmla="*/ 937260 h 3693120"/>
                <a:gd name="connsiteX3" fmla="*/ 929640 w 2148008"/>
                <a:gd name="connsiteY3" fmla="*/ 1402080 h 3693120"/>
                <a:gd name="connsiteX4" fmla="*/ 853440 w 2148008"/>
                <a:gd name="connsiteY4" fmla="*/ 1638300 h 3693120"/>
                <a:gd name="connsiteX5" fmla="*/ 746760 w 2148008"/>
                <a:gd name="connsiteY5" fmla="*/ 1882140 h 3693120"/>
                <a:gd name="connsiteX6" fmla="*/ 601980 w 2148008"/>
                <a:gd name="connsiteY6" fmla="*/ 2095500 h 3693120"/>
                <a:gd name="connsiteX7" fmla="*/ 320040 w 2148008"/>
                <a:gd name="connsiteY7" fmla="*/ 2499360 h 3693120"/>
                <a:gd name="connsiteX8" fmla="*/ 182880 w 2148008"/>
                <a:gd name="connsiteY8" fmla="*/ 2613660 h 3693120"/>
                <a:gd name="connsiteX9" fmla="*/ 129540 w 2148008"/>
                <a:gd name="connsiteY9" fmla="*/ 2727960 h 3693120"/>
                <a:gd name="connsiteX10" fmla="*/ 15240 w 2148008"/>
                <a:gd name="connsiteY10" fmla="*/ 2834640 h 3693120"/>
                <a:gd name="connsiteX11" fmla="*/ 7620 w 2148008"/>
                <a:gd name="connsiteY11" fmla="*/ 2971800 h 3693120"/>
                <a:gd name="connsiteX12" fmla="*/ 0 w 2148008"/>
                <a:gd name="connsiteY12" fmla="*/ 3078480 h 3693120"/>
                <a:gd name="connsiteX13" fmla="*/ 99060 w 2148008"/>
                <a:gd name="connsiteY13" fmla="*/ 3139440 h 3693120"/>
                <a:gd name="connsiteX14" fmla="*/ 160020 w 2148008"/>
                <a:gd name="connsiteY14" fmla="*/ 3230880 h 3693120"/>
                <a:gd name="connsiteX15" fmla="*/ 259080 w 2148008"/>
                <a:gd name="connsiteY15" fmla="*/ 3398520 h 3693120"/>
                <a:gd name="connsiteX16" fmla="*/ 396240 w 2148008"/>
                <a:gd name="connsiteY16" fmla="*/ 3467100 h 3693120"/>
                <a:gd name="connsiteX17" fmla="*/ 512773 w 2148008"/>
                <a:gd name="connsiteY17" fmla="*/ 3435135 h 3693120"/>
                <a:gd name="connsiteX18" fmla="*/ 593712 w 2148008"/>
                <a:gd name="connsiteY18" fmla="*/ 3403614 h 3693120"/>
                <a:gd name="connsiteX19" fmla="*/ 649862 w 2148008"/>
                <a:gd name="connsiteY19" fmla="*/ 3464190 h 3693120"/>
                <a:gd name="connsiteX20" fmla="*/ 930050 w 2148008"/>
                <a:gd name="connsiteY20" fmla="*/ 3413406 h 3693120"/>
                <a:gd name="connsiteX21" fmla="*/ 1196340 w 2148008"/>
                <a:gd name="connsiteY21" fmla="*/ 3459480 h 3693120"/>
                <a:gd name="connsiteX22" fmla="*/ 1363980 w 2148008"/>
                <a:gd name="connsiteY22" fmla="*/ 3589020 h 3693120"/>
                <a:gd name="connsiteX23" fmla="*/ 1623430 w 2148008"/>
                <a:gd name="connsiteY23" fmla="*/ 3690276 h 3693120"/>
                <a:gd name="connsiteX24" fmla="*/ 1675927 w 2148008"/>
                <a:gd name="connsiteY24" fmla="*/ 3516528 h 3693120"/>
                <a:gd name="connsiteX25" fmla="*/ 1791235 w 2148008"/>
                <a:gd name="connsiteY25" fmla="*/ 3445930 h 3693120"/>
                <a:gd name="connsiteX26" fmla="*/ 2021349 w 2148008"/>
                <a:gd name="connsiteY26" fmla="*/ 3404355 h 3693120"/>
                <a:gd name="connsiteX27" fmla="*/ 2146493 w 2148008"/>
                <a:gd name="connsiteY27" fmla="*/ 3055270 h 3693120"/>
                <a:gd name="connsiteX28" fmla="*/ 2078528 w 2148008"/>
                <a:gd name="connsiteY28" fmla="*/ 2860627 h 3693120"/>
                <a:gd name="connsiteX29" fmla="*/ 1903217 w 2148008"/>
                <a:gd name="connsiteY29" fmla="*/ 2692370 h 3693120"/>
                <a:gd name="connsiteX30" fmla="*/ 1749632 w 2148008"/>
                <a:gd name="connsiteY30" fmla="*/ 2448634 h 3693120"/>
                <a:gd name="connsiteX31" fmla="*/ 1638449 w 2148008"/>
                <a:gd name="connsiteY31" fmla="*/ 2139722 h 3693120"/>
                <a:gd name="connsiteX32" fmla="*/ 1606193 w 2148008"/>
                <a:gd name="connsiteY32" fmla="*/ 1772188 h 3693120"/>
                <a:gd name="connsiteX33" fmla="*/ 1653540 w 2148008"/>
                <a:gd name="connsiteY33" fmla="*/ 1264920 h 3693120"/>
                <a:gd name="connsiteX34" fmla="*/ 1691640 w 2148008"/>
                <a:gd name="connsiteY34" fmla="*/ 952500 h 3693120"/>
                <a:gd name="connsiteX35" fmla="*/ 1760220 w 2148008"/>
                <a:gd name="connsiteY35" fmla="*/ 533400 h 3693120"/>
                <a:gd name="connsiteX36" fmla="*/ 1844040 w 2148008"/>
                <a:gd name="connsiteY36" fmla="*/ 144780 h 3693120"/>
                <a:gd name="connsiteX37" fmla="*/ 1211580 w 2148008"/>
                <a:gd name="connsiteY37" fmla="*/ 0 h 3693120"/>
                <a:gd name="connsiteX38" fmla="*/ 1165860 w 2148008"/>
                <a:gd name="connsiteY38" fmla="*/ 289560 h 3693120"/>
                <a:gd name="connsiteX0" fmla="*/ 1165860 w 2148008"/>
                <a:gd name="connsiteY0" fmla="*/ 289560 h 3693120"/>
                <a:gd name="connsiteX1" fmla="*/ 1135380 w 2148008"/>
                <a:gd name="connsiteY1" fmla="*/ 510540 h 3693120"/>
                <a:gd name="connsiteX2" fmla="*/ 1043940 w 2148008"/>
                <a:gd name="connsiteY2" fmla="*/ 937260 h 3693120"/>
                <a:gd name="connsiteX3" fmla="*/ 929640 w 2148008"/>
                <a:gd name="connsiteY3" fmla="*/ 1402080 h 3693120"/>
                <a:gd name="connsiteX4" fmla="*/ 853440 w 2148008"/>
                <a:gd name="connsiteY4" fmla="*/ 1638300 h 3693120"/>
                <a:gd name="connsiteX5" fmla="*/ 746760 w 2148008"/>
                <a:gd name="connsiteY5" fmla="*/ 1882140 h 3693120"/>
                <a:gd name="connsiteX6" fmla="*/ 601980 w 2148008"/>
                <a:gd name="connsiteY6" fmla="*/ 2095500 h 3693120"/>
                <a:gd name="connsiteX7" fmla="*/ 320040 w 2148008"/>
                <a:gd name="connsiteY7" fmla="*/ 2499360 h 3693120"/>
                <a:gd name="connsiteX8" fmla="*/ 182880 w 2148008"/>
                <a:gd name="connsiteY8" fmla="*/ 2613660 h 3693120"/>
                <a:gd name="connsiteX9" fmla="*/ 129540 w 2148008"/>
                <a:gd name="connsiteY9" fmla="*/ 2727960 h 3693120"/>
                <a:gd name="connsiteX10" fmla="*/ 15240 w 2148008"/>
                <a:gd name="connsiteY10" fmla="*/ 2834640 h 3693120"/>
                <a:gd name="connsiteX11" fmla="*/ 7620 w 2148008"/>
                <a:gd name="connsiteY11" fmla="*/ 2971800 h 3693120"/>
                <a:gd name="connsiteX12" fmla="*/ 0 w 2148008"/>
                <a:gd name="connsiteY12" fmla="*/ 3078480 h 3693120"/>
                <a:gd name="connsiteX13" fmla="*/ 99060 w 2148008"/>
                <a:gd name="connsiteY13" fmla="*/ 3139440 h 3693120"/>
                <a:gd name="connsiteX14" fmla="*/ 160020 w 2148008"/>
                <a:gd name="connsiteY14" fmla="*/ 3230880 h 3693120"/>
                <a:gd name="connsiteX15" fmla="*/ 259080 w 2148008"/>
                <a:gd name="connsiteY15" fmla="*/ 3398520 h 3693120"/>
                <a:gd name="connsiteX16" fmla="*/ 387312 w 2148008"/>
                <a:gd name="connsiteY16" fmla="*/ 3453852 h 3693120"/>
                <a:gd name="connsiteX17" fmla="*/ 512773 w 2148008"/>
                <a:gd name="connsiteY17" fmla="*/ 3435135 h 3693120"/>
                <a:gd name="connsiteX18" fmla="*/ 593712 w 2148008"/>
                <a:gd name="connsiteY18" fmla="*/ 3403614 h 3693120"/>
                <a:gd name="connsiteX19" fmla="*/ 649862 w 2148008"/>
                <a:gd name="connsiteY19" fmla="*/ 3464190 h 3693120"/>
                <a:gd name="connsiteX20" fmla="*/ 930050 w 2148008"/>
                <a:gd name="connsiteY20" fmla="*/ 3413406 h 3693120"/>
                <a:gd name="connsiteX21" fmla="*/ 1196340 w 2148008"/>
                <a:gd name="connsiteY21" fmla="*/ 3459480 h 3693120"/>
                <a:gd name="connsiteX22" fmla="*/ 1363980 w 2148008"/>
                <a:gd name="connsiteY22" fmla="*/ 3589020 h 3693120"/>
                <a:gd name="connsiteX23" fmla="*/ 1623430 w 2148008"/>
                <a:gd name="connsiteY23" fmla="*/ 3690276 h 3693120"/>
                <a:gd name="connsiteX24" fmla="*/ 1675927 w 2148008"/>
                <a:gd name="connsiteY24" fmla="*/ 3516528 h 3693120"/>
                <a:gd name="connsiteX25" fmla="*/ 1791235 w 2148008"/>
                <a:gd name="connsiteY25" fmla="*/ 3445930 h 3693120"/>
                <a:gd name="connsiteX26" fmla="*/ 2021349 w 2148008"/>
                <a:gd name="connsiteY26" fmla="*/ 3404355 h 3693120"/>
                <a:gd name="connsiteX27" fmla="*/ 2146493 w 2148008"/>
                <a:gd name="connsiteY27" fmla="*/ 3055270 h 3693120"/>
                <a:gd name="connsiteX28" fmla="*/ 2078528 w 2148008"/>
                <a:gd name="connsiteY28" fmla="*/ 2860627 h 3693120"/>
                <a:gd name="connsiteX29" fmla="*/ 1903217 w 2148008"/>
                <a:gd name="connsiteY29" fmla="*/ 2692370 h 3693120"/>
                <a:gd name="connsiteX30" fmla="*/ 1749632 w 2148008"/>
                <a:gd name="connsiteY30" fmla="*/ 2448634 h 3693120"/>
                <a:gd name="connsiteX31" fmla="*/ 1638449 w 2148008"/>
                <a:gd name="connsiteY31" fmla="*/ 2139722 h 3693120"/>
                <a:gd name="connsiteX32" fmla="*/ 1606193 w 2148008"/>
                <a:gd name="connsiteY32" fmla="*/ 1772188 h 3693120"/>
                <a:gd name="connsiteX33" fmla="*/ 1653540 w 2148008"/>
                <a:gd name="connsiteY33" fmla="*/ 1264920 h 3693120"/>
                <a:gd name="connsiteX34" fmla="*/ 1691640 w 2148008"/>
                <a:gd name="connsiteY34" fmla="*/ 952500 h 3693120"/>
                <a:gd name="connsiteX35" fmla="*/ 1760220 w 2148008"/>
                <a:gd name="connsiteY35" fmla="*/ 533400 h 3693120"/>
                <a:gd name="connsiteX36" fmla="*/ 1844040 w 2148008"/>
                <a:gd name="connsiteY36" fmla="*/ 144780 h 3693120"/>
                <a:gd name="connsiteX37" fmla="*/ 1211580 w 2148008"/>
                <a:gd name="connsiteY37" fmla="*/ 0 h 3693120"/>
                <a:gd name="connsiteX38" fmla="*/ 1165860 w 2148008"/>
                <a:gd name="connsiteY38" fmla="*/ 289560 h 3693120"/>
                <a:gd name="connsiteX0" fmla="*/ 1165860 w 2148008"/>
                <a:gd name="connsiteY0" fmla="*/ 289560 h 3693120"/>
                <a:gd name="connsiteX1" fmla="*/ 1135380 w 2148008"/>
                <a:gd name="connsiteY1" fmla="*/ 510540 h 3693120"/>
                <a:gd name="connsiteX2" fmla="*/ 1043940 w 2148008"/>
                <a:gd name="connsiteY2" fmla="*/ 937260 h 3693120"/>
                <a:gd name="connsiteX3" fmla="*/ 929640 w 2148008"/>
                <a:gd name="connsiteY3" fmla="*/ 1402080 h 3693120"/>
                <a:gd name="connsiteX4" fmla="*/ 853440 w 2148008"/>
                <a:gd name="connsiteY4" fmla="*/ 1638300 h 3693120"/>
                <a:gd name="connsiteX5" fmla="*/ 746760 w 2148008"/>
                <a:gd name="connsiteY5" fmla="*/ 1882140 h 3693120"/>
                <a:gd name="connsiteX6" fmla="*/ 601980 w 2148008"/>
                <a:gd name="connsiteY6" fmla="*/ 2095500 h 3693120"/>
                <a:gd name="connsiteX7" fmla="*/ 320040 w 2148008"/>
                <a:gd name="connsiteY7" fmla="*/ 2499360 h 3693120"/>
                <a:gd name="connsiteX8" fmla="*/ 182880 w 2148008"/>
                <a:gd name="connsiteY8" fmla="*/ 2613660 h 3693120"/>
                <a:gd name="connsiteX9" fmla="*/ 129540 w 2148008"/>
                <a:gd name="connsiteY9" fmla="*/ 2727960 h 3693120"/>
                <a:gd name="connsiteX10" fmla="*/ 15240 w 2148008"/>
                <a:gd name="connsiteY10" fmla="*/ 2834640 h 3693120"/>
                <a:gd name="connsiteX11" fmla="*/ 7620 w 2148008"/>
                <a:gd name="connsiteY11" fmla="*/ 2971800 h 3693120"/>
                <a:gd name="connsiteX12" fmla="*/ 0 w 2148008"/>
                <a:gd name="connsiteY12" fmla="*/ 3078480 h 3693120"/>
                <a:gd name="connsiteX13" fmla="*/ 99060 w 2148008"/>
                <a:gd name="connsiteY13" fmla="*/ 3139440 h 3693120"/>
                <a:gd name="connsiteX14" fmla="*/ 160020 w 2148008"/>
                <a:gd name="connsiteY14" fmla="*/ 3230880 h 3693120"/>
                <a:gd name="connsiteX15" fmla="*/ 233475 w 2148008"/>
                <a:gd name="connsiteY15" fmla="*/ 3395197 h 3693120"/>
                <a:gd name="connsiteX16" fmla="*/ 387312 w 2148008"/>
                <a:gd name="connsiteY16" fmla="*/ 3453852 h 3693120"/>
                <a:gd name="connsiteX17" fmla="*/ 512773 w 2148008"/>
                <a:gd name="connsiteY17" fmla="*/ 3435135 h 3693120"/>
                <a:gd name="connsiteX18" fmla="*/ 593712 w 2148008"/>
                <a:gd name="connsiteY18" fmla="*/ 3403614 h 3693120"/>
                <a:gd name="connsiteX19" fmla="*/ 649862 w 2148008"/>
                <a:gd name="connsiteY19" fmla="*/ 3464190 h 3693120"/>
                <a:gd name="connsiteX20" fmla="*/ 930050 w 2148008"/>
                <a:gd name="connsiteY20" fmla="*/ 3413406 h 3693120"/>
                <a:gd name="connsiteX21" fmla="*/ 1196340 w 2148008"/>
                <a:gd name="connsiteY21" fmla="*/ 3459480 h 3693120"/>
                <a:gd name="connsiteX22" fmla="*/ 1363980 w 2148008"/>
                <a:gd name="connsiteY22" fmla="*/ 3589020 h 3693120"/>
                <a:gd name="connsiteX23" fmla="*/ 1623430 w 2148008"/>
                <a:gd name="connsiteY23" fmla="*/ 3690276 h 3693120"/>
                <a:gd name="connsiteX24" fmla="*/ 1675927 w 2148008"/>
                <a:gd name="connsiteY24" fmla="*/ 3516528 h 3693120"/>
                <a:gd name="connsiteX25" fmla="*/ 1791235 w 2148008"/>
                <a:gd name="connsiteY25" fmla="*/ 3445930 h 3693120"/>
                <a:gd name="connsiteX26" fmla="*/ 2021349 w 2148008"/>
                <a:gd name="connsiteY26" fmla="*/ 3404355 h 3693120"/>
                <a:gd name="connsiteX27" fmla="*/ 2146493 w 2148008"/>
                <a:gd name="connsiteY27" fmla="*/ 3055270 h 3693120"/>
                <a:gd name="connsiteX28" fmla="*/ 2078528 w 2148008"/>
                <a:gd name="connsiteY28" fmla="*/ 2860627 h 3693120"/>
                <a:gd name="connsiteX29" fmla="*/ 1903217 w 2148008"/>
                <a:gd name="connsiteY29" fmla="*/ 2692370 h 3693120"/>
                <a:gd name="connsiteX30" fmla="*/ 1749632 w 2148008"/>
                <a:gd name="connsiteY30" fmla="*/ 2448634 h 3693120"/>
                <a:gd name="connsiteX31" fmla="*/ 1638449 w 2148008"/>
                <a:gd name="connsiteY31" fmla="*/ 2139722 h 3693120"/>
                <a:gd name="connsiteX32" fmla="*/ 1606193 w 2148008"/>
                <a:gd name="connsiteY32" fmla="*/ 1772188 h 3693120"/>
                <a:gd name="connsiteX33" fmla="*/ 1653540 w 2148008"/>
                <a:gd name="connsiteY33" fmla="*/ 1264920 h 3693120"/>
                <a:gd name="connsiteX34" fmla="*/ 1691640 w 2148008"/>
                <a:gd name="connsiteY34" fmla="*/ 952500 h 3693120"/>
                <a:gd name="connsiteX35" fmla="*/ 1760220 w 2148008"/>
                <a:gd name="connsiteY35" fmla="*/ 533400 h 3693120"/>
                <a:gd name="connsiteX36" fmla="*/ 1844040 w 2148008"/>
                <a:gd name="connsiteY36" fmla="*/ 144780 h 3693120"/>
                <a:gd name="connsiteX37" fmla="*/ 1211580 w 2148008"/>
                <a:gd name="connsiteY37" fmla="*/ 0 h 3693120"/>
                <a:gd name="connsiteX38" fmla="*/ 1165860 w 2148008"/>
                <a:gd name="connsiteY38" fmla="*/ 289560 h 3693120"/>
                <a:gd name="connsiteX0" fmla="*/ 1165860 w 2148008"/>
                <a:gd name="connsiteY0" fmla="*/ 289560 h 3693120"/>
                <a:gd name="connsiteX1" fmla="*/ 1135380 w 2148008"/>
                <a:gd name="connsiteY1" fmla="*/ 510540 h 3693120"/>
                <a:gd name="connsiteX2" fmla="*/ 1043940 w 2148008"/>
                <a:gd name="connsiteY2" fmla="*/ 937260 h 3693120"/>
                <a:gd name="connsiteX3" fmla="*/ 929640 w 2148008"/>
                <a:gd name="connsiteY3" fmla="*/ 1402080 h 3693120"/>
                <a:gd name="connsiteX4" fmla="*/ 853440 w 2148008"/>
                <a:gd name="connsiteY4" fmla="*/ 1638300 h 3693120"/>
                <a:gd name="connsiteX5" fmla="*/ 746760 w 2148008"/>
                <a:gd name="connsiteY5" fmla="*/ 1882140 h 3693120"/>
                <a:gd name="connsiteX6" fmla="*/ 601980 w 2148008"/>
                <a:gd name="connsiteY6" fmla="*/ 2095500 h 3693120"/>
                <a:gd name="connsiteX7" fmla="*/ 320040 w 2148008"/>
                <a:gd name="connsiteY7" fmla="*/ 2499360 h 3693120"/>
                <a:gd name="connsiteX8" fmla="*/ 182880 w 2148008"/>
                <a:gd name="connsiteY8" fmla="*/ 2613660 h 3693120"/>
                <a:gd name="connsiteX9" fmla="*/ 129540 w 2148008"/>
                <a:gd name="connsiteY9" fmla="*/ 2727960 h 3693120"/>
                <a:gd name="connsiteX10" fmla="*/ 15240 w 2148008"/>
                <a:gd name="connsiteY10" fmla="*/ 2834640 h 3693120"/>
                <a:gd name="connsiteX11" fmla="*/ 7620 w 2148008"/>
                <a:gd name="connsiteY11" fmla="*/ 2971800 h 3693120"/>
                <a:gd name="connsiteX12" fmla="*/ 0 w 2148008"/>
                <a:gd name="connsiteY12" fmla="*/ 3078480 h 3693120"/>
                <a:gd name="connsiteX13" fmla="*/ 99060 w 2148008"/>
                <a:gd name="connsiteY13" fmla="*/ 3139440 h 3693120"/>
                <a:gd name="connsiteX14" fmla="*/ 160020 w 2148008"/>
                <a:gd name="connsiteY14" fmla="*/ 3230880 h 3693120"/>
                <a:gd name="connsiteX15" fmla="*/ 233475 w 2148008"/>
                <a:gd name="connsiteY15" fmla="*/ 3395197 h 3693120"/>
                <a:gd name="connsiteX16" fmla="*/ 387312 w 2148008"/>
                <a:gd name="connsiteY16" fmla="*/ 3453852 h 3693120"/>
                <a:gd name="connsiteX17" fmla="*/ 512773 w 2148008"/>
                <a:gd name="connsiteY17" fmla="*/ 3435135 h 3693120"/>
                <a:gd name="connsiteX18" fmla="*/ 593712 w 2148008"/>
                <a:gd name="connsiteY18" fmla="*/ 3403614 h 3693120"/>
                <a:gd name="connsiteX19" fmla="*/ 649862 w 2148008"/>
                <a:gd name="connsiteY19" fmla="*/ 3464190 h 3693120"/>
                <a:gd name="connsiteX20" fmla="*/ 930050 w 2148008"/>
                <a:gd name="connsiteY20" fmla="*/ 3413406 h 3693120"/>
                <a:gd name="connsiteX21" fmla="*/ 1196340 w 2148008"/>
                <a:gd name="connsiteY21" fmla="*/ 3459480 h 3693120"/>
                <a:gd name="connsiteX22" fmla="*/ 1363980 w 2148008"/>
                <a:gd name="connsiteY22" fmla="*/ 3589020 h 3693120"/>
                <a:gd name="connsiteX23" fmla="*/ 1623430 w 2148008"/>
                <a:gd name="connsiteY23" fmla="*/ 3690276 h 3693120"/>
                <a:gd name="connsiteX24" fmla="*/ 1675927 w 2148008"/>
                <a:gd name="connsiteY24" fmla="*/ 3516528 h 3693120"/>
                <a:gd name="connsiteX25" fmla="*/ 1791235 w 2148008"/>
                <a:gd name="connsiteY25" fmla="*/ 3445930 h 3693120"/>
                <a:gd name="connsiteX26" fmla="*/ 2021349 w 2148008"/>
                <a:gd name="connsiteY26" fmla="*/ 3404355 h 3693120"/>
                <a:gd name="connsiteX27" fmla="*/ 2146493 w 2148008"/>
                <a:gd name="connsiteY27" fmla="*/ 3055270 h 3693120"/>
                <a:gd name="connsiteX28" fmla="*/ 2078528 w 2148008"/>
                <a:gd name="connsiteY28" fmla="*/ 2860627 h 3693120"/>
                <a:gd name="connsiteX29" fmla="*/ 1903217 w 2148008"/>
                <a:gd name="connsiteY29" fmla="*/ 2692370 h 3693120"/>
                <a:gd name="connsiteX30" fmla="*/ 1749632 w 2148008"/>
                <a:gd name="connsiteY30" fmla="*/ 2448634 h 3693120"/>
                <a:gd name="connsiteX31" fmla="*/ 1638449 w 2148008"/>
                <a:gd name="connsiteY31" fmla="*/ 2139722 h 3693120"/>
                <a:gd name="connsiteX32" fmla="*/ 1606193 w 2148008"/>
                <a:gd name="connsiteY32" fmla="*/ 1772188 h 3693120"/>
                <a:gd name="connsiteX33" fmla="*/ 1653540 w 2148008"/>
                <a:gd name="connsiteY33" fmla="*/ 1264920 h 3693120"/>
                <a:gd name="connsiteX34" fmla="*/ 1691640 w 2148008"/>
                <a:gd name="connsiteY34" fmla="*/ 952500 h 3693120"/>
                <a:gd name="connsiteX35" fmla="*/ 1760220 w 2148008"/>
                <a:gd name="connsiteY35" fmla="*/ 533400 h 3693120"/>
                <a:gd name="connsiteX36" fmla="*/ 1844040 w 2148008"/>
                <a:gd name="connsiteY36" fmla="*/ 144780 h 3693120"/>
                <a:gd name="connsiteX37" fmla="*/ 1211580 w 2148008"/>
                <a:gd name="connsiteY37" fmla="*/ 0 h 3693120"/>
                <a:gd name="connsiteX38" fmla="*/ 1165860 w 2148008"/>
                <a:gd name="connsiteY38" fmla="*/ 289560 h 3693120"/>
                <a:gd name="connsiteX0" fmla="*/ 1165860 w 2148008"/>
                <a:gd name="connsiteY0" fmla="*/ 289560 h 3693120"/>
                <a:gd name="connsiteX1" fmla="*/ 1135380 w 2148008"/>
                <a:gd name="connsiteY1" fmla="*/ 510540 h 3693120"/>
                <a:gd name="connsiteX2" fmla="*/ 1043940 w 2148008"/>
                <a:gd name="connsiteY2" fmla="*/ 937260 h 3693120"/>
                <a:gd name="connsiteX3" fmla="*/ 929640 w 2148008"/>
                <a:gd name="connsiteY3" fmla="*/ 1402080 h 3693120"/>
                <a:gd name="connsiteX4" fmla="*/ 853440 w 2148008"/>
                <a:gd name="connsiteY4" fmla="*/ 1638300 h 3693120"/>
                <a:gd name="connsiteX5" fmla="*/ 746760 w 2148008"/>
                <a:gd name="connsiteY5" fmla="*/ 1882140 h 3693120"/>
                <a:gd name="connsiteX6" fmla="*/ 601980 w 2148008"/>
                <a:gd name="connsiteY6" fmla="*/ 2095500 h 3693120"/>
                <a:gd name="connsiteX7" fmla="*/ 320040 w 2148008"/>
                <a:gd name="connsiteY7" fmla="*/ 2499360 h 3693120"/>
                <a:gd name="connsiteX8" fmla="*/ 182880 w 2148008"/>
                <a:gd name="connsiteY8" fmla="*/ 2613660 h 3693120"/>
                <a:gd name="connsiteX9" fmla="*/ 129540 w 2148008"/>
                <a:gd name="connsiteY9" fmla="*/ 2727960 h 3693120"/>
                <a:gd name="connsiteX10" fmla="*/ 15240 w 2148008"/>
                <a:gd name="connsiteY10" fmla="*/ 2834640 h 3693120"/>
                <a:gd name="connsiteX11" fmla="*/ 7620 w 2148008"/>
                <a:gd name="connsiteY11" fmla="*/ 2971800 h 3693120"/>
                <a:gd name="connsiteX12" fmla="*/ 0 w 2148008"/>
                <a:gd name="connsiteY12" fmla="*/ 3078480 h 3693120"/>
                <a:gd name="connsiteX13" fmla="*/ 99060 w 2148008"/>
                <a:gd name="connsiteY13" fmla="*/ 3139440 h 3693120"/>
                <a:gd name="connsiteX14" fmla="*/ 160020 w 2148008"/>
                <a:gd name="connsiteY14" fmla="*/ 3230880 h 3693120"/>
                <a:gd name="connsiteX15" fmla="*/ 233475 w 2148008"/>
                <a:gd name="connsiteY15" fmla="*/ 3395197 h 3693120"/>
                <a:gd name="connsiteX16" fmla="*/ 387312 w 2148008"/>
                <a:gd name="connsiteY16" fmla="*/ 3453852 h 3693120"/>
                <a:gd name="connsiteX17" fmla="*/ 512773 w 2148008"/>
                <a:gd name="connsiteY17" fmla="*/ 3435135 h 3693120"/>
                <a:gd name="connsiteX18" fmla="*/ 593712 w 2148008"/>
                <a:gd name="connsiteY18" fmla="*/ 3403614 h 3693120"/>
                <a:gd name="connsiteX19" fmla="*/ 649862 w 2148008"/>
                <a:gd name="connsiteY19" fmla="*/ 3464190 h 3693120"/>
                <a:gd name="connsiteX20" fmla="*/ 930050 w 2148008"/>
                <a:gd name="connsiteY20" fmla="*/ 3413406 h 3693120"/>
                <a:gd name="connsiteX21" fmla="*/ 1196340 w 2148008"/>
                <a:gd name="connsiteY21" fmla="*/ 3459480 h 3693120"/>
                <a:gd name="connsiteX22" fmla="*/ 1363980 w 2148008"/>
                <a:gd name="connsiteY22" fmla="*/ 3589020 h 3693120"/>
                <a:gd name="connsiteX23" fmla="*/ 1623430 w 2148008"/>
                <a:gd name="connsiteY23" fmla="*/ 3690276 h 3693120"/>
                <a:gd name="connsiteX24" fmla="*/ 1675927 w 2148008"/>
                <a:gd name="connsiteY24" fmla="*/ 3516528 h 3693120"/>
                <a:gd name="connsiteX25" fmla="*/ 1791235 w 2148008"/>
                <a:gd name="connsiteY25" fmla="*/ 3445930 h 3693120"/>
                <a:gd name="connsiteX26" fmla="*/ 2021349 w 2148008"/>
                <a:gd name="connsiteY26" fmla="*/ 3404355 h 3693120"/>
                <a:gd name="connsiteX27" fmla="*/ 2146493 w 2148008"/>
                <a:gd name="connsiteY27" fmla="*/ 3055270 h 3693120"/>
                <a:gd name="connsiteX28" fmla="*/ 2078528 w 2148008"/>
                <a:gd name="connsiteY28" fmla="*/ 2860627 h 3693120"/>
                <a:gd name="connsiteX29" fmla="*/ 1903217 w 2148008"/>
                <a:gd name="connsiteY29" fmla="*/ 2692370 h 3693120"/>
                <a:gd name="connsiteX30" fmla="*/ 1749632 w 2148008"/>
                <a:gd name="connsiteY30" fmla="*/ 2448634 h 3693120"/>
                <a:gd name="connsiteX31" fmla="*/ 1638449 w 2148008"/>
                <a:gd name="connsiteY31" fmla="*/ 2139722 h 3693120"/>
                <a:gd name="connsiteX32" fmla="*/ 1606193 w 2148008"/>
                <a:gd name="connsiteY32" fmla="*/ 1772188 h 3693120"/>
                <a:gd name="connsiteX33" fmla="*/ 1653540 w 2148008"/>
                <a:gd name="connsiteY33" fmla="*/ 1264920 h 3693120"/>
                <a:gd name="connsiteX34" fmla="*/ 1691640 w 2148008"/>
                <a:gd name="connsiteY34" fmla="*/ 952500 h 3693120"/>
                <a:gd name="connsiteX35" fmla="*/ 1760220 w 2148008"/>
                <a:gd name="connsiteY35" fmla="*/ 533400 h 3693120"/>
                <a:gd name="connsiteX36" fmla="*/ 1844040 w 2148008"/>
                <a:gd name="connsiteY36" fmla="*/ 144780 h 3693120"/>
                <a:gd name="connsiteX37" fmla="*/ 1211580 w 2148008"/>
                <a:gd name="connsiteY37" fmla="*/ 0 h 3693120"/>
                <a:gd name="connsiteX38" fmla="*/ 1165860 w 2148008"/>
                <a:gd name="connsiteY38" fmla="*/ 289560 h 3693120"/>
                <a:gd name="connsiteX0" fmla="*/ 1165860 w 2148008"/>
                <a:gd name="connsiteY0" fmla="*/ 289560 h 3693120"/>
                <a:gd name="connsiteX1" fmla="*/ 1135380 w 2148008"/>
                <a:gd name="connsiteY1" fmla="*/ 510540 h 3693120"/>
                <a:gd name="connsiteX2" fmla="*/ 1043940 w 2148008"/>
                <a:gd name="connsiteY2" fmla="*/ 937260 h 3693120"/>
                <a:gd name="connsiteX3" fmla="*/ 929640 w 2148008"/>
                <a:gd name="connsiteY3" fmla="*/ 1402080 h 3693120"/>
                <a:gd name="connsiteX4" fmla="*/ 853440 w 2148008"/>
                <a:gd name="connsiteY4" fmla="*/ 1638300 h 3693120"/>
                <a:gd name="connsiteX5" fmla="*/ 746760 w 2148008"/>
                <a:gd name="connsiteY5" fmla="*/ 1882140 h 3693120"/>
                <a:gd name="connsiteX6" fmla="*/ 601980 w 2148008"/>
                <a:gd name="connsiteY6" fmla="*/ 2095500 h 3693120"/>
                <a:gd name="connsiteX7" fmla="*/ 320040 w 2148008"/>
                <a:gd name="connsiteY7" fmla="*/ 2499360 h 3693120"/>
                <a:gd name="connsiteX8" fmla="*/ 182880 w 2148008"/>
                <a:gd name="connsiteY8" fmla="*/ 2613660 h 3693120"/>
                <a:gd name="connsiteX9" fmla="*/ 129540 w 2148008"/>
                <a:gd name="connsiteY9" fmla="*/ 2727960 h 3693120"/>
                <a:gd name="connsiteX10" fmla="*/ 15240 w 2148008"/>
                <a:gd name="connsiteY10" fmla="*/ 2834640 h 3693120"/>
                <a:gd name="connsiteX11" fmla="*/ 7620 w 2148008"/>
                <a:gd name="connsiteY11" fmla="*/ 2971800 h 3693120"/>
                <a:gd name="connsiteX12" fmla="*/ 0 w 2148008"/>
                <a:gd name="connsiteY12" fmla="*/ 3078480 h 3693120"/>
                <a:gd name="connsiteX13" fmla="*/ 99060 w 2148008"/>
                <a:gd name="connsiteY13" fmla="*/ 3139440 h 3693120"/>
                <a:gd name="connsiteX14" fmla="*/ 160020 w 2148008"/>
                <a:gd name="connsiteY14" fmla="*/ 3230880 h 3693120"/>
                <a:gd name="connsiteX15" fmla="*/ 229597 w 2148008"/>
                <a:gd name="connsiteY15" fmla="*/ 3381283 h 3693120"/>
                <a:gd name="connsiteX16" fmla="*/ 387312 w 2148008"/>
                <a:gd name="connsiteY16" fmla="*/ 3453852 h 3693120"/>
                <a:gd name="connsiteX17" fmla="*/ 512773 w 2148008"/>
                <a:gd name="connsiteY17" fmla="*/ 3435135 h 3693120"/>
                <a:gd name="connsiteX18" fmla="*/ 593712 w 2148008"/>
                <a:gd name="connsiteY18" fmla="*/ 3403614 h 3693120"/>
                <a:gd name="connsiteX19" fmla="*/ 649862 w 2148008"/>
                <a:gd name="connsiteY19" fmla="*/ 3464190 h 3693120"/>
                <a:gd name="connsiteX20" fmla="*/ 930050 w 2148008"/>
                <a:gd name="connsiteY20" fmla="*/ 3413406 h 3693120"/>
                <a:gd name="connsiteX21" fmla="*/ 1196340 w 2148008"/>
                <a:gd name="connsiteY21" fmla="*/ 3459480 h 3693120"/>
                <a:gd name="connsiteX22" fmla="*/ 1363980 w 2148008"/>
                <a:gd name="connsiteY22" fmla="*/ 3589020 h 3693120"/>
                <a:gd name="connsiteX23" fmla="*/ 1623430 w 2148008"/>
                <a:gd name="connsiteY23" fmla="*/ 3690276 h 3693120"/>
                <a:gd name="connsiteX24" fmla="*/ 1675927 w 2148008"/>
                <a:gd name="connsiteY24" fmla="*/ 3516528 h 3693120"/>
                <a:gd name="connsiteX25" fmla="*/ 1791235 w 2148008"/>
                <a:gd name="connsiteY25" fmla="*/ 3445930 h 3693120"/>
                <a:gd name="connsiteX26" fmla="*/ 2021349 w 2148008"/>
                <a:gd name="connsiteY26" fmla="*/ 3404355 h 3693120"/>
                <a:gd name="connsiteX27" fmla="*/ 2146493 w 2148008"/>
                <a:gd name="connsiteY27" fmla="*/ 3055270 h 3693120"/>
                <a:gd name="connsiteX28" fmla="*/ 2078528 w 2148008"/>
                <a:gd name="connsiteY28" fmla="*/ 2860627 h 3693120"/>
                <a:gd name="connsiteX29" fmla="*/ 1903217 w 2148008"/>
                <a:gd name="connsiteY29" fmla="*/ 2692370 h 3693120"/>
                <a:gd name="connsiteX30" fmla="*/ 1749632 w 2148008"/>
                <a:gd name="connsiteY30" fmla="*/ 2448634 h 3693120"/>
                <a:gd name="connsiteX31" fmla="*/ 1638449 w 2148008"/>
                <a:gd name="connsiteY31" fmla="*/ 2139722 h 3693120"/>
                <a:gd name="connsiteX32" fmla="*/ 1606193 w 2148008"/>
                <a:gd name="connsiteY32" fmla="*/ 1772188 h 3693120"/>
                <a:gd name="connsiteX33" fmla="*/ 1653540 w 2148008"/>
                <a:gd name="connsiteY33" fmla="*/ 1264920 h 3693120"/>
                <a:gd name="connsiteX34" fmla="*/ 1691640 w 2148008"/>
                <a:gd name="connsiteY34" fmla="*/ 952500 h 3693120"/>
                <a:gd name="connsiteX35" fmla="*/ 1760220 w 2148008"/>
                <a:gd name="connsiteY35" fmla="*/ 533400 h 3693120"/>
                <a:gd name="connsiteX36" fmla="*/ 1844040 w 2148008"/>
                <a:gd name="connsiteY36" fmla="*/ 144780 h 3693120"/>
                <a:gd name="connsiteX37" fmla="*/ 1211580 w 2148008"/>
                <a:gd name="connsiteY37" fmla="*/ 0 h 3693120"/>
                <a:gd name="connsiteX38" fmla="*/ 1165860 w 2148008"/>
                <a:gd name="connsiteY38" fmla="*/ 289560 h 3693120"/>
                <a:gd name="connsiteX0" fmla="*/ 1165860 w 2148008"/>
                <a:gd name="connsiteY0" fmla="*/ 289560 h 3693120"/>
                <a:gd name="connsiteX1" fmla="*/ 1135380 w 2148008"/>
                <a:gd name="connsiteY1" fmla="*/ 510540 h 3693120"/>
                <a:gd name="connsiteX2" fmla="*/ 1043940 w 2148008"/>
                <a:gd name="connsiteY2" fmla="*/ 937260 h 3693120"/>
                <a:gd name="connsiteX3" fmla="*/ 929640 w 2148008"/>
                <a:gd name="connsiteY3" fmla="*/ 1402080 h 3693120"/>
                <a:gd name="connsiteX4" fmla="*/ 853440 w 2148008"/>
                <a:gd name="connsiteY4" fmla="*/ 1638300 h 3693120"/>
                <a:gd name="connsiteX5" fmla="*/ 746760 w 2148008"/>
                <a:gd name="connsiteY5" fmla="*/ 1882140 h 3693120"/>
                <a:gd name="connsiteX6" fmla="*/ 601980 w 2148008"/>
                <a:gd name="connsiteY6" fmla="*/ 2095500 h 3693120"/>
                <a:gd name="connsiteX7" fmla="*/ 320040 w 2148008"/>
                <a:gd name="connsiteY7" fmla="*/ 2499360 h 3693120"/>
                <a:gd name="connsiteX8" fmla="*/ 182880 w 2148008"/>
                <a:gd name="connsiteY8" fmla="*/ 2613660 h 3693120"/>
                <a:gd name="connsiteX9" fmla="*/ 129540 w 2148008"/>
                <a:gd name="connsiteY9" fmla="*/ 2727960 h 3693120"/>
                <a:gd name="connsiteX10" fmla="*/ 15240 w 2148008"/>
                <a:gd name="connsiteY10" fmla="*/ 2834640 h 3693120"/>
                <a:gd name="connsiteX11" fmla="*/ 7620 w 2148008"/>
                <a:gd name="connsiteY11" fmla="*/ 2971800 h 3693120"/>
                <a:gd name="connsiteX12" fmla="*/ 0 w 2148008"/>
                <a:gd name="connsiteY12" fmla="*/ 3078480 h 3693120"/>
                <a:gd name="connsiteX13" fmla="*/ 99060 w 2148008"/>
                <a:gd name="connsiteY13" fmla="*/ 3139440 h 3693120"/>
                <a:gd name="connsiteX14" fmla="*/ 160020 w 2148008"/>
                <a:gd name="connsiteY14" fmla="*/ 3230880 h 3693120"/>
                <a:gd name="connsiteX15" fmla="*/ 229597 w 2148008"/>
                <a:gd name="connsiteY15" fmla="*/ 3381283 h 3693120"/>
                <a:gd name="connsiteX16" fmla="*/ 387312 w 2148008"/>
                <a:gd name="connsiteY16" fmla="*/ 3453852 h 3693120"/>
                <a:gd name="connsiteX17" fmla="*/ 512773 w 2148008"/>
                <a:gd name="connsiteY17" fmla="*/ 3435135 h 3693120"/>
                <a:gd name="connsiteX18" fmla="*/ 593712 w 2148008"/>
                <a:gd name="connsiteY18" fmla="*/ 3403614 h 3693120"/>
                <a:gd name="connsiteX19" fmla="*/ 649862 w 2148008"/>
                <a:gd name="connsiteY19" fmla="*/ 3464190 h 3693120"/>
                <a:gd name="connsiteX20" fmla="*/ 930050 w 2148008"/>
                <a:gd name="connsiteY20" fmla="*/ 3413406 h 3693120"/>
                <a:gd name="connsiteX21" fmla="*/ 1196340 w 2148008"/>
                <a:gd name="connsiteY21" fmla="*/ 3459480 h 3693120"/>
                <a:gd name="connsiteX22" fmla="*/ 1363980 w 2148008"/>
                <a:gd name="connsiteY22" fmla="*/ 3589020 h 3693120"/>
                <a:gd name="connsiteX23" fmla="*/ 1623430 w 2148008"/>
                <a:gd name="connsiteY23" fmla="*/ 3690276 h 3693120"/>
                <a:gd name="connsiteX24" fmla="*/ 1675927 w 2148008"/>
                <a:gd name="connsiteY24" fmla="*/ 3516528 h 3693120"/>
                <a:gd name="connsiteX25" fmla="*/ 1791235 w 2148008"/>
                <a:gd name="connsiteY25" fmla="*/ 3445930 h 3693120"/>
                <a:gd name="connsiteX26" fmla="*/ 2021349 w 2148008"/>
                <a:gd name="connsiteY26" fmla="*/ 3404355 h 3693120"/>
                <a:gd name="connsiteX27" fmla="*/ 2146493 w 2148008"/>
                <a:gd name="connsiteY27" fmla="*/ 3055270 h 3693120"/>
                <a:gd name="connsiteX28" fmla="*/ 2078528 w 2148008"/>
                <a:gd name="connsiteY28" fmla="*/ 2860627 h 3693120"/>
                <a:gd name="connsiteX29" fmla="*/ 1903217 w 2148008"/>
                <a:gd name="connsiteY29" fmla="*/ 2692370 h 3693120"/>
                <a:gd name="connsiteX30" fmla="*/ 1749632 w 2148008"/>
                <a:gd name="connsiteY30" fmla="*/ 2448634 h 3693120"/>
                <a:gd name="connsiteX31" fmla="*/ 1638449 w 2148008"/>
                <a:gd name="connsiteY31" fmla="*/ 2139722 h 3693120"/>
                <a:gd name="connsiteX32" fmla="*/ 1606193 w 2148008"/>
                <a:gd name="connsiteY32" fmla="*/ 1772188 h 3693120"/>
                <a:gd name="connsiteX33" fmla="*/ 1653540 w 2148008"/>
                <a:gd name="connsiteY33" fmla="*/ 1264920 h 3693120"/>
                <a:gd name="connsiteX34" fmla="*/ 1691640 w 2148008"/>
                <a:gd name="connsiteY34" fmla="*/ 952500 h 3693120"/>
                <a:gd name="connsiteX35" fmla="*/ 1760220 w 2148008"/>
                <a:gd name="connsiteY35" fmla="*/ 533400 h 3693120"/>
                <a:gd name="connsiteX36" fmla="*/ 1844040 w 2148008"/>
                <a:gd name="connsiteY36" fmla="*/ 144780 h 3693120"/>
                <a:gd name="connsiteX37" fmla="*/ 1211580 w 2148008"/>
                <a:gd name="connsiteY37" fmla="*/ 0 h 3693120"/>
                <a:gd name="connsiteX38" fmla="*/ 1165860 w 2148008"/>
                <a:gd name="connsiteY38" fmla="*/ 289560 h 3693120"/>
                <a:gd name="connsiteX0" fmla="*/ 1165860 w 2148008"/>
                <a:gd name="connsiteY0" fmla="*/ 289560 h 3693120"/>
                <a:gd name="connsiteX1" fmla="*/ 1135380 w 2148008"/>
                <a:gd name="connsiteY1" fmla="*/ 510540 h 3693120"/>
                <a:gd name="connsiteX2" fmla="*/ 1043940 w 2148008"/>
                <a:gd name="connsiteY2" fmla="*/ 937260 h 3693120"/>
                <a:gd name="connsiteX3" fmla="*/ 929640 w 2148008"/>
                <a:gd name="connsiteY3" fmla="*/ 1402080 h 3693120"/>
                <a:gd name="connsiteX4" fmla="*/ 853440 w 2148008"/>
                <a:gd name="connsiteY4" fmla="*/ 1638300 h 3693120"/>
                <a:gd name="connsiteX5" fmla="*/ 746760 w 2148008"/>
                <a:gd name="connsiteY5" fmla="*/ 1882140 h 3693120"/>
                <a:gd name="connsiteX6" fmla="*/ 601980 w 2148008"/>
                <a:gd name="connsiteY6" fmla="*/ 2095500 h 3693120"/>
                <a:gd name="connsiteX7" fmla="*/ 320040 w 2148008"/>
                <a:gd name="connsiteY7" fmla="*/ 2499360 h 3693120"/>
                <a:gd name="connsiteX8" fmla="*/ 182880 w 2148008"/>
                <a:gd name="connsiteY8" fmla="*/ 2613660 h 3693120"/>
                <a:gd name="connsiteX9" fmla="*/ 129540 w 2148008"/>
                <a:gd name="connsiteY9" fmla="*/ 2727960 h 3693120"/>
                <a:gd name="connsiteX10" fmla="*/ 15240 w 2148008"/>
                <a:gd name="connsiteY10" fmla="*/ 2834640 h 3693120"/>
                <a:gd name="connsiteX11" fmla="*/ 7620 w 2148008"/>
                <a:gd name="connsiteY11" fmla="*/ 2971800 h 3693120"/>
                <a:gd name="connsiteX12" fmla="*/ 0 w 2148008"/>
                <a:gd name="connsiteY12" fmla="*/ 3078480 h 3693120"/>
                <a:gd name="connsiteX13" fmla="*/ 99060 w 2148008"/>
                <a:gd name="connsiteY13" fmla="*/ 3139440 h 3693120"/>
                <a:gd name="connsiteX14" fmla="*/ 160020 w 2148008"/>
                <a:gd name="connsiteY14" fmla="*/ 3230880 h 3693120"/>
                <a:gd name="connsiteX15" fmla="*/ 229597 w 2148008"/>
                <a:gd name="connsiteY15" fmla="*/ 3381283 h 3693120"/>
                <a:gd name="connsiteX16" fmla="*/ 387312 w 2148008"/>
                <a:gd name="connsiteY16" fmla="*/ 3453852 h 3693120"/>
                <a:gd name="connsiteX17" fmla="*/ 512773 w 2148008"/>
                <a:gd name="connsiteY17" fmla="*/ 3435135 h 3693120"/>
                <a:gd name="connsiteX18" fmla="*/ 593712 w 2148008"/>
                <a:gd name="connsiteY18" fmla="*/ 3403614 h 3693120"/>
                <a:gd name="connsiteX19" fmla="*/ 649862 w 2148008"/>
                <a:gd name="connsiteY19" fmla="*/ 3464190 h 3693120"/>
                <a:gd name="connsiteX20" fmla="*/ 930050 w 2148008"/>
                <a:gd name="connsiteY20" fmla="*/ 3413406 h 3693120"/>
                <a:gd name="connsiteX21" fmla="*/ 1196340 w 2148008"/>
                <a:gd name="connsiteY21" fmla="*/ 3459480 h 3693120"/>
                <a:gd name="connsiteX22" fmla="*/ 1363980 w 2148008"/>
                <a:gd name="connsiteY22" fmla="*/ 3589020 h 3693120"/>
                <a:gd name="connsiteX23" fmla="*/ 1623430 w 2148008"/>
                <a:gd name="connsiteY23" fmla="*/ 3690276 h 3693120"/>
                <a:gd name="connsiteX24" fmla="*/ 1675927 w 2148008"/>
                <a:gd name="connsiteY24" fmla="*/ 3516528 h 3693120"/>
                <a:gd name="connsiteX25" fmla="*/ 1791235 w 2148008"/>
                <a:gd name="connsiteY25" fmla="*/ 3445930 h 3693120"/>
                <a:gd name="connsiteX26" fmla="*/ 2021349 w 2148008"/>
                <a:gd name="connsiteY26" fmla="*/ 3404355 h 3693120"/>
                <a:gd name="connsiteX27" fmla="*/ 2146493 w 2148008"/>
                <a:gd name="connsiteY27" fmla="*/ 3055270 h 3693120"/>
                <a:gd name="connsiteX28" fmla="*/ 2078528 w 2148008"/>
                <a:gd name="connsiteY28" fmla="*/ 2860627 h 3693120"/>
                <a:gd name="connsiteX29" fmla="*/ 1903217 w 2148008"/>
                <a:gd name="connsiteY29" fmla="*/ 2692370 h 3693120"/>
                <a:gd name="connsiteX30" fmla="*/ 1749632 w 2148008"/>
                <a:gd name="connsiteY30" fmla="*/ 2448634 h 3693120"/>
                <a:gd name="connsiteX31" fmla="*/ 1638449 w 2148008"/>
                <a:gd name="connsiteY31" fmla="*/ 2139722 h 3693120"/>
                <a:gd name="connsiteX32" fmla="*/ 1606193 w 2148008"/>
                <a:gd name="connsiteY32" fmla="*/ 1772188 h 3693120"/>
                <a:gd name="connsiteX33" fmla="*/ 1653540 w 2148008"/>
                <a:gd name="connsiteY33" fmla="*/ 1264920 h 3693120"/>
                <a:gd name="connsiteX34" fmla="*/ 1691640 w 2148008"/>
                <a:gd name="connsiteY34" fmla="*/ 952500 h 3693120"/>
                <a:gd name="connsiteX35" fmla="*/ 1760220 w 2148008"/>
                <a:gd name="connsiteY35" fmla="*/ 533400 h 3693120"/>
                <a:gd name="connsiteX36" fmla="*/ 1844040 w 2148008"/>
                <a:gd name="connsiteY36" fmla="*/ 144780 h 3693120"/>
                <a:gd name="connsiteX37" fmla="*/ 1211580 w 2148008"/>
                <a:gd name="connsiteY37" fmla="*/ 0 h 3693120"/>
                <a:gd name="connsiteX38" fmla="*/ 1165860 w 2148008"/>
                <a:gd name="connsiteY38" fmla="*/ 289560 h 3693120"/>
                <a:gd name="connsiteX0" fmla="*/ 1171477 w 2153625"/>
                <a:gd name="connsiteY0" fmla="*/ 289560 h 3693120"/>
                <a:gd name="connsiteX1" fmla="*/ 1140997 w 2153625"/>
                <a:gd name="connsiteY1" fmla="*/ 510540 h 3693120"/>
                <a:gd name="connsiteX2" fmla="*/ 1049557 w 2153625"/>
                <a:gd name="connsiteY2" fmla="*/ 937260 h 3693120"/>
                <a:gd name="connsiteX3" fmla="*/ 935257 w 2153625"/>
                <a:gd name="connsiteY3" fmla="*/ 1402080 h 3693120"/>
                <a:gd name="connsiteX4" fmla="*/ 859057 w 2153625"/>
                <a:gd name="connsiteY4" fmla="*/ 1638300 h 3693120"/>
                <a:gd name="connsiteX5" fmla="*/ 752377 w 2153625"/>
                <a:gd name="connsiteY5" fmla="*/ 1882140 h 3693120"/>
                <a:gd name="connsiteX6" fmla="*/ 607597 w 2153625"/>
                <a:gd name="connsiteY6" fmla="*/ 2095500 h 3693120"/>
                <a:gd name="connsiteX7" fmla="*/ 325657 w 2153625"/>
                <a:gd name="connsiteY7" fmla="*/ 2499360 h 3693120"/>
                <a:gd name="connsiteX8" fmla="*/ 188497 w 2153625"/>
                <a:gd name="connsiteY8" fmla="*/ 2613660 h 3693120"/>
                <a:gd name="connsiteX9" fmla="*/ 135157 w 2153625"/>
                <a:gd name="connsiteY9" fmla="*/ 2727960 h 3693120"/>
                <a:gd name="connsiteX10" fmla="*/ 20857 w 2153625"/>
                <a:gd name="connsiteY10" fmla="*/ 2834640 h 3693120"/>
                <a:gd name="connsiteX11" fmla="*/ 13237 w 2153625"/>
                <a:gd name="connsiteY11" fmla="*/ 2971800 h 3693120"/>
                <a:gd name="connsiteX12" fmla="*/ 5617 w 2153625"/>
                <a:gd name="connsiteY12" fmla="*/ 3078480 h 3693120"/>
                <a:gd name="connsiteX13" fmla="*/ 104677 w 2153625"/>
                <a:gd name="connsiteY13" fmla="*/ 3139440 h 3693120"/>
                <a:gd name="connsiteX14" fmla="*/ 165637 w 2153625"/>
                <a:gd name="connsiteY14" fmla="*/ 3230880 h 3693120"/>
                <a:gd name="connsiteX15" fmla="*/ 235214 w 2153625"/>
                <a:gd name="connsiteY15" fmla="*/ 3381283 h 3693120"/>
                <a:gd name="connsiteX16" fmla="*/ 392929 w 2153625"/>
                <a:gd name="connsiteY16" fmla="*/ 3453852 h 3693120"/>
                <a:gd name="connsiteX17" fmla="*/ 518390 w 2153625"/>
                <a:gd name="connsiteY17" fmla="*/ 3435135 h 3693120"/>
                <a:gd name="connsiteX18" fmla="*/ 599329 w 2153625"/>
                <a:gd name="connsiteY18" fmla="*/ 3403614 h 3693120"/>
                <a:gd name="connsiteX19" fmla="*/ 655479 w 2153625"/>
                <a:gd name="connsiteY19" fmla="*/ 3464190 h 3693120"/>
                <a:gd name="connsiteX20" fmla="*/ 935667 w 2153625"/>
                <a:gd name="connsiteY20" fmla="*/ 3413406 h 3693120"/>
                <a:gd name="connsiteX21" fmla="*/ 1201957 w 2153625"/>
                <a:gd name="connsiteY21" fmla="*/ 3459480 h 3693120"/>
                <a:gd name="connsiteX22" fmla="*/ 1369597 w 2153625"/>
                <a:gd name="connsiteY22" fmla="*/ 3589020 h 3693120"/>
                <a:gd name="connsiteX23" fmla="*/ 1629047 w 2153625"/>
                <a:gd name="connsiteY23" fmla="*/ 3690276 h 3693120"/>
                <a:gd name="connsiteX24" fmla="*/ 1681544 w 2153625"/>
                <a:gd name="connsiteY24" fmla="*/ 3516528 h 3693120"/>
                <a:gd name="connsiteX25" fmla="*/ 1796852 w 2153625"/>
                <a:gd name="connsiteY25" fmla="*/ 3445930 h 3693120"/>
                <a:gd name="connsiteX26" fmla="*/ 2026966 w 2153625"/>
                <a:gd name="connsiteY26" fmla="*/ 3404355 h 3693120"/>
                <a:gd name="connsiteX27" fmla="*/ 2152110 w 2153625"/>
                <a:gd name="connsiteY27" fmla="*/ 3055270 h 3693120"/>
                <a:gd name="connsiteX28" fmla="*/ 2084145 w 2153625"/>
                <a:gd name="connsiteY28" fmla="*/ 2860627 h 3693120"/>
                <a:gd name="connsiteX29" fmla="*/ 1908834 w 2153625"/>
                <a:gd name="connsiteY29" fmla="*/ 2692370 h 3693120"/>
                <a:gd name="connsiteX30" fmla="*/ 1755249 w 2153625"/>
                <a:gd name="connsiteY30" fmla="*/ 2448634 h 3693120"/>
                <a:gd name="connsiteX31" fmla="*/ 1644066 w 2153625"/>
                <a:gd name="connsiteY31" fmla="*/ 2139722 h 3693120"/>
                <a:gd name="connsiteX32" fmla="*/ 1611810 w 2153625"/>
                <a:gd name="connsiteY32" fmla="*/ 1772188 h 3693120"/>
                <a:gd name="connsiteX33" fmla="*/ 1659157 w 2153625"/>
                <a:gd name="connsiteY33" fmla="*/ 1264920 h 3693120"/>
                <a:gd name="connsiteX34" fmla="*/ 1697257 w 2153625"/>
                <a:gd name="connsiteY34" fmla="*/ 952500 h 3693120"/>
                <a:gd name="connsiteX35" fmla="*/ 1765837 w 2153625"/>
                <a:gd name="connsiteY35" fmla="*/ 533400 h 3693120"/>
                <a:gd name="connsiteX36" fmla="*/ 1849657 w 2153625"/>
                <a:gd name="connsiteY36" fmla="*/ 144780 h 3693120"/>
                <a:gd name="connsiteX37" fmla="*/ 1217197 w 2153625"/>
                <a:gd name="connsiteY37" fmla="*/ 0 h 3693120"/>
                <a:gd name="connsiteX38" fmla="*/ 1171477 w 2153625"/>
                <a:gd name="connsiteY38" fmla="*/ 289560 h 3693120"/>
                <a:gd name="connsiteX0" fmla="*/ 1171477 w 2153625"/>
                <a:gd name="connsiteY0" fmla="*/ 289560 h 3693120"/>
                <a:gd name="connsiteX1" fmla="*/ 1140997 w 2153625"/>
                <a:gd name="connsiteY1" fmla="*/ 510540 h 3693120"/>
                <a:gd name="connsiteX2" fmla="*/ 1049557 w 2153625"/>
                <a:gd name="connsiteY2" fmla="*/ 937260 h 3693120"/>
                <a:gd name="connsiteX3" fmla="*/ 935257 w 2153625"/>
                <a:gd name="connsiteY3" fmla="*/ 1402080 h 3693120"/>
                <a:gd name="connsiteX4" fmla="*/ 859057 w 2153625"/>
                <a:gd name="connsiteY4" fmla="*/ 1638300 h 3693120"/>
                <a:gd name="connsiteX5" fmla="*/ 752377 w 2153625"/>
                <a:gd name="connsiteY5" fmla="*/ 1882140 h 3693120"/>
                <a:gd name="connsiteX6" fmla="*/ 607597 w 2153625"/>
                <a:gd name="connsiteY6" fmla="*/ 2095500 h 3693120"/>
                <a:gd name="connsiteX7" fmla="*/ 325657 w 2153625"/>
                <a:gd name="connsiteY7" fmla="*/ 2499360 h 3693120"/>
                <a:gd name="connsiteX8" fmla="*/ 188497 w 2153625"/>
                <a:gd name="connsiteY8" fmla="*/ 2613660 h 3693120"/>
                <a:gd name="connsiteX9" fmla="*/ 135157 w 2153625"/>
                <a:gd name="connsiteY9" fmla="*/ 2727960 h 3693120"/>
                <a:gd name="connsiteX10" fmla="*/ 20857 w 2153625"/>
                <a:gd name="connsiteY10" fmla="*/ 2834640 h 3693120"/>
                <a:gd name="connsiteX11" fmla="*/ 13237 w 2153625"/>
                <a:gd name="connsiteY11" fmla="*/ 2971800 h 3693120"/>
                <a:gd name="connsiteX12" fmla="*/ 5617 w 2153625"/>
                <a:gd name="connsiteY12" fmla="*/ 3078480 h 3693120"/>
                <a:gd name="connsiteX13" fmla="*/ 104677 w 2153625"/>
                <a:gd name="connsiteY13" fmla="*/ 3139440 h 3693120"/>
                <a:gd name="connsiteX14" fmla="*/ 165637 w 2153625"/>
                <a:gd name="connsiteY14" fmla="*/ 3230880 h 3693120"/>
                <a:gd name="connsiteX15" fmla="*/ 235214 w 2153625"/>
                <a:gd name="connsiteY15" fmla="*/ 3381283 h 3693120"/>
                <a:gd name="connsiteX16" fmla="*/ 392929 w 2153625"/>
                <a:gd name="connsiteY16" fmla="*/ 3453852 h 3693120"/>
                <a:gd name="connsiteX17" fmla="*/ 518390 w 2153625"/>
                <a:gd name="connsiteY17" fmla="*/ 3435135 h 3693120"/>
                <a:gd name="connsiteX18" fmla="*/ 599329 w 2153625"/>
                <a:gd name="connsiteY18" fmla="*/ 3403614 h 3693120"/>
                <a:gd name="connsiteX19" fmla="*/ 655479 w 2153625"/>
                <a:gd name="connsiteY19" fmla="*/ 3464190 h 3693120"/>
                <a:gd name="connsiteX20" fmla="*/ 935667 w 2153625"/>
                <a:gd name="connsiteY20" fmla="*/ 3413406 h 3693120"/>
                <a:gd name="connsiteX21" fmla="*/ 1201957 w 2153625"/>
                <a:gd name="connsiteY21" fmla="*/ 3459480 h 3693120"/>
                <a:gd name="connsiteX22" fmla="*/ 1369597 w 2153625"/>
                <a:gd name="connsiteY22" fmla="*/ 3589020 h 3693120"/>
                <a:gd name="connsiteX23" fmla="*/ 1629047 w 2153625"/>
                <a:gd name="connsiteY23" fmla="*/ 3690276 h 3693120"/>
                <a:gd name="connsiteX24" fmla="*/ 1681544 w 2153625"/>
                <a:gd name="connsiteY24" fmla="*/ 3516528 h 3693120"/>
                <a:gd name="connsiteX25" fmla="*/ 1796852 w 2153625"/>
                <a:gd name="connsiteY25" fmla="*/ 3445930 h 3693120"/>
                <a:gd name="connsiteX26" fmla="*/ 2026966 w 2153625"/>
                <a:gd name="connsiteY26" fmla="*/ 3404355 h 3693120"/>
                <a:gd name="connsiteX27" fmla="*/ 2152110 w 2153625"/>
                <a:gd name="connsiteY27" fmla="*/ 3055270 h 3693120"/>
                <a:gd name="connsiteX28" fmla="*/ 2084145 w 2153625"/>
                <a:gd name="connsiteY28" fmla="*/ 2860627 h 3693120"/>
                <a:gd name="connsiteX29" fmla="*/ 1908834 w 2153625"/>
                <a:gd name="connsiteY29" fmla="*/ 2692370 h 3693120"/>
                <a:gd name="connsiteX30" fmla="*/ 1755249 w 2153625"/>
                <a:gd name="connsiteY30" fmla="*/ 2448634 h 3693120"/>
                <a:gd name="connsiteX31" fmla="*/ 1644066 w 2153625"/>
                <a:gd name="connsiteY31" fmla="*/ 2139722 h 3693120"/>
                <a:gd name="connsiteX32" fmla="*/ 1611810 w 2153625"/>
                <a:gd name="connsiteY32" fmla="*/ 1772188 h 3693120"/>
                <a:gd name="connsiteX33" fmla="*/ 1659157 w 2153625"/>
                <a:gd name="connsiteY33" fmla="*/ 1264920 h 3693120"/>
                <a:gd name="connsiteX34" fmla="*/ 1697257 w 2153625"/>
                <a:gd name="connsiteY34" fmla="*/ 952500 h 3693120"/>
                <a:gd name="connsiteX35" fmla="*/ 1765837 w 2153625"/>
                <a:gd name="connsiteY35" fmla="*/ 533400 h 3693120"/>
                <a:gd name="connsiteX36" fmla="*/ 1849657 w 2153625"/>
                <a:gd name="connsiteY36" fmla="*/ 144780 h 3693120"/>
                <a:gd name="connsiteX37" fmla="*/ 1217197 w 2153625"/>
                <a:gd name="connsiteY37" fmla="*/ 0 h 3693120"/>
                <a:gd name="connsiteX38" fmla="*/ 1171477 w 2153625"/>
                <a:gd name="connsiteY38" fmla="*/ 289560 h 3693120"/>
                <a:gd name="connsiteX0" fmla="*/ 1171477 w 2153625"/>
                <a:gd name="connsiteY0" fmla="*/ 289560 h 3693120"/>
                <a:gd name="connsiteX1" fmla="*/ 1140997 w 2153625"/>
                <a:gd name="connsiteY1" fmla="*/ 510540 h 3693120"/>
                <a:gd name="connsiteX2" fmla="*/ 1049557 w 2153625"/>
                <a:gd name="connsiteY2" fmla="*/ 937260 h 3693120"/>
                <a:gd name="connsiteX3" fmla="*/ 935257 w 2153625"/>
                <a:gd name="connsiteY3" fmla="*/ 1402080 h 3693120"/>
                <a:gd name="connsiteX4" fmla="*/ 859057 w 2153625"/>
                <a:gd name="connsiteY4" fmla="*/ 1638300 h 3693120"/>
                <a:gd name="connsiteX5" fmla="*/ 752377 w 2153625"/>
                <a:gd name="connsiteY5" fmla="*/ 1882140 h 3693120"/>
                <a:gd name="connsiteX6" fmla="*/ 607597 w 2153625"/>
                <a:gd name="connsiteY6" fmla="*/ 2095500 h 3693120"/>
                <a:gd name="connsiteX7" fmla="*/ 325657 w 2153625"/>
                <a:gd name="connsiteY7" fmla="*/ 2499360 h 3693120"/>
                <a:gd name="connsiteX8" fmla="*/ 188497 w 2153625"/>
                <a:gd name="connsiteY8" fmla="*/ 2613660 h 3693120"/>
                <a:gd name="connsiteX9" fmla="*/ 135157 w 2153625"/>
                <a:gd name="connsiteY9" fmla="*/ 2727960 h 3693120"/>
                <a:gd name="connsiteX10" fmla="*/ 20857 w 2153625"/>
                <a:gd name="connsiteY10" fmla="*/ 2834640 h 3693120"/>
                <a:gd name="connsiteX11" fmla="*/ 13237 w 2153625"/>
                <a:gd name="connsiteY11" fmla="*/ 2971800 h 3693120"/>
                <a:gd name="connsiteX12" fmla="*/ 5617 w 2153625"/>
                <a:gd name="connsiteY12" fmla="*/ 3078480 h 3693120"/>
                <a:gd name="connsiteX13" fmla="*/ 104677 w 2153625"/>
                <a:gd name="connsiteY13" fmla="*/ 3139440 h 3693120"/>
                <a:gd name="connsiteX14" fmla="*/ 165637 w 2153625"/>
                <a:gd name="connsiteY14" fmla="*/ 3230880 h 3693120"/>
                <a:gd name="connsiteX15" fmla="*/ 235214 w 2153625"/>
                <a:gd name="connsiteY15" fmla="*/ 3381283 h 3693120"/>
                <a:gd name="connsiteX16" fmla="*/ 392929 w 2153625"/>
                <a:gd name="connsiteY16" fmla="*/ 3453852 h 3693120"/>
                <a:gd name="connsiteX17" fmla="*/ 518390 w 2153625"/>
                <a:gd name="connsiteY17" fmla="*/ 3435135 h 3693120"/>
                <a:gd name="connsiteX18" fmla="*/ 599329 w 2153625"/>
                <a:gd name="connsiteY18" fmla="*/ 3403614 h 3693120"/>
                <a:gd name="connsiteX19" fmla="*/ 655479 w 2153625"/>
                <a:gd name="connsiteY19" fmla="*/ 3464190 h 3693120"/>
                <a:gd name="connsiteX20" fmla="*/ 935667 w 2153625"/>
                <a:gd name="connsiteY20" fmla="*/ 3413406 h 3693120"/>
                <a:gd name="connsiteX21" fmla="*/ 1201957 w 2153625"/>
                <a:gd name="connsiteY21" fmla="*/ 3459480 h 3693120"/>
                <a:gd name="connsiteX22" fmla="*/ 1369597 w 2153625"/>
                <a:gd name="connsiteY22" fmla="*/ 3589020 h 3693120"/>
                <a:gd name="connsiteX23" fmla="*/ 1629047 w 2153625"/>
                <a:gd name="connsiteY23" fmla="*/ 3690276 h 3693120"/>
                <a:gd name="connsiteX24" fmla="*/ 1681544 w 2153625"/>
                <a:gd name="connsiteY24" fmla="*/ 3516528 h 3693120"/>
                <a:gd name="connsiteX25" fmla="*/ 1796852 w 2153625"/>
                <a:gd name="connsiteY25" fmla="*/ 3445930 h 3693120"/>
                <a:gd name="connsiteX26" fmla="*/ 2026966 w 2153625"/>
                <a:gd name="connsiteY26" fmla="*/ 3404355 h 3693120"/>
                <a:gd name="connsiteX27" fmla="*/ 2152110 w 2153625"/>
                <a:gd name="connsiteY27" fmla="*/ 3055270 h 3693120"/>
                <a:gd name="connsiteX28" fmla="*/ 2084145 w 2153625"/>
                <a:gd name="connsiteY28" fmla="*/ 2860627 h 3693120"/>
                <a:gd name="connsiteX29" fmla="*/ 1908834 w 2153625"/>
                <a:gd name="connsiteY29" fmla="*/ 2692370 h 3693120"/>
                <a:gd name="connsiteX30" fmla="*/ 1755249 w 2153625"/>
                <a:gd name="connsiteY30" fmla="*/ 2448634 h 3693120"/>
                <a:gd name="connsiteX31" fmla="*/ 1644066 w 2153625"/>
                <a:gd name="connsiteY31" fmla="*/ 2139722 h 3693120"/>
                <a:gd name="connsiteX32" fmla="*/ 1611810 w 2153625"/>
                <a:gd name="connsiteY32" fmla="*/ 1772188 h 3693120"/>
                <a:gd name="connsiteX33" fmla="*/ 1659157 w 2153625"/>
                <a:gd name="connsiteY33" fmla="*/ 1264920 h 3693120"/>
                <a:gd name="connsiteX34" fmla="*/ 1697257 w 2153625"/>
                <a:gd name="connsiteY34" fmla="*/ 952500 h 3693120"/>
                <a:gd name="connsiteX35" fmla="*/ 1765837 w 2153625"/>
                <a:gd name="connsiteY35" fmla="*/ 533400 h 3693120"/>
                <a:gd name="connsiteX36" fmla="*/ 1849657 w 2153625"/>
                <a:gd name="connsiteY36" fmla="*/ 144780 h 3693120"/>
                <a:gd name="connsiteX37" fmla="*/ 1217197 w 2153625"/>
                <a:gd name="connsiteY37" fmla="*/ 0 h 3693120"/>
                <a:gd name="connsiteX38" fmla="*/ 1171477 w 2153625"/>
                <a:gd name="connsiteY38" fmla="*/ 289560 h 3693120"/>
                <a:gd name="connsiteX0" fmla="*/ 1171477 w 2153625"/>
                <a:gd name="connsiteY0" fmla="*/ 289560 h 3693120"/>
                <a:gd name="connsiteX1" fmla="*/ 1140997 w 2153625"/>
                <a:gd name="connsiteY1" fmla="*/ 510540 h 3693120"/>
                <a:gd name="connsiteX2" fmla="*/ 1049557 w 2153625"/>
                <a:gd name="connsiteY2" fmla="*/ 937260 h 3693120"/>
                <a:gd name="connsiteX3" fmla="*/ 935257 w 2153625"/>
                <a:gd name="connsiteY3" fmla="*/ 1402080 h 3693120"/>
                <a:gd name="connsiteX4" fmla="*/ 859057 w 2153625"/>
                <a:gd name="connsiteY4" fmla="*/ 1638300 h 3693120"/>
                <a:gd name="connsiteX5" fmla="*/ 752377 w 2153625"/>
                <a:gd name="connsiteY5" fmla="*/ 1882140 h 3693120"/>
                <a:gd name="connsiteX6" fmla="*/ 607597 w 2153625"/>
                <a:gd name="connsiteY6" fmla="*/ 2095500 h 3693120"/>
                <a:gd name="connsiteX7" fmla="*/ 325657 w 2153625"/>
                <a:gd name="connsiteY7" fmla="*/ 2499360 h 3693120"/>
                <a:gd name="connsiteX8" fmla="*/ 188497 w 2153625"/>
                <a:gd name="connsiteY8" fmla="*/ 2613660 h 3693120"/>
                <a:gd name="connsiteX9" fmla="*/ 135157 w 2153625"/>
                <a:gd name="connsiteY9" fmla="*/ 2727960 h 3693120"/>
                <a:gd name="connsiteX10" fmla="*/ 20857 w 2153625"/>
                <a:gd name="connsiteY10" fmla="*/ 2834640 h 3693120"/>
                <a:gd name="connsiteX11" fmla="*/ 13237 w 2153625"/>
                <a:gd name="connsiteY11" fmla="*/ 2971800 h 3693120"/>
                <a:gd name="connsiteX12" fmla="*/ 5617 w 2153625"/>
                <a:gd name="connsiteY12" fmla="*/ 3078480 h 3693120"/>
                <a:gd name="connsiteX13" fmla="*/ 104677 w 2153625"/>
                <a:gd name="connsiteY13" fmla="*/ 3139440 h 3693120"/>
                <a:gd name="connsiteX14" fmla="*/ 146765 w 2153625"/>
                <a:gd name="connsiteY14" fmla="*/ 3243670 h 3693120"/>
                <a:gd name="connsiteX15" fmla="*/ 235214 w 2153625"/>
                <a:gd name="connsiteY15" fmla="*/ 3381283 h 3693120"/>
                <a:gd name="connsiteX16" fmla="*/ 392929 w 2153625"/>
                <a:gd name="connsiteY16" fmla="*/ 3453852 h 3693120"/>
                <a:gd name="connsiteX17" fmla="*/ 518390 w 2153625"/>
                <a:gd name="connsiteY17" fmla="*/ 3435135 h 3693120"/>
                <a:gd name="connsiteX18" fmla="*/ 599329 w 2153625"/>
                <a:gd name="connsiteY18" fmla="*/ 3403614 h 3693120"/>
                <a:gd name="connsiteX19" fmla="*/ 655479 w 2153625"/>
                <a:gd name="connsiteY19" fmla="*/ 3464190 h 3693120"/>
                <a:gd name="connsiteX20" fmla="*/ 935667 w 2153625"/>
                <a:gd name="connsiteY20" fmla="*/ 3413406 h 3693120"/>
                <a:gd name="connsiteX21" fmla="*/ 1201957 w 2153625"/>
                <a:gd name="connsiteY21" fmla="*/ 3459480 h 3693120"/>
                <a:gd name="connsiteX22" fmla="*/ 1369597 w 2153625"/>
                <a:gd name="connsiteY22" fmla="*/ 3589020 h 3693120"/>
                <a:gd name="connsiteX23" fmla="*/ 1629047 w 2153625"/>
                <a:gd name="connsiteY23" fmla="*/ 3690276 h 3693120"/>
                <a:gd name="connsiteX24" fmla="*/ 1681544 w 2153625"/>
                <a:gd name="connsiteY24" fmla="*/ 3516528 h 3693120"/>
                <a:gd name="connsiteX25" fmla="*/ 1796852 w 2153625"/>
                <a:gd name="connsiteY25" fmla="*/ 3445930 h 3693120"/>
                <a:gd name="connsiteX26" fmla="*/ 2026966 w 2153625"/>
                <a:gd name="connsiteY26" fmla="*/ 3404355 h 3693120"/>
                <a:gd name="connsiteX27" fmla="*/ 2152110 w 2153625"/>
                <a:gd name="connsiteY27" fmla="*/ 3055270 h 3693120"/>
                <a:gd name="connsiteX28" fmla="*/ 2084145 w 2153625"/>
                <a:gd name="connsiteY28" fmla="*/ 2860627 h 3693120"/>
                <a:gd name="connsiteX29" fmla="*/ 1908834 w 2153625"/>
                <a:gd name="connsiteY29" fmla="*/ 2692370 h 3693120"/>
                <a:gd name="connsiteX30" fmla="*/ 1755249 w 2153625"/>
                <a:gd name="connsiteY30" fmla="*/ 2448634 h 3693120"/>
                <a:gd name="connsiteX31" fmla="*/ 1644066 w 2153625"/>
                <a:gd name="connsiteY31" fmla="*/ 2139722 h 3693120"/>
                <a:gd name="connsiteX32" fmla="*/ 1611810 w 2153625"/>
                <a:gd name="connsiteY32" fmla="*/ 1772188 h 3693120"/>
                <a:gd name="connsiteX33" fmla="*/ 1659157 w 2153625"/>
                <a:gd name="connsiteY33" fmla="*/ 1264920 h 3693120"/>
                <a:gd name="connsiteX34" fmla="*/ 1697257 w 2153625"/>
                <a:gd name="connsiteY34" fmla="*/ 952500 h 3693120"/>
                <a:gd name="connsiteX35" fmla="*/ 1765837 w 2153625"/>
                <a:gd name="connsiteY35" fmla="*/ 533400 h 3693120"/>
                <a:gd name="connsiteX36" fmla="*/ 1849657 w 2153625"/>
                <a:gd name="connsiteY36" fmla="*/ 144780 h 3693120"/>
                <a:gd name="connsiteX37" fmla="*/ 1217197 w 2153625"/>
                <a:gd name="connsiteY37" fmla="*/ 0 h 3693120"/>
                <a:gd name="connsiteX38" fmla="*/ 1171477 w 2153625"/>
                <a:gd name="connsiteY38" fmla="*/ 289560 h 3693120"/>
                <a:gd name="connsiteX0" fmla="*/ 1169746 w 2151894"/>
                <a:gd name="connsiteY0" fmla="*/ 289560 h 3693120"/>
                <a:gd name="connsiteX1" fmla="*/ 1139266 w 2151894"/>
                <a:gd name="connsiteY1" fmla="*/ 510540 h 3693120"/>
                <a:gd name="connsiteX2" fmla="*/ 1047826 w 2151894"/>
                <a:gd name="connsiteY2" fmla="*/ 937260 h 3693120"/>
                <a:gd name="connsiteX3" fmla="*/ 933526 w 2151894"/>
                <a:gd name="connsiteY3" fmla="*/ 1402080 h 3693120"/>
                <a:gd name="connsiteX4" fmla="*/ 857326 w 2151894"/>
                <a:gd name="connsiteY4" fmla="*/ 1638300 h 3693120"/>
                <a:gd name="connsiteX5" fmla="*/ 750646 w 2151894"/>
                <a:gd name="connsiteY5" fmla="*/ 1882140 h 3693120"/>
                <a:gd name="connsiteX6" fmla="*/ 605866 w 2151894"/>
                <a:gd name="connsiteY6" fmla="*/ 2095500 h 3693120"/>
                <a:gd name="connsiteX7" fmla="*/ 323926 w 2151894"/>
                <a:gd name="connsiteY7" fmla="*/ 2499360 h 3693120"/>
                <a:gd name="connsiteX8" fmla="*/ 186766 w 2151894"/>
                <a:gd name="connsiteY8" fmla="*/ 2613660 h 3693120"/>
                <a:gd name="connsiteX9" fmla="*/ 133426 w 2151894"/>
                <a:gd name="connsiteY9" fmla="*/ 2727960 h 3693120"/>
                <a:gd name="connsiteX10" fmla="*/ 19126 w 2151894"/>
                <a:gd name="connsiteY10" fmla="*/ 2834640 h 3693120"/>
                <a:gd name="connsiteX11" fmla="*/ 11506 w 2151894"/>
                <a:gd name="connsiteY11" fmla="*/ 2971800 h 3693120"/>
                <a:gd name="connsiteX12" fmla="*/ 3886 w 2151894"/>
                <a:gd name="connsiteY12" fmla="*/ 3078480 h 3693120"/>
                <a:gd name="connsiteX13" fmla="*/ 78619 w 2151894"/>
                <a:gd name="connsiteY13" fmla="*/ 3189011 h 3693120"/>
                <a:gd name="connsiteX14" fmla="*/ 145034 w 2151894"/>
                <a:gd name="connsiteY14" fmla="*/ 3243670 h 3693120"/>
                <a:gd name="connsiteX15" fmla="*/ 233483 w 2151894"/>
                <a:gd name="connsiteY15" fmla="*/ 3381283 h 3693120"/>
                <a:gd name="connsiteX16" fmla="*/ 391198 w 2151894"/>
                <a:gd name="connsiteY16" fmla="*/ 3453852 h 3693120"/>
                <a:gd name="connsiteX17" fmla="*/ 516659 w 2151894"/>
                <a:gd name="connsiteY17" fmla="*/ 3435135 h 3693120"/>
                <a:gd name="connsiteX18" fmla="*/ 597598 w 2151894"/>
                <a:gd name="connsiteY18" fmla="*/ 3403614 h 3693120"/>
                <a:gd name="connsiteX19" fmla="*/ 653748 w 2151894"/>
                <a:gd name="connsiteY19" fmla="*/ 3464190 h 3693120"/>
                <a:gd name="connsiteX20" fmla="*/ 933936 w 2151894"/>
                <a:gd name="connsiteY20" fmla="*/ 3413406 h 3693120"/>
                <a:gd name="connsiteX21" fmla="*/ 1200226 w 2151894"/>
                <a:gd name="connsiteY21" fmla="*/ 3459480 h 3693120"/>
                <a:gd name="connsiteX22" fmla="*/ 1367866 w 2151894"/>
                <a:gd name="connsiteY22" fmla="*/ 3589020 h 3693120"/>
                <a:gd name="connsiteX23" fmla="*/ 1627316 w 2151894"/>
                <a:gd name="connsiteY23" fmla="*/ 3690276 h 3693120"/>
                <a:gd name="connsiteX24" fmla="*/ 1679813 w 2151894"/>
                <a:gd name="connsiteY24" fmla="*/ 3516528 h 3693120"/>
                <a:gd name="connsiteX25" fmla="*/ 1795121 w 2151894"/>
                <a:gd name="connsiteY25" fmla="*/ 3445930 h 3693120"/>
                <a:gd name="connsiteX26" fmla="*/ 2025235 w 2151894"/>
                <a:gd name="connsiteY26" fmla="*/ 3404355 h 3693120"/>
                <a:gd name="connsiteX27" fmla="*/ 2150379 w 2151894"/>
                <a:gd name="connsiteY27" fmla="*/ 3055270 h 3693120"/>
                <a:gd name="connsiteX28" fmla="*/ 2082414 w 2151894"/>
                <a:gd name="connsiteY28" fmla="*/ 2860627 h 3693120"/>
                <a:gd name="connsiteX29" fmla="*/ 1907103 w 2151894"/>
                <a:gd name="connsiteY29" fmla="*/ 2692370 h 3693120"/>
                <a:gd name="connsiteX30" fmla="*/ 1753518 w 2151894"/>
                <a:gd name="connsiteY30" fmla="*/ 2448634 h 3693120"/>
                <a:gd name="connsiteX31" fmla="*/ 1642335 w 2151894"/>
                <a:gd name="connsiteY31" fmla="*/ 2139722 h 3693120"/>
                <a:gd name="connsiteX32" fmla="*/ 1610079 w 2151894"/>
                <a:gd name="connsiteY32" fmla="*/ 1772188 h 3693120"/>
                <a:gd name="connsiteX33" fmla="*/ 1657426 w 2151894"/>
                <a:gd name="connsiteY33" fmla="*/ 1264920 h 3693120"/>
                <a:gd name="connsiteX34" fmla="*/ 1695526 w 2151894"/>
                <a:gd name="connsiteY34" fmla="*/ 952500 h 3693120"/>
                <a:gd name="connsiteX35" fmla="*/ 1764106 w 2151894"/>
                <a:gd name="connsiteY35" fmla="*/ 533400 h 3693120"/>
                <a:gd name="connsiteX36" fmla="*/ 1847926 w 2151894"/>
                <a:gd name="connsiteY36" fmla="*/ 144780 h 3693120"/>
                <a:gd name="connsiteX37" fmla="*/ 1215466 w 2151894"/>
                <a:gd name="connsiteY37" fmla="*/ 0 h 3693120"/>
                <a:gd name="connsiteX38" fmla="*/ 1169746 w 2151894"/>
                <a:gd name="connsiteY38" fmla="*/ 289560 h 3693120"/>
                <a:gd name="connsiteX0" fmla="*/ 1171374 w 2153522"/>
                <a:gd name="connsiteY0" fmla="*/ 289560 h 3693120"/>
                <a:gd name="connsiteX1" fmla="*/ 1140894 w 2153522"/>
                <a:gd name="connsiteY1" fmla="*/ 510540 h 3693120"/>
                <a:gd name="connsiteX2" fmla="*/ 1049454 w 2153522"/>
                <a:gd name="connsiteY2" fmla="*/ 937260 h 3693120"/>
                <a:gd name="connsiteX3" fmla="*/ 935154 w 2153522"/>
                <a:gd name="connsiteY3" fmla="*/ 1402080 h 3693120"/>
                <a:gd name="connsiteX4" fmla="*/ 858954 w 2153522"/>
                <a:gd name="connsiteY4" fmla="*/ 1638300 h 3693120"/>
                <a:gd name="connsiteX5" fmla="*/ 752274 w 2153522"/>
                <a:gd name="connsiteY5" fmla="*/ 1882140 h 3693120"/>
                <a:gd name="connsiteX6" fmla="*/ 607494 w 2153522"/>
                <a:gd name="connsiteY6" fmla="*/ 2095500 h 3693120"/>
                <a:gd name="connsiteX7" fmla="*/ 325554 w 2153522"/>
                <a:gd name="connsiteY7" fmla="*/ 2499360 h 3693120"/>
                <a:gd name="connsiteX8" fmla="*/ 188394 w 2153522"/>
                <a:gd name="connsiteY8" fmla="*/ 2613660 h 3693120"/>
                <a:gd name="connsiteX9" fmla="*/ 135054 w 2153522"/>
                <a:gd name="connsiteY9" fmla="*/ 2727960 h 3693120"/>
                <a:gd name="connsiteX10" fmla="*/ 20754 w 2153522"/>
                <a:gd name="connsiteY10" fmla="*/ 2834640 h 3693120"/>
                <a:gd name="connsiteX11" fmla="*/ 13134 w 2153522"/>
                <a:gd name="connsiteY11" fmla="*/ 2971800 h 3693120"/>
                <a:gd name="connsiteX12" fmla="*/ 5514 w 2153522"/>
                <a:gd name="connsiteY12" fmla="*/ 3078480 h 3693120"/>
                <a:gd name="connsiteX13" fmla="*/ 103148 w 2153522"/>
                <a:gd name="connsiteY13" fmla="*/ 3163841 h 3693120"/>
                <a:gd name="connsiteX14" fmla="*/ 146662 w 2153522"/>
                <a:gd name="connsiteY14" fmla="*/ 3243670 h 3693120"/>
                <a:gd name="connsiteX15" fmla="*/ 235111 w 2153522"/>
                <a:gd name="connsiteY15" fmla="*/ 3381283 h 3693120"/>
                <a:gd name="connsiteX16" fmla="*/ 392826 w 2153522"/>
                <a:gd name="connsiteY16" fmla="*/ 3453852 h 3693120"/>
                <a:gd name="connsiteX17" fmla="*/ 518287 w 2153522"/>
                <a:gd name="connsiteY17" fmla="*/ 3435135 h 3693120"/>
                <a:gd name="connsiteX18" fmla="*/ 599226 w 2153522"/>
                <a:gd name="connsiteY18" fmla="*/ 3403614 h 3693120"/>
                <a:gd name="connsiteX19" fmla="*/ 655376 w 2153522"/>
                <a:gd name="connsiteY19" fmla="*/ 3464190 h 3693120"/>
                <a:gd name="connsiteX20" fmla="*/ 935564 w 2153522"/>
                <a:gd name="connsiteY20" fmla="*/ 3413406 h 3693120"/>
                <a:gd name="connsiteX21" fmla="*/ 1201854 w 2153522"/>
                <a:gd name="connsiteY21" fmla="*/ 3459480 h 3693120"/>
                <a:gd name="connsiteX22" fmla="*/ 1369494 w 2153522"/>
                <a:gd name="connsiteY22" fmla="*/ 3589020 h 3693120"/>
                <a:gd name="connsiteX23" fmla="*/ 1628944 w 2153522"/>
                <a:gd name="connsiteY23" fmla="*/ 3690276 h 3693120"/>
                <a:gd name="connsiteX24" fmla="*/ 1681441 w 2153522"/>
                <a:gd name="connsiteY24" fmla="*/ 3516528 h 3693120"/>
                <a:gd name="connsiteX25" fmla="*/ 1796749 w 2153522"/>
                <a:gd name="connsiteY25" fmla="*/ 3445930 h 3693120"/>
                <a:gd name="connsiteX26" fmla="*/ 2026863 w 2153522"/>
                <a:gd name="connsiteY26" fmla="*/ 3404355 h 3693120"/>
                <a:gd name="connsiteX27" fmla="*/ 2152007 w 2153522"/>
                <a:gd name="connsiteY27" fmla="*/ 3055270 h 3693120"/>
                <a:gd name="connsiteX28" fmla="*/ 2084042 w 2153522"/>
                <a:gd name="connsiteY28" fmla="*/ 2860627 h 3693120"/>
                <a:gd name="connsiteX29" fmla="*/ 1908731 w 2153522"/>
                <a:gd name="connsiteY29" fmla="*/ 2692370 h 3693120"/>
                <a:gd name="connsiteX30" fmla="*/ 1755146 w 2153522"/>
                <a:gd name="connsiteY30" fmla="*/ 2448634 h 3693120"/>
                <a:gd name="connsiteX31" fmla="*/ 1643963 w 2153522"/>
                <a:gd name="connsiteY31" fmla="*/ 2139722 h 3693120"/>
                <a:gd name="connsiteX32" fmla="*/ 1611707 w 2153522"/>
                <a:gd name="connsiteY32" fmla="*/ 1772188 h 3693120"/>
                <a:gd name="connsiteX33" fmla="*/ 1659054 w 2153522"/>
                <a:gd name="connsiteY33" fmla="*/ 1264920 h 3693120"/>
                <a:gd name="connsiteX34" fmla="*/ 1697154 w 2153522"/>
                <a:gd name="connsiteY34" fmla="*/ 952500 h 3693120"/>
                <a:gd name="connsiteX35" fmla="*/ 1765734 w 2153522"/>
                <a:gd name="connsiteY35" fmla="*/ 533400 h 3693120"/>
                <a:gd name="connsiteX36" fmla="*/ 1849554 w 2153522"/>
                <a:gd name="connsiteY36" fmla="*/ 144780 h 3693120"/>
                <a:gd name="connsiteX37" fmla="*/ 1217094 w 2153522"/>
                <a:gd name="connsiteY37" fmla="*/ 0 h 3693120"/>
                <a:gd name="connsiteX38" fmla="*/ 1171374 w 2153522"/>
                <a:gd name="connsiteY38" fmla="*/ 289560 h 3693120"/>
                <a:gd name="connsiteX0" fmla="*/ 1171374 w 2153522"/>
                <a:gd name="connsiteY0" fmla="*/ 289560 h 3693120"/>
                <a:gd name="connsiteX1" fmla="*/ 1140894 w 2153522"/>
                <a:gd name="connsiteY1" fmla="*/ 510540 h 3693120"/>
                <a:gd name="connsiteX2" fmla="*/ 1049454 w 2153522"/>
                <a:gd name="connsiteY2" fmla="*/ 937260 h 3693120"/>
                <a:gd name="connsiteX3" fmla="*/ 935154 w 2153522"/>
                <a:gd name="connsiteY3" fmla="*/ 1402080 h 3693120"/>
                <a:gd name="connsiteX4" fmla="*/ 858954 w 2153522"/>
                <a:gd name="connsiteY4" fmla="*/ 1638300 h 3693120"/>
                <a:gd name="connsiteX5" fmla="*/ 752274 w 2153522"/>
                <a:gd name="connsiteY5" fmla="*/ 1882140 h 3693120"/>
                <a:gd name="connsiteX6" fmla="*/ 607494 w 2153522"/>
                <a:gd name="connsiteY6" fmla="*/ 2095500 h 3693120"/>
                <a:gd name="connsiteX7" fmla="*/ 325554 w 2153522"/>
                <a:gd name="connsiteY7" fmla="*/ 2499360 h 3693120"/>
                <a:gd name="connsiteX8" fmla="*/ 188394 w 2153522"/>
                <a:gd name="connsiteY8" fmla="*/ 2613660 h 3693120"/>
                <a:gd name="connsiteX9" fmla="*/ 135054 w 2153522"/>
                <a:gd name="connsiteY9" fmla="*/ 2727960 h 3693120"/>
                <a:gd name="connsiteX10" fmla="*/ 20754 w 2153522"/>
                <a:gd name="connsiteY10" fmla="*/ 2834640 h 3693120"/>
                <a:gd name="connsiteX11" fmla="*/ 13134 w 2153522"/>
                <a:gd name="connsiteY11" fmla="*/ 2971800 h 3693120"/>
                <a:gd name="connsiteX12" fmla="*/ 5514 w 2153522"/>
                <a:gd name="connsiteY12" fmla="*/ 3078480 h 3693120"/>
                <a:gd name="connsiteX13" fmla="*/ 103148 w 2153522"/>
                <a:gd name="connsiteY13" fmla="*/ 3163841 h 3693120"/>
                <a:gd name="connsiteX14" fmla="*/ 146662 w 2153522"/>
                <a:gd name="connsiteY14" fmla="*/ 3243670 h 3693120"/>
                <a:gd name="connsiteX15" fmla="*/ 235111 w 2153522"/>
                <a:gd name="connsiteY15" fmla="*/ 3381283 h 3693120"/>
                <a:gd name="connsiteX16" fmla="*/ 392826 w 2153522"/>
                <a:gd name="connsiteY16" fmla="*/ 3453852 h 3693120"/>
                <a:gd name="connsiteX17" fmla="*/ 518287 w 2153522"/>
                <a:gd name="connsiteY17" fmla="*/ 3435135 h 3693120"/>
                <a:gd name="connsiteX18" fmla="*/ 599226 w 2153522"/>
                <a:gd name="connsiteY18" fmla="*/ 3403614 h 3693120"/>
                <a:gd name="connsiteX19" fmla="*/ 655376 w 2153522"/>
                <a:gd name="connsiteY19" fmla="*/ 3464190 h 3693120"/>
                <a:gd name="connsiteX20" fmla="*/ 935564 w 2153522"/>
                <a:gd name="connsiteY20" fmla="*/ 3413406 h 3693120"/>
                <a:gd name="connsiteX21" fmla="*/ 1201854 w 2153522"/>
                <a:gd name="connsiteY21" fmla="*/ 3459480 h 3693120"/>
                <a:gd name="connsiteX22" fmla="*/ 1369494 w 2153522"/>
                <a:gd name="connsiteY22" fmla="*/ 3589020 h 3693120"/>
                <a:gd name="connsiteX23" fmla="*/ 1628944 w 2153522"/>
                <a:gd name="connsiteY23" fmla="*/ 3690276 h 3693120"/>
                <a:gd name="connsiteX24" fmla="*/ 1681441 w 2153522"/>
                <a:gd name="connsiteY24" fmla="*/ 3516528 h 3693120"/>
                <a:gd name="connsiteX25" fmla="*/ 1796749 w 2153522"/>
                <a:gd name="connsiteY25" fmla="*/ 3445930 h 3693120"/>
                <a:gd name="connsiteX26" fmla="*/ 2026863 w 2153522"/>
                <a:gd name="connsiteY26" fmla="*/ 3404355 h 3693120"/>
                <a:gd name="connsiteX27" fmla="*/ 2152007 w 2153522"/>
                <a:gd name="connsiteY27" fmla="*/ 3055270 h 3693120"/>
                <a:gd name="connsiteX28" fmla="*/ 2084042 w 2153522"/>
                <a:gd name="connsiteY28" fmla="*/ 2860627 h 3693120"/>
                <a:gd name="connsiteX29" fmla="*/ 1908731 w 2153522"/>
                <a:gd name="connsiteY29" fmla="*/ 2692370 h 3693120"/>
                <a:gd name="connsiteX30" fmla="*/ 1755146 w 2153522"/>
                <a:gd name="connsiteY30" fmla="*/ 2448634 h 3693120"/>
                <a:gd name="connsiteX31" fmla="*/ 1643963 w 2153522"/>
                <a:gd name="connsiteY31" fmla="*/ 2139722 h 3693120"/>
                <a:gd name="connsiteX32" fmla="*/ 1611707 w 2153522"/>
                <a:gd name="connsiteY32" fmla="*/ 1772188 h 3693120"/>
                <a:gd name="connsiteX33" fmla="*/ 1659054 w 2153522"/>
                <a:gd name="connsiteY33" fmla="*/ 1264920 h 3693120"/>
                <a:gd name="connsiteX34" fmla="*/ 1697154 w 2153522"/>
                <a:gd name="connsiteY34" fmla="*/ 952500 h 3693120"/>
                <a:gd name="connsiteX35" fmla="*/ 1765734 w 2153522"/>
                <a:gd name="connsiteY35" fmla="*/ 533400 h 3693120"/>
                <a:gd name="connsiteX36" fmla="*/ 1849554 w 2153522"/>
                <a:gd name="connsiteY36" fmla="*/ 144780 h 3693120"/>
                <a:gd name="connsiteX37" fmla="*/ 1217094 w 2153522"/>
                <a:gd name="connsiteY37" fmla="*/ 0 h 3693120"/>
                <a:gd name="connsiteX38" fmla="*/ 1171374 w 2153522"/>
                <a:gd name="connsiteY38" fmla="*/ 289560 h 3693120"/>
                <a:gd name="connsiteX0" fmla="*/ 1170850 w 2152998"/>
                <a:gd name="connsiteY0" fmla="*/ 289560 h 3693120"/>
                <a:gd name="connsiteX1" fmla="*/ 1140370 w 2152998"/>
                <a:gd name="connsiteY1" fmla="*/ 510540 h 3693120"/>
                <a:gd name="connsiteX2" fmla="*/ 1048930 w 2152998"/>
                <a:gd name="connsiteY2" fmla="*/ 937260 h 3693120"/>
                <a:gd name="connsiteX3" fmla="*/ 934630 w 2152998"/>
                <a:gd name="connsiteY3" fmla="*/ 1402080 h 3693120"/>
                <a:gd name="connsiteX4" fmla="*/ 858430 w 2152998"/>
                <a:gd name="connsiteY4" fmla="*/ 1638300 h 3693120"/>
                <a:gd name="connsiteX5" fmla="*/ 751750 w 2152998"/>
                <a:gd name="connsiteY5" fmla="*/ 1882140 h 3693120"/>
                <a:gd name="connsiteX6" fmla="*/ 606970 w 2152998"/>
                <a:gd name="connsiteY6" fmla="*/ 2095500 h 3693120"/>
                <a:gd name="connsiteX7" fmla="*/ 325030 w 2152998"/>
                <a:gd name="connsiteY7" fmla="*/ 2499360 h 3693120"/>
                <a:gd name="connsiteX8" fmla="*/ 187870 w 2152998"/>
                <a:gd name="connsiteY8" fmla="*/ 2613660 h 3693120"/>
                <a:gd name="connsiteX9" fmla="*/ 134530 w 2152998"/>
                <a:gd name="connsiteY9" fmla="*/ 2727960 h 3693120"/>
                <a:gd name="connsiteX10" fmla="*/ 20230 w 2152998"/>
                <a:gd name="connsiteY10" fmla="*/ 2834640 h 3693120"/>
                <a:gd name="connsiteX11" fmla="*/ 12610 w 2152998"/>
                <a:gd name="connsiteY11" fmla="*/ 2971800 h 3693120"/>
                <a:gd name="connsiteX12" fmla="*/ 4990 w 2152998"/>
                <a:gd name="connsiteY12" fmla="*/ 3078480 h 3693120"/>
                <a:gd name="connsiteX13" fmla="*/ 95279 w 2152998"/>
                <a:gd name="connsiteY13" fmla="*/ 3150900 h 3693120"/>
                <a:gd name="connsiteX14" fmla="*/ 146138 w 2152998"/>
                <a:gd name="connsiteY14" fmla="*/ 3243670 h 3693120"/>
                <a:gd name="connsiteX15" fmla="*/ 234587 w 2152998"/>
                <a:gd name="connsiteY15" fmla="*/ 3381283 h 3693120"/>
                <a:gd name="connsiteX16" fmla="*/ 392302 w 2152998"/>
                <a:gd name="connsiteY16" fmla="*/ 3453852 h 3693120"/>
                <a:gd name="connsiteX17" fmla="*/ 517763 w 2152998"/>
                <a:gd name="connsiteY17" fmla="*/ 3435135 h 3693120"/>
                <a:gd name="connsiteX18" fmla="*/ 598702 w 2152998"/>
                <a:gd name="connsiteY18" fmla="*/ 3403614 h 3693120"/>
                <a:gd name="connsiteX19" fmla="*/ 654852 w 2152998"/>
                <a:gd name="connsiteY19" fmla="*/ 3464190 h 3693120"/>
                <a:gd name="connsiteX20" fmla="*/ 935040 w 2152998"/>
                <a:gd name="connsiteY20" fmla="*/ 3413406 h 3693120"/>
                <a:gd name="connsiteX21" fmla="*/ 1201330 w 2152998"/>
                <a:gd name="connsiteY21" fmla="*/ 3459480 h 3693120"/>
                <a:gd name="connsiteX22" fmla="*/ 1368970 w 2152998"/>
                <a:gd name="connsiteY22" fmla="*/ 3589020 h 3693120"/>
                <a:gd name="connsiteX23" fmla="*/ 1628420 w 2152998"/>
                <a:gd name="connsiteY23" fmla="*/ 3690276 h 3693120"/>
                <a:gd name="connsiteX24" fmla="*/ 1680917 w 2152998"/>
                <a:gd name="connsiteY24" fmla="*/ 3516528 h 3693120"/>
                <a:gd name="connsiteX25" fmla="*/ 1796225 w 2152998"/>
                <a:gd name="connsiteY25" fmla="*/ 3445930 h 3693120"/>
                <a:gd name="connsiteX26" fmla="*/ 2026339 w 2152998"/>
                <a:gd name="connsiteY26" fmla="*/ 3404355 h 3693120"/>
                <a:gd name="connsiteX27" fmla="*/ 2151483 w 2152998"/>
                <a:gd name="connsiteY27" fmla="*/ 3055270 h 3693120"/>
                <a:gd name="connsiteX28" fmla="*/ 2083518 w 2152998"/>
                <a:gd name="connsiteY28" fmla="*/ 2860627 h 3693120"/>
                <a:gd name="connsiteX29" fmla="*/ 1908207 w 2152998"/>
                <a:gd name="connsiteY29" fmla="*/ 2692370 h 3693120"/>
                <a:gd name="connsiteX30" fmla="*/ 1754622 w 2152998"/>
                <a:gd name="connsiteY30" fmla="*/ 2448634 h 3693120"/>
                <a:gd name="connsiteX31" fmla="*/ 1643439 w 2152998"/>
                <a:gd name="connsiteY31" fmla="*/ 2139722 h 3693120"/>
                <a:gd name="connsiteX32" fmla="*/ 1611183 w 2152998"/>
                <a:gd name="connsiteY32" fmla="*/ 1772188 h 3693120"/>
                <a:gd name="connsiteX33" fmla="*/ 1658530 w 2152998"/>
                <a:gd name="connsiteY33" fmla="*/ 1264920 h 3693120"/>
                <a:gd name="connsiteX34" fmla="*/ 1696630 w 2152998"/>
                <a:gd name="connsiteY34" fmla="*/ 952500 h 3693120"/>
                <a:gd name="connsiteX35" fmla="*/ 1765210 w 2152998"/>
                <a:gd name="connsiteY35" fmla="*/ 533400 h 3693120"/>
                <a:gd name="connsiteX36" fmla="*/ 1849030 w 2152998"/>
                <a:gd name="connsiteY36" fmla="*/ 144780 h 3693120"/>
                <a:gd name="connsiteX37" fmla="*/ 1216570 w 2152998"/>
                <a:gd name="connsiteY37" fmla="*/ 0 h 3693120"/>
                <a:gd name="connsiteX38" fmla="*/ 1170850 w 2152998"/>
                <a:gd name="connsiteY38" fmla="*/ 289560 h 3693120"/>
                <a:gd name="connsiteX0" fmla="*/ 1169810 w 2151958"/>
                <a:gd name="connsiteY0" fmla="*/ 289560 h 3693120"/>
                <a:gd name="connsiteX1" fmla="*/ 1139330 w 2151958"/>
                <a:gd name="connsiteY1" fmla="*/ 510540 h 3693120"/>
                <a:gd name="connsiteX2" fmla="*/ 1047890 w 2151958"/>
                <a:gd name="connsiteY2" fmla="*/ 937260 h 3693120"/>
                <a:gd name="connsiteX3" fmla="*/ 933590 w 2151958"/>
                <a:gd name="connsiteY3" fmla="*/ 1402080 h 3693120"/>
                <a:gd name="connsiteX4" fmla="*/ 857390 w 2151958"/>
                <a:gd name="connsiteY4" fmla="*/ 1638300 h 3693120"/>
                <a:gd name="connsiteX5" fmla="*/ 750710 w 2151958"/>
                <a:gd name="connsiteY5" fmla="*/ 1882140 h 3693120"/>
                <a:gd name="connsiteX6" fmla="*/ 605930 w 2151958"/>
                <a:gd name="connsiteY6" fmla="*/ 2095500 h 3693120"/>
                <a:gd name="connsiteX7" fmla="*/ 323990 w 2151958"/>
                <a:gd name="connsiteY7" fmla="*/ 2499360 h 3693120"/>
                <a:gd name="connsiteX8" fmla="*/ 186830 w 2151958"/>
                <a:gd name="connsiteY8" fmla="*/ 2613660 h 3693120"/>
                <a:gd name="connsiteX9" fmla="*/ 133490 w 2151958"/>
                <a:gd name="connsiteY9" fmla="*/ 2727960 h 3693120"/>
                <a:gd name="connsiteX10" fmla="*/ 19190 w 2151958"/>
                <a:gd name="connsiteY10" fmla="*/ 2834640 h 3693120"/>
                <a:gd name="connsiteX11" fmla="*/ 11570 w 2151958"/>
                <a:gd name="connsiteY11" fmla="*/ 2971800 h 3693120"/>
                <a:gd name="connsiteX12" fmla="*/ 5174 w 2151958"/>
                <a:gd name="connsiteY12" fmla="*/ 3072137 h 3693120"/>
                <a:gd name="connsiteX13" fmla="*/ 94239 w 2151958"/>
                <a:gd name="connsiteY13" fmla="*/ 3150900 h 3693120"/>
                <a:gd name="connsiteX14" fmla="*/ 145098 w 2151958"/>
                <a:gd name="connsiteY14" fmla="*/ 3243670 h 3693120"/>
                <a:gd name="connsiteX15" fmla="*/ 233547 w 2151958"/>
                <a:gd name="connsiteY15" fmla="*/ 3381283 h 3693120"/>
                <a:gd name="connsiteX16" fmla="*/ 391262 w 2151958"/>
                <a:gd name="connsiteY16" fmla="*/ 3453852 h 3693120"/>
                <a:gd name="connsiteX17" fmla="*/ 516723 w 2151958"/>
                <a:gd name="connsiteY17" fmla="*/ 3435135 h 3693120"/>
                <a:gd name="connsiteX18" fmla="*/ 597662 w 2151958"/>
                <a:gd name="connsiteY18" fmla="*/ 3403614 h 3693120"/>
                <a:gd name="connsiteX19" fmla="*/ 653812 w 2151958"/>
                <a:gd name="connsiteY19" fmla="*/ 3464190 h 3693120"/>
                <a:gd name="connsiteX20" fmla="*/ 934000 w 2151958"/>
                <a:gd name="connsiteY20" fmla="*/ 3413406 h 3693120"/>
                <a:gd name="connsiteX21" fmla="*/ 1200290 w 2151958"/>
                <a:gd name="connsiteY21" fmla="*/ 3459480 h 3693120"/>
                <a:gd name="connsiteX22" fmla="*/ 1367930 w 2151958"/>
                <a:gd name="connsiteY22" fmla="*/ 3589020 h 3693120"/>
                <a:gd name="connsiteX23" fmla="*/ 1627380 w 2151958"/>
                <a:gd name="connsiteY23" fmla="*/ 3690276 h 3693120"/>
                <a:gd name="connsiteX24" fmla="*/ 1679877 w 2151958"/>
                <a:gd name="connsiteY24" fmla="*/ 3516528 h 3693120"/>
                <a:gd name="connsiteX25" fmla="*/ 1795185 w 2151958"/>
                <a:gd name="connsiteY25" fmla="*/ 3445930 h 3693120"/>
                <a:gd name="connsiteX26" fmla="*/ 2025299 w 2151958"/>
                <a:gd name="connsiteY26" fmla="*/ 3404355 h 3693120"/>
                <a:gd name="connsiteX27" fmla="*/ 2150443 w 2151958"/>
                <a:gd name="connsiteY27" fmla="*/ 3055270 h 3693120"/>
                <a:gd name="connsiteX28" fmla="*/ 2082478 w 2151958"/>
                <a:gd name="connsiteY28" fmla="*/ 2860627 h 3693120"/>
                <a:gd name="connsiteX29" fmla="*/ 1907167 w 2151958"/>
                <a:gd name="connsiteY29" fmla="*/ 2692370 h 3693120"/>
                <a:gd name="connsiteX30" fmla="*/ 1753582 w 2151958"/>
                <a:gd name="connsiteY30" fmla="*/ 2448634 h 3693120"/>
                <a:gd name="connsiteX31" fmla="*/ 1642399 w 2151958"/>
                <a:gd name="connsiteY31" fmla="*/ 2139722 h 3693120"/>
                <a:gd name="connsiteX32" fmla="*/ 1610143 w 2151958"/>
                <a:gd name="connsiteY32" fmla="*/ 1772188 h 3693120"/>
                <a:gd name="connsiteX33" fmla="*/ 1657490 w 2151958"/>
                <a:gd name="connsiteY33" fmla="*/ 1264920 h 3693120"/>
                <a:gd name="connsiteX34" fmla="*/ 1695590 w 2151958"/>
                <a:gd name="connsiteY34" fmla="*/ 952500 h 3693120"/>
                <a:gd name="connsiteX35" fmla="*/ 1764170 w 2151958"/>
                <a:gd name="connsiteY35" fmla="*/ 533400 h 3693120"/>
                <a:gd name="connsiteX36" fmla="*/ 1847990 w 2151958"/>
                <a:gd name="connsiteY36" fmla="*/ 144780 h 3693120"/>
                <a:gd name="connsiteX37" fmla="*/ 1215530 w 2151958"/>
                <a:gd name="connsiteY37" fmla="*/ 0 h 3693120"/>
                <a:gd name="connsiteX38" fmla="*/ 1169810 w 2151958"/>
                <a:gd name="connsiteY38" fmla="*/ 289560 h 3693120"/>
                <a:gd name="connsiteX0" fmla="*/ 1169810 w 2151958"/>
                <a:gd name="connsiteY0" fmla="*/ 289560 h 3693120"/>
                <a:gd name="connsiteX1" fmla="*/ 1139330 w 2151958"/>
                <a:gd name="connsiteY1" fmla="*/ 510540 h 3693120"/>
                <a:gd name="connsiteX2" fmla="*/ 1047890 w 2151958"/>
                <a:gd name="connsiteY2" fmla="*/ 937260 h 3693120"/>
                <a:gd name="connsiteX3" fmla="*/ 933590 w 2151958"/>
                <a:gd name="connsiteY3" fmla="*/ 1402080 h 3693120"/>
                <a:gd name="connsiteX4" fmla="*/ 857390 w 2151958"/>
                <a:gd name="connsiteY4" fmla="*/ 1638300 h 3693120"/>
                <a:gd name="connsiteX5" fmla="*/ 750710 w 2151958"/>
                <a:gd name="connsiteY5" fmla="*/ 1882140 h 3693120"/>
                <a:gd name="connsiteX6" fmla="*/ 605930 w 2151958"/>
                <a:gd name="connsiteY6" fmla="*/ 2095500 h 3693120"/>
                <a:gd name="connsiteX7" fmla="*/ 323990 w 2151958"/>
                <a:gd name="connsiteY7" fmla="*/ 2499360 h 3693120"/>
                <a:gd name="connsiteX8" fmla="*/ 186830 w 2151958"/>
                <a:gd name="connsiteY8" fmla="*/ 2613660 h 3693120"/>
                <a:gd name="connsiteX9" fmla="*/ 133490 w 2151958"/>
                <a:gd name="connsiteY9" fmla="*/ 2727960 h 3693120"/>
                <a:gd name="connsiteX10" fmla="*/ 19190 w 2151958"/>
                <a:gd name="connsiteY10" fmla="*/ 2834640 h 3693120"/>
                <a:gd name="connsiteX11" fmla="*/ 11570 w 2151958"/>
                <a:gd name="connsiteY11" fmla="*/ 2971800 h 3693120"/>
                <a:gd name="connsiteX12" fmla="*/ 5174 w 2151958"/>
                <a:gd name="connsiteY12" fmla="*/ 3072137 h 3693120"/>
                <a:gd name="connsiteX13" fmla="*/ 94239 w 2151958"/>
                <a:gd name="connsiteY13" fmla="*/ 3150900 h 3693120"/>
                <a:gd name="connsiteX14" fmla="*/ 145098 w 2151958"/>
                <a:gd name="connsiteY14" fmla="*/ 3243670 h 3693120"/>
                <a:gd name="connsiteX15" fmla="*/ 233547 w 2151958"/>
                <a:gd name="connsiteY15" fmla="*/ 3381283 h 3693120"/>
                <a:gd name="connsiteX16" fmla="*/ 391262 w 2151958"/>
                <a:gd name="connsiteY16" fmla="*/ 3453852 h 3693120"/>
                <a:gd name="connsiteX17" fmla="*/ 516723 w 2151958"/>
                <a:gd name="connsiteY17" fmla="*/ 3435135 h 3693120"/>
                <a:gd name="connsiteX18" fmla="*/ 597662 w 2151958"/>
                <a:gd name="connsiteY18" fmla="*/ 3403614 h 3693120"/>
                <a:gd name="connsiteX19" fmla="*/ 653812 w 2151958"/>
                <a:gd name="connsiteY19" fmla="*/ 3464190 h 3693120"/>
                <a:gd name="connsiteX20" fmla="*/ 934000 w 2151958"/>
                <a:gd name="connsiteY20" fmla="*/ 3413406 h 3693120"/>
                <a:gd name="connsiteX21" fmla="*/ 1200290 w 2151958"/>
                <a:gd name="connsiteY21" fmla="*/ 3459480 h 3693120"/>
                <a:gd name="connsiteX22" fmla="*/ 1367930 w 2151958"/>
                <a:gd name="connsiteY22" fmla="*/ 3589020 h 3693120"/>
                <a:gd name="connsiteX23" fmla="*/ 1627380 w 2151958"/>
                <a:gd name="connsiteY23" fmla="*/ 3690276 h 3693120"/>
                <a:gd name="connsiteX24" fmla="*/ 1679877 w 2151958"/>
                <a:gd name="connsiteY24" fmla="*/ 3516528 h 3693120"/>
                <a:gd name="connsiteX25" fmla="*/ 1795185 w 2151958"/>
                <a:gd name="connsiteY25" fmla="*/ 3445930 h 3693120"/>
                <a:gd name="connsiteX26" fmla="*/ 2025299 w 2151958"/>
                <a:gd name="connsiteY26" fmla="*/ 3404355 h 3693120"/>
                <a:gd name="connsiteX27" fmla="*/ 2150443 w 2151958"/>
                <a:gd name="connsiteY27" fmla="*/ 3055270 h 3693120"/>
                <a:gd name="connsiteX28" fmla="*/ 2082478 w 2151958"/>
                <a:gd name="connsiteY28" fmla="*/ 2860627 h 3693120"/>
                <a:gd name="connsiteX29" fmla="*/ 1907167 w 2151958"/>
                <a:gd name="connsiteY29" fmla="*/ 2692370 h 3693120"/>
                <a:gd name="connsiteX30" fmla="*/ 1753582 w 2151958"/>
                <a:gd name="connsiteY30" fmla="*/ 2448634 h 3693120"/>
                <a:gd name="connsiteX31" fmla="*/ 1642399 w 2151958"/>
                <a:gd name="connsiteY31" fmla="*/ 2139722 h 3693120"/>
                <a:gd name="connsiteX32" fmla="*/ 1610143 w 2151958"/>
                <a:gd name="connsiteY32" fmla="*/ 1772188 h 3693120"/>
                <a:gd name="connsiteX33" fmla="*/ 1657490 w 2151958"/>
                <a:gd name="connsiteY33" fmla="*/ 1264920 h 3693120"/>
                <a:gd name="connsiteX34" fmla="*/ 1695590 w 2151958"/>
                <a:gd name="connsiteY34" fmla="*/ 952500 h 3693120"/>
                <a:gd name="connsiteX35" fmla="*/ 1764170 w 2151958"/>
                <a:gd name="connsiteY35" fmla="*/ 533400 h 3693120"/>
                <a:gd name="connsiteX36" fmla="*/ 1847990 w 2151958"/>
                <a:gd name="connsiteY36" fmla="*/ 144780 h 3693120"/>
                <a:gd name="connsiteX37" fmla="*/ 1215530 w 2151958"/>
                <a:gd name="connsiteY37" fmla="*/ 0 h 3693120"/>
                <a:gd name="connsiteX38" fmla="*/ 1169810 w 2151958"/>
                <a:gd name="connsiteY38" fmla="*/ 289560 h 3693120"/>
                <a:gd name="connsiteX0" fmla="*/ 1174998 w 2157146"/>
                <a:gd name="connsiteY0" fmla="*/ 289560 h 3693120"/>
                <a:gd name="connsiteX1" fmla="*/ 1144518 w 2157146"/>
                <a:gd name="connsiteY1" fmla="*/ 510540 h 3693120"/>
                <a:gd name="connsiteX2" fmla="*/ 1053078 w 2157146"/>
                <a:gd name="connsiteY2" fmla="*/ 937260 h 3693120"/>
                <a:gd name="connsiteX3" fmla="*/ 938778 w 2157146"/>
                <a:gd name="connsiteY3" fmla="*/ 1402080 h 3693120"/>
                <a:gd name="connsiteX4" fmla="*/ 862578 w 2157146"/>
                <a:gd name="connsiteY4" fmla="*/ 1638300 h 3693120"/>
                <a:gd name="connsiteX5" fmla="*/ 755898 w 2157146"/>
                <a:gd name="connsiteY5" fmla="*/ 1882140 h 3693120"/>
                <a:gd name="connsiteX6" fmla="*/ 611118 w 2157146"/>
                <a:gd name="connsiteY6" fmla="*/ 2095500 h 3693120"/>
                <a:gd name="connsiteX7" fmla="*/ 329178 w 2157146"/>
                <a:gd name="connsiteY7" fmla="*/ 2499360 h 3693120"/>
                <a:gd name="connsiteX8" fmla="*/ 192018 w 2157146"/>
                <a:gd name="connsiteY8" fmla="*/ 2613660 h 3693120"/>
                <a:gd name="connsiteX9" fmla="*/ 138678 w 2157146"/>
                <a:gd name="connsiteY9" fmla="*/ 2727960 h 3693120"/>
                <a:gd name="connsiteX10" fmla="*/ 24378 w 2157146"/>
                <a:gd name="connsiteY10" fmla="*/ 2834640 h 3693120"/>
                <a:gd name="connsiteX11" fmla="*/ 3394 w 2157146"/>
                <a:gd name="connsiteY11" fmla="*/ 2956046 h 3693120"/>
                <a:gd name="connsiteX12" fmla="*/ 10362 w 2157146"/>
                <a:gd name="connsiteY12" fmla="*/ 3072137 h 3693120"/>
                <a:gd name="connsiteX13" fmla="*/ 99427 w 2157146"/>
                <a:gd name="connsiteY13" fmla="*/ 3150900 h 3693120"/>
                <a:gd name="connsiteX14" fmla="*/ 150286 w 2157146"/>
                <a:gd name="connsiteY14" fmla="*/ 3243670 h 3693120"/>
                <a:gd name="connsiteX15" fmla="*/ 238735 w 2157146"/>
                <a:gd name="connsiteY15" fmla="*/ 3381283 h 3693120"/>
                <a:gd name="connsiteX16" fmla="*/ 396450 w 2157146"/>
                <a:gd name="connsiteY16" fmla="*/ 3453852 h 3693120"/>
                <a:gd name="connsiteX17" fmla="*/ 521911 w 2157146"/>
                <a:gd name="connsiteY17" fmla="*/ 3435135 h 3693120"/>
                <a:gd name="connsiteX18" fmla="*/ 602850 w 2157146"/>
                <a:gd name="connsiteY18" fmla="*/ 3403614 h 3693120"/>
                <a:gd name="connsiteX19" fmla="*/ 659000 w 2157146"/>
                <a:gd name="connsiteY19" fmla="*/ 3464190 h 3693120"/>
                <a:gd name="connsiteX20" fmla="*/ 939188 w 2157146"/>
                <a:gd name="connsiteY20" fmla="*/ 3413406 h 3693120"/>
                <a:gd name="connsiteX21" fmla="*/ 1205478 w 2157146"/>
                <a:gd name="connsiteY21" fmla="*/ 3459480 h 3693120"/>
                <a:gd name="connsiteX22" fmla="*/ 1373118 w 2157146"/>
                <a:gd name="connsiteY22" fmla="*/ 3589020 h 3693120"/>
                <a:gd name="connsiteX23" fmla="*/ 1632568 w 2157146"/>
                <a:gd name="connsiteY23" fmla="*/ 3690276 h 3693120"/>
                <a:gd name="connsiteX24" fmla="*/ 1685065 w 2157146"/>
                <a:gd name="connsiteY24" fmla="*/ 3516528 h 3693120"/>
                <a:gd name="connsiteX25" fmla="*/ 1800373 w 2157146"/>
                <a:gd name="connsiteY25" fmla="*/ 3445930 h 3693120"/>
                <a:gd name="connsiteX26" fmla="*/ 2030487 w 2157146"/>
                <a:gd name="connsiteY26" fmla="*/ 3404355 h 3693120"/>
                <a:gd name="connsiteX27" fmla="*/ 2155631 w 2157146"/>
                <a:gd name="connsiteY27" fmla="*/ 3055270 h 3693120"/>
                <a:gd name="connsiteX28" fmla="*/ 2087666 w 2157146"/>
                <a:gd name="connsiteY28" fmla="*/ 2860627 h 3693120"/>
                <a:gd name="connsiteX29" fmla="*/ 1912355 w 2157146"/>
                <a:gd name="connsiteY29" fmla="*/ 2692370 h 3693120"/>
                <a:gd name="connsiteX30" fmla="*/ 1758770 w 2157146"/>
                <a:gd name="connsiteY30" fmla="*/ 2448634 h 3693120"/>
                <a:gd name="connsiteX31" fmla="*/ 1647587 w 2157146"/>
                <a:gd name="connsiteY31" fmla="*/ 2139722 h 3693120"/>
                <a:gd name="connsiteX32" fmla="*/ 1615331 w 2157146"/>
                <a:gd name="connsiteY32" fmla="*/ 1772188 h 3693120"/>
                <a:gd name="connsiteX33" fmla="*/ 1662678 w 2157146"/>
                <a:gd name="connsiteY33" fmla="*/ 1264920 h 3693120"/>
                <a:gd name="connsiteX34" fmla="*/ 1700778 w 2157146"/>
                <a:gd name="connsiteY34" fmla="*/ 952500 h 3693120"/>
                <a:gd name="connsiteX35" fmla="*/ 1769358 w 2157146"/>
                <a:gd name="connsiteY35" fmla="*/ 533400 h 3693120"/>
                <a:gd name="connsiteX36" fmla="*/ 1853178 w 2157146"/>
                <a:gd name="connsiteY36" fmla="*/ 144780 h 3693120"/>
                <a:gd name="connsiteX37" fmla="*/ 1220718 w 2157146"/>
                <a:gd name="connsiteY37" fmla="*/ 0 h 3693120"/>
                <a:gd name="connsiteX38" fmla="*/ 1174998 w 2157146"/>
                <a:gd name="connsiteY38" fmla="*/ 289560 h 3693120"/>
                <a:gd name="connsiteX0" fmla="*/ 1182519 w 2164667"/>
                <a:gd name="connsiteY0" fmla="*/ 289560 h 3693120"/>
                <a:gd name="connsiteX1" fmla="*/ 1152039 w 2164667"/>
                <a:gd name="connsiteY1" fmla="*/ 510540 h 3693120"/>
                <a:gd name="connsiteX2" fmla="*/ 1060599 w 2164667"/>
                <a:gd name="connsiteY2" fmla="*/ 937260 h 3693120"/>
                <a:gd name="connsiteX3" fmla="*/ 946299 w 2164667"/>
                <a:gd name="connsiteY3" fmla="*/ 1402080 h 3693120"/>
                <a:gd name="connsiteX4" fmla="*/ 870099 w 2164667"/>
                <a:gd name="connsiteY4" fmla="*/ 1638300 h 3693120"/>
                <a:gd name="connsiteX5" fmla="*/ 763419 w 2164667"/>
                <a:gd name="connsiteY5" fmla="*/ 1882140 h 3693120"/>
                <a:gd name="connsiteX6" fmla="*/ 618639 w 2164667"/>
                <a:gd name="connsiteY6" fmla="*/ 2095500 h 3693120"/>
                <a:gd name="connsiteX7" fmla="*/ 336699 w 2164667"/>
                <a:gd name="connsiteY7" fmla="*/ 2499360 h 3693120"/>
                <a:gd name="connsiteX8" fmla="*/ 199539 w 2164667"/>
                <a:gd name="connsiteY8" fmla="*/ 2613660 h 3693120"/>
                <a:gd name="connsiteX9" fmla="*/ 146199 w 2164667"/>
                <a:gd name="connsiteY9" fmla="*/ 2727960 h 3693120"/>
                <a:gd name="connsiteX10" fmla="*/ 31899 w 2164667"/>
                <a:gd name="connsiteY10" fmla="*/ 2834640 h 3693120"/>
                <a:gd name="connsiteX11" fmla="*/ 10915 w 2164667"/>
                <a:gd name="connsiteY11" fmla="*/ 2956046 h 3693120"/>
                <a:gd name="connsiteX12" fmla="*/ 17883 w 2164667"/>
                <a:gd name="connsiteY12" fmla="*/ 3072137 h 3693120"/>
                <a:gd name="connsiteX13" fmla="*/ 106948 w 2164667"/>
                <a:gd name="connsiteY13" fmla="*/ 3150900 h 3693120"/>
                <a:gd name="connsiteX14" fmla="*/ 157807 w 2164667"/>
                <a:gd name="connsiteY14" fmla="*/ 3243670 h 3693120"/>
                <a:gd name="connsiteX15" fmla="*/ 246256 w 2164667"/>
                <a:gd name="connsiteY15" fmla="*/ 3381283 h 3693120"/>
                <a:gd name="connsiteX16" fmla="*/ 403971 w 2164667"/>
                <a:gd name="connsiteY16" fmla="*/ 3453852 h 3693120"/>
                <a:gd name="connsiteX17" fmla="*/ 529432 w 2164667"/>
                <a:gd name="connsiteY17" fmla="*/ 3435135 h 3693120"/>
                <a:gd name="connsiteX18" fmla="*/ 610371 w 2164667"/>
                <a:gd name="connsiteY18" fmla="*/ 3403614 h 3693120"/>
                <a:gd name="connsiteX19" fmla="*/ 666521 w 2164667"/>
                <a:gd name="connsiteY19" fmla="*/ 3464190 h 3693120"/>
                <a:gd name="connsiteX20" fmla="*/ 946709 w 2164667"/>
                <a:gd name="connsiteY20" fmla="*/ 3413406 h 3693120"/>
                <a:gd name="connsiteX21" fmla="*/ 1212999 w 2164667"/>
                <a:gd name="connsiteY21" fmla="*/ 3459480 h 3693120"/>
                <a:gd name="connsiteX22" fmla="*/ 1380639 w 2164667"/>
                <a:gd name="connsiteY22" fmla="*/ 3589020 h 3693120"/>
                <a:gd name="connsiteX23" fmla="*/ 1640089 w 2164667"/>
                <a:gd name="connsiteY23" fmla="*/ 3690276 h 3693120"/>
                <a:gd name="connsiteX24" fmla="*/ 1692586 w 2164667"/>
                <a:gd name="connsiteY24" fmla="*/ 3516528 h 3693120"/>
                <a:gd name="connsiteX25" fmla="*/ 1807894 w 2164667"/>
                <a:gd name="connsiteY25" fmla="*/ 3445930 h 3693120"/>
                <a:gd name="connsiteX26" fmla="*/ 2038008 w 2164667"/>
                <a:gd name="connsiteY26" fmla="*/ 3404355 h 3693120"/>
                <a:gd name="connsiteX27" fmla="*/ 2163152 w 2164667"/>
                <a:gd name="connsiteY27" fmla="*/ 3055270 h 3693120"/>
                <a:gd name="connsiteX28" fmla="*/ 2095187 w 2164667"/>
                <a:gd name="connsiteY28" fmla="*/ 2860627 h 3693120"/>
                <a:gd name="connsiteX29" fmla="*/ 1919876 w 2164667"/>
                <a:gd name="connsiteY29" fmla="*/ 2692370 h 3693120"/>
                <a:gd name="connsiteX30" fmla="*/ 1766291 w 2164667"/>
                <a:gd name="connsiteY30" fmla="*/ 2448634 h 3693120"/>
                <a:gd name="connsiteX31" fmla="*/ 1655108 w 2164667"/>
                <a:gd name="connsiteY31" fmla="*/ 2139722 h 3693120"/>
                <a:gd name="connsiteX32" fmla="*/ 1622852 w 2164667"/>
                <a:gd name="connsiteY32" fmla="*/ 1772188 h 3693120"/>
                <a:gd name="connsiteX33" fmla="*/ 1670199 w 2164667"/>
                <a:gd name="connsiteY33" fmla="*/ 1264920 h 3693120"/>
                <a:gd name="connsiteX34" fmla="*/ 1708299 w 2164667"/>
                <a:gd name="connsiteY34" fmla="*/ 952500 h 3693120"/>
                <a:gd name="connsiteX35" fmla="*/ 1776879 w 2164667"/>
                <a:gd name="connsiteY35" fmla="*/ 533400 h 3693120"/>
                <a:gd name="connsiteX36" fmla="*/ 1860699 w 2164667"/>
                <a:gd name="connsiteY36" fmla="*/ 144780 h 3693120"/>
                <a:gd name="connsiteX37" fmla="*/ 1228239 w 2164667"/>
                <a:gd name="connsiteY37" fmla="*/ 0 h 3693120"/>
                <a:gd name="connsiteX38" fmla="*/ 1182519 w 2164667"/>
                <a:gd name="connsiteY38" fmla="*/ 289560 h 3693120"/>
                <a:gd name="connsiteX0" fmla="*/ 1182519 w 2164667"/>
                <a:gd name="connsiteY0" fmla="*/ 289560 h 3693120"/>
                <a:gd name="connsiteX1" fmla="*/ 1152039 w 2164667"/>
                <a:gd name="connsiteY1" fmla="*/ 510540 h 3693120"/>
                <a:gd name="connsiteX2" fmla="*/ 1060599 w 2164667"/>
                <a:gd name="connsiteY2" fmla="*/ 937260 h 3693120"/>
                <a:gd name="connsiteX3" fmla="*/ 946299 w 2164667"/>
                <a:gd name="connsiteY3" fmla="*/ 1402080 h 3693120"/>
                <a:gd name="connsiteX4" fmla="*/ 870099 w 2164667"/>
                <a:gd name="connsiteY4" fmla="*/ 1638300 h 3693120"/>
                <a:gd name="connsiteX5" fmla="*/ 763419 w 2164667"/>
                <a:gd name="connsiteY5" fmla="*/ 1882140 h 3693120"/>
                <a:gd name="connsiteX6" fmla="*/ 618639 w 2164667"/>
                <a:gd name="connsiteY6" fmla="*/ 2095500 h 3693120"/>
                <a:gd name="connsiteX7" fmla="*/ 336699 w 2164667"/>
                <a:gd name="connsiteY7" fmla="*/ 2499360 h 3693120"/>
                <a:gd name="connsiteX8" fmla="*/ 199539 w 2164667"/>
                <a:gd name="connsiteY8" fmla="*/ 2613660 h 3693120"/>
                <a:gd name="connsiteX9" fmla="*/ 146199 w 2164667"/>
                <a:gd name="connsiteY9" fmla="*/ 2727960 h 3693120"/>
                <a:gd name="connsiteX10" fmla="*/ 31899 w 2164667"/>
                <a:gd name="connsiteY10" fmla="*/ 2834640 h 3693120"/>
                <a:gd name="connsiteX11" fmla="*/ 10915 w 2164667"/>
                <a:gd name="connsiteY11" fmla="*/ 2956046 h 3693120"/>
                <a:gd name="connsiteX12" fmla="*/ 17883 w 2164667"/>
                <a:gd name="connsiteY12" fmla="*/ 3072137 h 3693120"/>
                <a:gd name="connsiteX13" fmla="*/ 106948 w 2164667"/>
                <a:gd name="connsiteY13" fmla="*/ 3150900 h 3693120"/>
                <a:gd name="connsiteX14" fmla="*/ 157807 w 2164667"/>
                <a:gd name="connsiteY14" fmla="*/ 3243670 h 3693120"/>
                <a:gd name="connsiteX15" fmla="*/ 246256 w 2164667"/>
                <a:gd name="connsiteY15" fmla="*/ 3381283 h 3693120"/>
                <a:gd name="connsiteX16" fmla="*/ 403971 w 2164667"/>
                <a:gd name="connsiteY16" fmla="*/ 3453852 h 3693120"/>
                <a:gd name="connsiteX17" fmla="*/ 529432 w 2164667"/>
                <a:gd name="connsiteY17" fmla="*/ 3435135 h 3693120"/>
                <a:gd name="connsiteX18" fmla="*/ 610371 w 2164667"/>
                <a:gd name="connsiteY18" fmla="*/ 3403614 h 3693120"/>
                <a:gd name="connsiteX19" fmla="*/ 666521 w 2164667"/>
                <a:gd name="connsiteY19" fmla="*/ 3464190 h 3693120"/>
                <a:gd name="connsiteX20" fmla="*/ 946709 w 2164667"/>
                <a:gd name="connsiteY20" fmla="*/ 3413406 h 3693120"/>
                <a:gd name="connsiteX21" fmla="*/ 1212999 w 2164667"/>
                <a:gd name="connsiteY21" fmla="*/ 3459480 h 3693120"/>
                <a:gd name="connsiteX22" fmla="*/ 1380639 w 2164667"/>
                <a:gd name="connsiteY22" fmla="*/ 3589020 h 3693120"/>
                <a:gd name="connsiteX23" fmla="*/ 1640089 w 2164667"/>
                <a:gd name="connsiteY23" fmla="*/ 3690276 h 3693120"/>
                <a:gd name="connsiteX24" fmla="*/ 1692586 w 2164667"/>
                <a:gd name="connsiteY24" fmla="*/ 3516528 h 3693120"/>
                <a:gd name="connsiteX25" fmla="*/ 1807894 w 2164667"/>
                <a:gd name="connsiteY25" fmla="*/ 3445930 h 3693120"/>
                <a:gd name="connsiteX26" fmla="*/ 2038008 w 2164667"/>
                <a:gd name="connsiteY26" fmla="*/ 3404355 h 3693120"/>
                <a:gd name="connsiteX27" fmla="*/ 2163152 w 2164667"/>
                <a:gd name="connsiteY27" fmla="*/ 3055270 h 3693120"/>
                <a:gd name="connsiteX28" fmla="*/ 2095187 w 2164667"/>
                <a:gd name="connsiteY28" fmla="*/ 2860627 h 3693120"/>
                <a:gd name="connsiteX29" fmla="*/ 1919876 w 2164667"/>
                <a:gd name="connsiteY29" fmla="*/ 2692370 h 3693120"/>
                <a:gd name="connsiteX30" fmla="*/ 1766291 w 2164667"/>
                <a:gd name="connsiteY30" fmla="*/ 2448634 h 3693120"/>
                <a:gd name="connsiteX31" fmla="*/ 1655108 w 2164667"/>
                <a:gd name="connsiteY31" fmla="*/ 2139722 h 3693120"/>
                <a:gd name="connsiteX32" fmla="*/ 1622852 w 2164667"/>
                <a:gd name="connsiteY32" fmla="*/ 1772188 h 3693120"/>
                <a:gd name="connsiteX33" fmla="*/ 1670199 w 2164667"/>
                <a:gd name="connsiteY33" fmla="*/ 1264920 h 3693120"/>
                <a:gd name="connsiteX34" fmla="*/ 1708299 w 2164667"/>
                <a:gd name="connsiteY34" fmla="*/ 952500 h 3693120"/>
                <a:gd name="connsiteX35" fmla="*/ 1776879 w 2164667"/>
                <a:gd name="connsiteY35" fmla="*/ 533400 h 3693120"/>
                <a:gd name="connsiteX36" fmla="*/ 1860699 w 2164667"/>
                <a:gd name="connsiteY36" fmla="*/ 144780 h 3693120"/>
                <a:gd name="connsiteX37" fmla="*/ 1228239 w 2164667"/>
                <a:gd name="connsiteY37" fmla="*/ 0 h 3693120"/>
                <a:gd name="connsiteX38" fmla="*/ 1182519 w 2164667"/>
                <a:gd name="connsiteY38" fmla="*/ 289560 h 3693120"/>
                <a:gd name="connsiteX0" fmla="*/ 1176533 w 2158681"/>
                <a:gd name="connsiteY0" fmla="*/ 289560 h 3693120"/>
                <a:gd name="connsiteX1" fmla="*/ 1146053 w 2158681"/>
                <a:gd name="connsiteY1" fmla="*/ 510540 h 3693120"/>
                <a:gd name="connsiteX2" fmla="*/ 1054613 w 2158681"/>
                <a:gd name="connsiteY2" fmla="*/ 937260 h 3693120"/>
                <a:gd name="connsiteX3" fmla="*/ 940313 w 2158681"/>
                <a:gd name="connsiteY3" fmla="*/ 1402080 h 3693120"/>
                <a:gd name="connsiteX4" fmla="*/ 864113 w 2158681"/>
                <a:gd name="connsiteY4" fmla="*/ 1638300 h 3693120"/>
                <a:gd name="connsiteX5" fmla="*/ 757433 w 2158681"/>
                <a:gd name="connsiteY5" fmla="*/ 1882140 h 3693120"/>
                <a:gd name="connsiteX6" fmla="*/ 612653 w 2158681"/>
                <a:gd name="connsiteY6" fmla="*/ 2095500 h 3693120"/>
                <a:gd name="connsiteX7" fmla="*/ 330713 w 2158681"/>
                <a:gd name="connsiteY7" fmla="*/ 2499360 h 3693120"/>
                <a:gd name="connsiteX8" fmla="*/ 193553 w 2158681"/>
                <a:gd name="connsiteY8" fmla="*/ 2613660 h 3693120"/>
                <a:gd name="connsiteX9" fmla="*/ 140213 w 2158681"/>
                <a:gd name="connsiteY9" fmla="*/ 2727960 h 3693120"/>
                <a:gd name="connsiteX10" fmla="*/ 49274 w 2158681"/>
                <a:gd name="connsiteY10" fmla="*/ 2832592 h 3693120"/>
                <a:gd name="connsiteX11" fmla="*/ 4929 w 2158681"/>
                <a:gd name="connsiteY11" fmla="*/ 2956046 h 3693120"/>
                <a:gd name="connsiteX12" fmla="*/ 11897 w 2158681"/>
                <a:gd name="connsiteY12" fmla="*/ 3072137 h 3693120"/>
                <a:gd name="connsiteX13" fmla="*/ 100962 w 2158681"/>
                <a:gd name="connsiteY13" fmla="*/ 3150900 h 3693120"/>
                <a:gd name="connsiteX14" fmla="*/ 151821 w 2158681"/>
                <a:gd name="connsiteY14" fmla="*/ 3243670 h 3693120"/>
                <a:gd name="connsiteX15" fmla="*/ 240270 w 2158681"/>
                <a:gd name="connsiteY15" fmla="*/ 3381283 h 3693120"/>
                <a:gd name="connsiteX16" fmla="*/ 397985 w 2158681"/>
                <a:gd name="connsiteY16" fmla="*/ 3453852 h 3693120"/>
                <a:gd name="connsiteX17" fmla="*/ 523446 w 2158681"/>
                <a:gd name="connsiteY17" fmla="*/ 3435135 h 3693120"/>
                <a:gd name="connsiteX18" fmla="*/ 604385 w 2158681"/>
                <a:gd name="connsiteY18" fmla="*/ 3403614 h 3693120"/>
                <a:gd name="connsiteX19" fmla="*/ 660535 w 2158681"/>
                <a:gd name="connsiteY19" fmla="*/ 3464190 h 3693120"/>
                <a:gd name="connsiteX20" fmla="*/ 940723 w 2158681"/>
                <a:gd name="connsiteY20" fmla="*/ 3413406 h 3693120"/>
                <a:gd name="connsiteX21" fmla="*/ 1207013 w 2158681"/>
                <a:gd name="connsiteY21" fmla="*/ 3459480 h 3693120"/>
                <a:gd name="connsiteX22" fmla="*/ 1374653 w 2158681"/>
                <a:gd name="connsiteY22" fmla="*/ 3589020 h 3693120"/>
                <a:gd name="connsiteX23" fmla="*/ 1634103 w 2158681"/>
                <a:gd name="connsiteY23" fmla="*/ 3690276 h 3693120"/>
                <a:gd name="connsiteX24" fmla="*/ 1686600 w 2158681"/>
                <a:gd name="connsiteY24" fmla="*/ 3516528 h 3693120"/>
                <a:gd name="connsiteX25" fmla="*/ 1801908 w 2158681"/>
                <a:gd name="connsiteY25" fmla="*/ 3445930 h 3693120"/>
                <a:gd name="connsiteX26" fmla="*/ 2032022 w 2158681"/>
                <a:gd name="connsiteY26" fmla="*/ 3404355 h 3693120"/>
                <a:gd name="connsiteX27" fmla="*/ 2157166 w 2158681"/>
                <a:gd name="connsiteY27" fmla="*/ 3055270 h 3693120"/>
                <a:gd name="connsiteX28" fmla="*/ 2089201 w 2158681"/>
                <a:gd name="connsiteY28" fmla="*/ 2860627 h 3693120"/>
                <a:gd name="connsiteX29" fmla="*/ 1913890 w 2158681"/>
                <a:gd name="connsiteY29" fmla="*/ 2692370 h 3693120"/>
                <a:gd name="connsiteX30" fmla="*/ 1760305 w 2158681"/>
                <a:gd name="connsiteY30" fmla="*/ 2448634 h 3693120"/>
                <a:gd name="connsiteX31" fmla="*/ 1649122 w 2158681"/>
                <a:gd name="connsiteY31" fmla="*/ 2139722 h 3693120"/>
                <a:gd name="connsiteX32" fmla="*/ 1616866 w 2158681"/>
                <a:gd name="connsiteY32" fmla="*/ 1772188 h 3693120"/>
                <a:gd name="connsiteX33" fmla="*/ 1664213 w 2158681"/>
                <a:gd name="connsiteY33" fmla="*/ 1264920 h 3693120"/>
                <a:gd name="connsiteX34" fmla="*/ 1702313 w 2158681"/>
                <a:gd name="connsiteY34" fmla="*/ 952500 h 3693120"/>
                <a:gd name="connsiteX35" fmla="*/ 1770893 w 2158681"/>
                <a:gd name="connsiteY35" fmla="*/ 533400 h 3693120"/>
                <a:gd name="connsiteX36" fmla="*/ 1854713 w 2158681"/>
                <a:gd name="connsiteY36" fmla="*/ 144780 h 3693120"/>
                <a:gd name="connsiteX37" fmla="*/ 1222253 w 2158681"/>
                <a:gd name="connsiteY37" fmla="*/ 0 h 3693120"/>
                <a:gd name="connsiteX38" fmla="*/ 1176533 w 2158681"/>
                <a:gd name="connsiteY38" fmla="*/ 289560 h 3693120"/>
                <a:gd name="connsiteX0" fmla="*/ 1176533 w 2158681"/>
                <a:gd name="connsiteY0" fmla="*/ 289560 h 3693120"/>
                <a:gd name="connsiteX1" fmla="*/ 1146053 w 2158681"/>
                <a:gd name="connsiteY1" fmla="*/ 510540 h 3693120"/>
                <a:gd name="connsiteX2" fmla="*/ 1054613 w 2158681"/>
                <a:gd name="connsiteY2" fmla="*/ 937260 h 3693120"/>
                <a:gd name="connsiteX3" fmla="*/ 940313 w 2158681"/>
                <a:gd name="connsiteY3" fmla="*/ 1402080 h 3693120"/>
                <a:gd name="connsiteX4" fmla="*/ 864113 w 2158681"/>
                <a:gd name="connsiteY4" fmla="*/ 1638300 h 3693120"/>
                <a:gd name="connsiteX5" fmla="*/ 757433 w 2158681"/>
                <a:gd name="connsiteY5" fmla="*/ 1882140 h 3693120"/>
                <a:gd name="connsiteX6" fmla="*/ 612653 w 2158681"/>
                <a:gd name="connsiteY6" fmla="*/ 2095500 h 3693120"/>
                <a:gd name="connsiteX7" fmla="*/ 330713 w 2158681"/>
                <a:gd name="connsiteY7" fmla="*/ 2499360 h 3693120"/>
                <a:gd name="connsiteX8" fmla="*/ 193553 w 2158681"/>
                <a:gd name="connsiteY8" fmla="*/ 2613660 h 3693120"/>
                <a:gd name="connsiteX9" fmla="*/ 140213 w 2158681"/>
                <a:gd name="connsiteY9" fmla="*/ 2727960 h 3693120"/>
                <a:gd name="connsiteX10" fmla="*/ 49274 w 2158681"/>
                <a:gd name="connsiteY10" fmla="*/ 2832592 h 3693120"/>
                <a:gd name="connsiteX11" fmla="*/ 4929 w 2158681"/>
                <a:gd name="connsiteY11" fmla="*/ 2956046 h 3693120"/>
                <a:gd name="connsiteX12" fmla="*/ 11897 w 2158681"/>
                <a:gd name="connsiteY12" fmla="*/ 3072137 h 3693120"/>
                <a:gd name="connsiteX13" fmla="*/ 100962 w 2158681"/>
                <a:gd name="connsiteY13" fmla="*/ 3150900 h 3693120"/>
                <a:gd name="connsiteX14" fmla="*/ 151821 w 2158681"/>
                <a:gd name="connsiteY14" fmla="*/ 3243670 h 3693120"/>
                <a:gd name="connsiteX15" fmla="*/ 240270 w 2158681"/>
                <a:gd name="connsiteY15" fmla="*/ 3381283 h 3693120"/>
                <a:gd name="connsiteX16" fmla="*/ 397985 w 2158681"/>
                <a:gd name="connsiteY16" fmla="*/ 3453852 h 3693120"/>
                <a:gd name="connsiteX17" fmla="*/ 523446 w 2158681"/>
                <a:gd name="connsiteY17" fmla="*/ 3435135 h 3693120"/>
                <a:gd name="connsiteX18" fmla="*/ 604385 w 2158681"/>
                <a:gd name="connsiteY18" fmla="*/ 3403614 h 3693120"/>
                <a:gd name="connsiteX19" fmla="*/ 660535 w 2158681"/>
                <a:gd name="connsiteY19" fmla="*/ 3464190 h 3693120"/>
                <a:gd name="connsiteX20" fmla="*/ 940723 w 2158681"/>
                <a:gd name="connsiteY20" fmla="*/ 3413406 h 3693120"/>
                <a:gd name="connsiteX21" fmla="*/ 1207013 w 2158681"/>
                <a:gd name="connsiteY21" fmla="*/ 3459480 h 3693120"/>
                <a:gd name="connsiteX22" fmla="*/ 1374653 w 2158681"/>
                <a:gd name="connsiteY22" fmla="*/ 3589020 h 3693120"/>
                <a:gd name="connsiteX23" fmla="*/ 1634103 w 2158681"/>
                <a:gd name="connsiteY23" fmla="*/ 3690276 h 3693120"/>
                <a:gd name="connsiteX24" fmla="*/ 1686600 w 2158681"/>
                <a:gd name="connsiteY24" fmla="*/ 3516528 h 3693120"/>
                <a:gd name="connsiteX25" fmla="*/ 1801908 w 2158681"/>
                <a:gd name="connsiteY25" fmla="*/ 3445930 h 3693120"/>
                <a:gd name="connsiteX26" fmla="*/ 2032022 w 2158681"/>
                <a:gd name="connsiteY26" fmla="*/ 3404355 h 3693120"/>
                <a:gd name="connsiteX27" fmla="*/ 2157166 w 2158681"/>
                <a:gd name="connsiteY27" fmla="*/ 3055270 h 3693120"/>
                <a:gd name="connsiteX28" fmla="*/ 2089201 w 2158681"/>
                <a:gd name="connsiteY28" fmla="*/ 2860627 h 3693120"/>
                <a:gd name="connsiteX29" fmla="*/ 1913890 w 2158681"/>
                <a:gd name="connsiteY29" fmla="*/ 2692370 h 3693120"/>
                <a:gd name="connsiteX30" fmla="*/ 1760305 w 2158681"/>
                <a:gd name="connsiteY30" fmla="*/ 2448634 h 3693120"/>
                <a:gd name="connsiteX31" fmla="*/ 1649122 w 2158681"/>
                <a:gd name="connsiteY31" fmla="*/ 2139722 h 3693120"/>
                <a:gd name="connsiteX32" fmla="*/ 1616866 w 2158681"/>
                <a:gd name="connsiteY32" fmla="*/ 1772188 h 3693120"/>
                <a:gd name="connsiteX33" fmla="*/ 1664213 w 2158681"/>
                <a:gd name="connsiteY33" fmla="*/ 1264920 h 3693120"/>
                <a:gd name="connsiteX34" fmla="*/ 1702313 w 2158681"/>
                <a:gd name="connsiteY34" fmla="*/ 952500 h 3693120"/>
                <a:gd name="connsiteX35" fmla="*/ 1770893 w 2158681"/>
                <a:gd name="connsiteY35" fmla="*/ 533400 h 3693120"/>
                <a:gd name="connsiteX36" fmla="*/ 1854713 w 2158681"/>
                <a:gd name="connsiteY36" fmla="*/ 144780 h 3693120"/>
                <a:gd name="connsiteX37" fmla="*/ 1222253 w 2158681"/>
                <a:gd name="connsiteY37" fmla="*/ 0 h 3693120"/>
                <a:gd name="connsiteX38" fmla="*/ 1176533 w 2158681"/>
                <a:gd name="connsiteY38" fmla="*/ 289560 h 3693120"/>
                <a:gd name="connsiteX0" fmla="*/ 1175458 w 2157606"/>
                <a:gd name="connsiteY0" fmla="*/ 289560 h 3693120"/>
                <a:gd name="connsiteX1" fmla="*/ 1144978 w 2157606"/>
                <a:gd name="connsiteY1" fmla="*/ 510540 h 3693120"/>
                <a:gd name="connsiteX2" fmla="*/ 1053538 w 2157606"/>
                <a:gd name="connsiteY2" fmla="*/ 937260 h 3693120"/>
                <a:gd name="connsiteX3" fmla="*/ 939238 w 2157606"/>
                <a:gd name="connsiteY3" fmla="*/ 1402080 h 3693120"/>
                <a:gd name="connsiteX4" fmla="*/ 863038 w 2157606"/>
                <a:gd name="connsiteY4" fmla="*/ 1638300 h 3693120"/>
                <a:gd name="connsiteX5" fmla="*/ 756358 w 2157606"/>
                <a:gd name="connsiteY5" fmla="*/ 1882140 h 3693120"/>
                <a:gd name="connsiteX6" fmla="*/ 611578 w 2157606"/>
                <a:gd name="connsiteY6" fmla="*/ 2095500 h 3693120"/>
                <a:gd name="connsiteX7" fmla="*/ 329638 w 2157606"/>
                <a:gd name="connsiteY7" fmla="*/ 2499360 h 3693120"/>
                <a:gd name="connsiteX8" fmla="*/ 192478 w 2157606"/>
                <a:gd name="connsiteY8" fmla="*/ 2613660 h 3693120"/>
                <a:gd name="connsiteX9" fmla="*/ 139138 w 2157606"/>
                <a:gd name="connsiteY9" fmla="*/ 2727960 h 3693120"/>
                <a:gd name="connsiteX10" fmla="*/ 32029 w 2157606"/>
                <a:gd name="connsiteY10" fmla="*/ 2822874 h 3693120"/>
                <a:gd name="connsiteX11" fmla="*/ 3854 w 2157606"/>
                <a:gd name="connsiteY11" fmla="*/ 2956046 h 3693120"/>
                <a:gd name="connsiteX12" fmla="*/ 10822 w 2157606"/>
                <a:gd name="connsiteY12" fmla="*/ 3072137 h 3693120"/>
                <a:gd name="connsiteX13" fmla="*/ 99887 w 2157606"/>
                <a:gd name="connsiteY13" fmla="*/ 3150900 h 3693120"/>
                <a:gd name="connsiteX14" fmla="*/ 150746 w 2157606"/>
                <a:gd name="connsiteY14" fmla="*/ 3243670 h 3693120"/>
                <a:gd name="connsiteX15" fmla="*/ 239195 w 2157606"/>
                <a:gd name="connsiteY15" fmla="*/ 3381283 h 3693120"/>
                <a:gd name="connsiteX16" fmla="*/ 396910 w 2157606"/>
                <a:gd name="connsiteY16" fmla="*/ 3453852 h 3693120"/>
                <a:gd name="connsiteX17" fmla="*/ 522371 w 2157606"/>
                <a:gd name="connsiteY17" fmla="*/ 3435135 h 3693120"/>
                <a:gd name="connsiteX18" fmla="*/ 603310 w 2157606"/>
                <a:gd name="connsiteY18" fmla="*/ 3403614 h 3693120"/>
                <a:gd name="connsiteX19" fmla="*/ 659460 w 2157606"/>
                <a:gd name="connsiteY19" fmla="*/ 3464190 h 3693120"/>
                <a:gd name="connsiteX20" fmla="*/ 939648 w 2157606"/>
                <a:gd name="connsiteY20" fmla="*/ 3413406 h 3693120"/>
                <a:gd name="connsiteX21" fmla="*/ 1205938 w 2157606"/>
                <a:gd name="connsiteY21" fmla="*/ 3459480 h 3693120"/>
                <a:gd name="connsiteX22" fmla="*/ 1373578 w 2157606"/>
                <a:gd name="connsiteY22" fmla="*/ 3589020 h 3693120"/>
                <a:gd name="connsiteX23" fmla="*/ 1633028 w 2157606"/>
                <a:gd name="connsiteY23" fmla="*/ 3690276 h 3693120"/>
                <a:gd name="connsiteX24" fmla="*/ 1685525 w 2157606"/>
                <a:gd name="connsiteY24" fmla="*/ 3516528 h 3693120"/>
                <a:gd name="connsiteX25" fmla="*/ 1800833 w 2157606"/>
                <a:gd name="connsiteY25" fmla="*/ 3445930 h 3693120"/>
                <a:gd name="connsiteX26" fmla="*/ 2030947 w 2157606"/>
                <a:gd name="connsiteY26" fmla="*/ 3404355 h 3693120"/>
                <a:gd name="connsiteX27" fmla="*/ 2156091 w 2157606"/>
                <a:gd name="connsiteY27" fmla="*/ 3055270 h 3693120"/>
                <a:gd name="connsiteX28" fmla="*/ 2088126 w 2157606"/>
                <a:gd name="connsiteY28" fmla="*/ 2860627 h 3693120"/>
                <a:gd name="connsiteX29" fmla="*/ 1912815 w 2157606"/>
                <a:gd name="connsiteY29" fmla="*/ 2692370 h 3693120"/>
                <a:gd name="connsiteX30" fmla="*/ 1759230 w 2157606"/>
                <a:gd name="connsiteY30" fmla="*/ 2448634 h 3693120"/>
                <a:gd name="connsiteX31" fmla="*/ 1648047 w 2157606"/>
                <a:gd name="connsiteY31" fmla="*/ 2139722 h 3693120"/>
                <a:gd name="connsiteX32" fmla="*/ 1615791 w 2157606"/>
                <a:gd name="connsiteY32" fmla="*/ 1772188 h 3693120"/>
                <a:gd name="connsiteX33" fmla="*/ 1663138 w 2157606"/>
                <a:gd name="connsiteY33" fmla="*/ 1264920 h 3693120"/>
                <a:gd name="connsiteX34" fmla="*/ 1701238 w 2157606"/>
                <a:gd name="connsiteY34" fmla="*/ 952500 h 3693120"/>
                <a:gd name="connsiteX35" fmla="*/ 1769818 w 2157606"/>
                <a:gd name="connsiteY35" fmla="*/ 533400 h 3693120"/>
                <a:gd name="connsiteX36" fmla="*/ 1853638 w 2157606"/>
                <a:gd name="connsiteY36" fmla="*/ 144780 h 3693120"/>
                <a:gd name="connsiteX37" fmla="*/ 1221178 w 2157606"/>
                <a:gd name="connsiteY37" fmla="*/ 0 h 3693120"/>
                <a:gd name="connsiteX38" fmla="*/ 1175458 w 2157606"/>
                <a:gd name="connsiteY38" fmla="*/ 289560 h 3693120"/>
                <a:gd name="connsiteX0" fmla="*/ 1178860 w 2161008"/>
                <a:gd name="connsiteY0" fmla="*/ 289560 h 3693120"/>
                <a:gd name="connsiteX1" fmla="*/ 1148380 w 2161008"/>
                <a:gd name="connsiteY1" fmla="*/ 510540 h 3693120"/>
                <a:gd name="connsiteX2" fmla="*/ 1056940 w 2161008"/>
                <a:gd name="connsiteY2" fmla="*/ 937260 h 3693120"/>
                <a:gd name="connsiteX3" fmla="*/ 942640 w 2161008"/>
                <a:gd name="connsiteY3" fmla="*/ 1402080 h 3693120"/>
                <a:gd name="connsiteX4" fmla="*/ 866440 w 2161008"/>
                <a:gd name="connsiteY4" fmla="*/ 1638300 h 3693120"/>
                <a:gd name="connsiteX5" fmla="*/ 759760 w 2161008"/>
                <a:gd name="connsiteY5" fmla="*/ 1882140 h 3693120"/>
                <a:gd name="connsiteX6" fmla="*/ 614980 w 2161008"/>
                <a:gd name="connsiteY6" fmla="*/ 2095500 h 3693120"/>
                <a:gd name="connsiteX7" fmla="*/ 333040 w 2161008"/>
                <a:gd name="connsiteY7" fmla="*/ 2499360 h 3693120"/>
                <a:gd name="connsiteX8" fmla="*/ 195880 w 2161008"/>
                <a:gd name="connsiteY8" fmla="*/ 2613660 h 3693120"/>
                <a:gd name="connsiteX9" fmla="*/ 142540 w 2161008"/>
                <a:gd name="connsiteY9" fmla="*/ 2727960 h 3693120"/>
                <a:gd name="connsiteX10" fmla="*/ 35431 w 2161008"/>
                <a:gd name="connsiteY10" fmla="*/ 2822874 h 3693120"/>
                <a:gd name="connsiteX11" fmla="*/ 2206 w 2161008"/>
                <a:gd name="connsiteY11" fmla="*/ 2956712 h 3693120"/>
                <a:gd name="connsiteX12" fmla="*/ 14224 w 2161008"/>
                <a:gd name="connsiteY12" fmla="*/ 3072137 h 3693120"/>
                <a:gd name="connsiteX13" fmla="*/ 103289 w 2161008"/>
                <a:gd name="connsiteY13" fmla="*/ 3150900 h 3693120"/>
                <a:gd name="connsiteX14" fmla="*/ 154148 w 2161008"/>
                <a:gd name="connsiteY14" fmla="*/ 3243670 h 3693120"/>
                <a:gd name="connsiteX15" fmla="*/ 242597 w 2161008"/>
                <a:gd name="connsiteY15" fmla="*/ 3381283 h 3693120"/>
                <a:gd name="connsiteX16" fmla="*/ 400312 w 2161008"/>
                <a:gd name="connsiteY16" fmla="*/ 3453852 h 3693120"/>
                <a:gd name="connsiteX17" fmla="*/ 525773 w 2161008"/>
                <a:gd name="connsiteY17" fmla="*/ 3435135 h 3693120"/>
                <a:gd name="connsiteX18" fmla="*/ 606712 w 2161008"/>
                <a:gd name="connsiteY18" fmla="*/ 3403614 h 3693120"/>
                <a:gd name="connsiteX19" fmla="*/ 662862 w 2161008"/>
                <a:gd name="connsiteY19" fmla="*/ 3464190 h 3693120"/>
                <a:gd name="connsiteX20" fmla="*/ 943050 w 2161008"/>
                <a:gd name="connsiteY20" fmla="*/ 3413406 h 3693120"/>
                <a:gd name="connsiteX21" fmla="*/ 1209340 w 2161008"/>
                <a:gd name="connsiteY21" fmla="*/ 3459480 h 3693120"/>
                <a:gd name="connsiteX22" fmla="*/ 1376980 w 2161008"/>
                <a:gd name="connsiteY22" fmla="*/ 3589020 h 3693120"/>
                <a:gd name="connsiteX23" fmla="*/ 1636430 w 2161008"/>
                <a:gd name="connsiteY23" fmla="*/ 3690276 h 3693120"/>
                <a:gd name="connsiteX24" fmla="*/ 1688927 w 2161008"/>
                <a:gd name="connsiteY24" fmla="*/ 3516528 h 3693120"/>
                <a:gd name="connsiteX25" fmla="*/ 1804235 w 2161008"/>
                <a:gd name="connsiteY25" fmla="*/ 3445930 h 3693120"/>
                <a:gd name="connsiteX26" fmla="*/ 2034349 w 2161008"/>
                <a:gd name="connsiteY26" fmla="*/ 3404355 h 3693120"/>
                <a:gd name="connsiteX27" fmla="*/ 2159493 w 2161008"/>
                <a:gd name="connsiteY27" fmla="*/ 3055270 h 3693120"/>
                <a:gd name="connsiteX28" fmla="*/ 2091528 w 2161008"/>
                <a:gd name="connsiteY28" fmla="*/ 2860627 h 3693120"/>
                <a:gd name="connsiteX29" fmla="*/ 1916217 w 2161008"/>
                <a:gd name="connsiteY29" fmla="*/ 2692370 h 3693120"/>
                <a:gd name="connsiteX30" fmla="*/ 1762632 w 2161008"/>
                <a:gd name="connsiteY30" fmla="*/ 2448634 h 3693120"/>
                <a:gd name="connsiteX31" fmla="*/ 1651449 w 2161008"/>
                <a:gd name="connsiteY31" fmla="*/ 2139722 h 3693120"/>
                <a:gd name="connsiteX32" fmla="*/ 1619193 w 2161008"/>
                <a:gd name="connsiteY32" fmla="*/ 1772188 h 3693120"/>
                <a:gd name="connsiteX33" fmla="*/ 1666540 w 2161008"/>
                <a:gd name="connsiteY33" fmla="*/ 1264920 h 3693120"/>
                <a:gd name="connsiteX34" fmla="*/ 1704640 w 2161008"/>
                <a:gd name="connsiteY34" fmla="*/ 952500 h 3693120"/>
                <a:gd name="connsiteX35" fmla="*/ 1773220 w 2161008"/>
                <a:gd name="connsiteY35" fmla="*/ 533400 h 3693120"/>
                <a:gd name="connsiteX36" fmla="*/ 1857040 w 2161008"/>
                <a:gd name="connsiteY36" fmla="*/ 144780 h 3693120"/>
                <a:gd name="connsiteX37" fmla="*/ 1224580 w 2161008"/>
                <a:gd name="connsiteY37" fmla="*/ 0 h 3693120"/>
                <a:gd name="connsiteX38" fmla="*/ 1178860 w 2161008"/>
                <a:gd name="connsiteY38" fmla="*/ 289560 h 3693120"/>
                <a:gd name="connsiteX0" fmla="*/ 1180614 w 2162762"/>
                <a:gd name="connsiteY0" fmla="*/ 289560 h 3693120"/>
                <a:gd name="connsiteX1" fmla="*/ 1150134 w 2162762"/>
                <a:gd name="connsiteY1" fmla="*/ 510540 h 3693120"/>
                <a:gd name="connsiteX2" fmla="*/ 1058694 w 2162762"/>
                <a:gd name="connsiteY2" fmla="*/ 937260 h 3693120"/>
                <a:gd name="connsiteX3" fmla="*/ 944394 w 2162762"/>
                <a:gd name="connsiteY3" fmla="*/ 1402080 h 3693120"/>
                <a:gd name="connsiteX4" fmla="*/ 868194 w 2162762"/>
                <a:gd name="connsiteY4" fmla="*/ 1638300 h 3693120"/>
                <a:gd name="connsiteX5" fmla="*/ 761514 w 2162762"/>
                <a:gd name="connsiteY5" fmla="*/ 1882140 h 3693120"/>
                <a:gd name="connsiteX6" fmla="*/ 616734 w 2162762"/>
                <a:gd name="connsiteY6" fmla="*/ 2095500 h 3693120"/>
                <a:gd name="connsiteX7" fmla="*/ 334794 w 2162762"/>
                <a:gd name="connsiteY7" fmla="*/ 2499360 h 3693120"/>
                <a:gd name="connsiteX8" fmla="*/ 197634 w 2162762"/>
                <a:gd name="connsiteY8" fmla="*/ 2613660 h 3693120"/>
                <a:gd name="connsiteX9" fmla="*/ 144294 w 2162762"/>
                <a:gd name="connsiteY9" fmla="*/ 2727960 h 3693120"/>
                <a:gd name="connsiteX10" fmla="*/ 60903 w 2162762"/>
                <a:gd name="connsiteY10" fmla="*/ 2827477 h 3693120"/>
                <a:gd name="connsiteX11" fmla="*/ 3960 w 2162762"/>
                <a:gd name="connsiteY11" fmla="*/ 2956712 h 3693120"/>
                <a:gd name="connsiteX12" fmla="*/ 15978 w 2162762"/>
                <a:gd name="connsiteY12" fmla="*/ 3072137 h 3693120"/>
                <a:gd name="connsiteX13" fmla="*/ 105043 w 2162762"/>
                <a:gd name="connsiteY13" fmla="*/ 3150900 h 3693120"/>
                <a:gd name="connsiteX14" fmla="*/ 155902 w 2162762"/>
                <a:gd name="connsiteY14" fmla="*/ 3243670 h 3693120"/>
                <a:gd name="connsiteX15" fmla="*/ 244351 w 2162762"/>
                <a:gd name="connsiteY15" fmla="*/ 3381283 h 3693120"/>
                <a:gd name="connsiteX16" fmla="*/ 402066 w 2162762"/>
                <a:gd name="connsiteY16" fmla="*/ 3453852 h 3693120"/>
                <a:gd name="connsiteX17" fmla="*/ 527527 w 2162762"/>
                <a:gd name="connsiteY17" fmla="*/ 3435135 h 3693120"/>
                <a:gd name="connsiteX18" fmla="*/ 608466 w 2162762"/>
                <a:gd name="connsiteY18" fmla="*/ 3403614 h 3693120"/>
                <a:gd name="connsiteX19" fmla="*/ 664616 w 2162762"/>
                <a:gd name="connsiteY19" fmla="*/ 3464190 h 3693120"/>
                <a:gd name="connsiteX20" fmla="*/ 944804 w 2162762"/>
                <a:gd name="connsiteY20" fmla="*/ 3413406 h 3693120"/>
                <a:gd name="connsiteX21" fmla="*/ 1211094 w 2162762"/>
                <a:gd name="connsiteY21" fmla="*/ 3459480 h 3693120"/>
                <a:gd name="connsiteX22" fmla="*/ 1378734 w 2162762"/>
                <a:gd name="connsiteY22" fmla="*/ 3589020 h 3693120"/>
                <a:gd name="connsiteX23" fmla="*/ 1638184 w 2162762"/>
                <a:gd name="connsiteY23" fmla="*/ 3690276 h 3693120"/>
                <a:gd name="connsiteX24" fmla="*/ 1690681 w 2162762"/>
                <a:gd name="connsiteY24" fmla="*/ 3516528 h 3693120"/>
                <a:gd name="connsiteX25" fmla="*/ 1805989 w 2162762"/>
                <a:gd name="connsiteY25" fmla="*/ 3445930 h 3693120"/>
                <a:gd name="connsiteX26" fmla="*/ 2036103 w 2162762"/>
                <a:gd name="connsiteY26" fmla="*/ 3404355 h 3693120"/>
                <a:gd name="connsiteX27" fmla="*/ 2161247 w 2162762"/>
                <a:gd name="connsiteY27" fmla="*/ 3055270 h 3693120"/>
                <a:gd name="connsiteX28" fmla="*/ 2093282 w 2162762"/>
                <a:gd name="connsiteY28" fmla="*/ 2860627 h 3693120"/>
                <a:gd name="connsiteX29" fmla="*/ 1917971 w 2162762"/>
                <a:gd name="connsiteY29" fmla="*/ 2692370 h 3693120"/>
                <a:gd name="connsiteX30" fmla="*/ 1764386 w 2162762"/>
                <a:gd name="connsiteY30" fmla="*/ 2448634 h 3693120"/>
                <a:gd name="connsiteX31" fmla="*/ 1653203 w 2162762"/>
                <a:gd name="connsiteY31" fmla="*/ 2139722 h 3693120"/>
                <a:gd name="connsiteX32" fmla="*/ 1620947 w 2162762"/>
                <a:gd name="connsiteY32" fmla="*/ 1772188 h 3693120"/>
                <a:gd name="connsiteX33" fmla="*/ 1668294 w 2162762"/>
                <a:gd name="connsiteY33" fmla="*/ 1264920 h 3693120"/>
                <a:gd name="connsiteX34" fmla="*/ 1706394 w 2162762"/>
                <a:gd name="connsiteY34" fmla="*/ 952500 h 3693120"/>
                <a:gd name="connsiteX35" fmla="*/ 1774974 w 2162762"/>
                <a:gd name="connsiteY35" fmla="*/ 533400 h 3693120"/>
                <a:gd name="connsiteX36" fmla="*/ 1858794 w 2162762"/>
                <a:gd name="connsiteY36" fmla="*/ 144780 h 3693120"/>
                <a:gd name="connsiteX37" fmla="*/ 1226334 w 2162762"/>
                <a:gd name="connsiteY37" fmla="*/ 0 h 3693120"/>
                <a:gd name="connsiteX38" fmla="*/ 1180614 w 2162762"/>
                <a:gd name="connsiteY38" fmla="*/ 289560 h 3693120"/>
                <a:gd name="connsiteX0" fmla="*/ 1180124 w 2162272"/>
                <a:gd name="connsiteY0" fmla="*/ 289560 h 3693120"/>
                <a:gd name="connsiteX1" fmla="*/ 1149644 w 2162272"/>
                <a:gd name="connsiteY1" fmla="*/ 510540 h 3693120"/>
                <a:gd name="connsiteX2" fmla="*/ 1058204 w 2162272"/>
                <a:gd name="connsiteY2" fmla="*/ 937260 h 3693120"/>
                <a:gd name="connsiteX3" fmla="*/ 943904 w 2162272"/>
                <a:gd name="connsiteY3" fmla="*/ 1402080 h 3693120"/>
                <a:gd name="connsiteX4" fmla="*/ 867704 w 2162272"/>
                <a:gd name="connsiteY4" fmla="*/ 1638300 h 3693120"/>
                <a:gd name="connsiteX5" fmla="*/ 761024 w 2162272"/>
                <a:gd name="connsiteY5" fmla="*/ 1882140 h 3693120"/>
                <a:gd name="connsiteX6" fmla="*/ 616244 w 2162272"/>
                <a:gd name="connsiteY6" fmla="*/ 2095500 h 3693120"/>
                <a:gd name="connsiteX7" fmla="*/ 334304 w 2162272"/>
                <a:gd name="connsiteY7" fmla="*/ 2499360 h 3693120"/>
                <a:gd name="connsiteX8" fmla="*/ 197144 w 2162272"/>
                <a:gd name="connsiteY8" fmla="*/ 2613660 h 3693120"/>
                <a:gd name="connsiteX9" fmla="*/ 143804 w 2162272"/>
                <a:gd name="connsiteY9" fmla="*/ 2727960 h 3693120"/>
                <a:gd name="connsiteX10" fmla="*/ 53782 w 2162272"/>
                <a:gd name="connsiteY10" fmla="*/ 2827837 h 3693120"/>
                <a:gd name="connsiteX11" fmla="*/ 3470 w 2162272"/>
                <a:gd name="connsiteY11" fmla="*/ 2956712 h 3693120"/>
                <a:gd name="connsiteX12" fmla="*/ 15488 w 2162272"/>
                <a:gd name="connsiteY12" fmla="*/ 3072137 h 3693120"/>
                <a:gd name="connsiteX13" fmla="*/ 104553 w 2162272"/>
                <a:gd name="connsiteY13" fmla="*/ 3150900 h 3693120"/>
                <a:gd name="connsiteX14" fmla="*/ 155412 w 2162272"/>
                <a:gd name="connsiteY14" fmla="*/ 3243670 h 3693120"/>
                <a:gd name="connsiteX15" fmla="*/ 243861 w 2162272"/>
                <a:gd name="connsiteY15" fmla="*/ 3381283 h 3693120"/>
                <a:gd name="connsiteX16" fmla="*/ 401576 w 2162272"/>
                <a:gd name="connsiteY16" fmla="*/ 3453852 h 3693120"/>
                <a:gd name="connsiteX17" fmla="*/ 527037 w 2162272"/>
                <a:gd name="connsiteY17" fmla="*/ 3435135 h 3693120"/>
                <a:gd name="connsiteX18" fmla="*/ 607976 w 2162272"/>
                <a:gd name="connsiteY18" fmla="*/ 3403614 h 3693120"/>
                <a:gd name="connsiteX19" fmla="*/ 664126 w 2162272"/>
                <a:gd name="connsiteY19" fmla="*/ 3464190 h 3693120"/>
                <a:gd name="connsiteX20" fmla="*/ 944314 w 2162272"/>
                <a:gd name="connsiteY20" fmla="*/ 3413406 h 3693120"/>
                <a:gd name="connsiteX21" fmla="*/ 1210604 w 2162272"/>
                <a:gd name="connsiteY21" fmla="*/ 3459480 h 3693120"/>
                <a:gd name="connsiteX22" fmla="*/ 1378244 w 2162272"/>
                <a:gd name="connsiteY22" fmla="*/ 3589020 h 3693120"/>
                <a:gd name="connsiteX23" fmla="*/ 1637694 w 2162272"/>
                <a:gd name="connsiteY23" fmla="*/ 3690276 h 3693120"/>
                <a:gd name="connsiteX24" fmla="*/ 1690191 w 2162272"/>
                <a:gd name="connsiteY24" fmla="*/ 3516528 h 3693120"/>
                <a:gd name="connsiteX25" fmla="*/ 1805499 w 2162272"/>
                <a:gd name="connsiteY25" fmla="*/ 3445930 h 3693120"/>
                <a:gd name="connsiteX26" fmla="*/ 2035613 w 2162272"/>
                <a:gd name="connsiteY26" fmla="*/ 3404355 h 3693120"/>
                <a:gd name="connsiteX27" fmla="*/ 2160757 w 2162272"/>
                <a:gd name="connsiteY27" fmla="*/ 3055270 h 3693120"/>
                <a:gd name="connsiteX28" fmla="*/ 2092792 w 2162272"/>
                <a:gd name="connsiteY28" fmla="*/ 2860627 h 3693120"/>
                <a:gd name="connsiteX29" fmla="*/ 1917481 w 2162272"/>
                <a:gd name="connsiteY29" fmla="*/ 2692370 h 3693120"/>
                <a:gd name="connsiteX30" fmla="*/ 1763896 w 2162272"/>
                <a:gd name="connsiteY30" fmla="*/ 2448634 h 3693120"/>
                <a:gd name="connsiteX31" fmla="*/ 1652713 w 2162272"/>
                <a:gd name="connsiteY31" fmla="*/ 2139722 h 3693120"/>
                <a:gd name="connsiteX32" fmla="*/ 1620457 w 2162272"/>
                <a:gd name="connsiteY32" fmla="*/ 1772188 h 3693120"/>
                <a:gd name="connsiteX33" fmla="*/ 1667804 w 2162272"/>
                <a:gd name="connsiteY33" fmla="*/ 1264920 h 3693120"/>
                <a:gd name="connsiteX34" fmla="*/ 1705904 w 2162272"/>
                <a:gd name="connsiteY34" fmla="*/ 952500 h 3693120"/>
                <a:gd name="connsiteX35" fmla="*/ 1774484 w 2162272"/>
                <a:gd name="connsiteY35" fmla="*/ 533400 h 3693120"/>
                <a:gd name="connsiteX36" fmla="*/ 1858304 w 2162272"/>
                <a:gd name="connsiteY36" fmla="*/ 144780 h 3693120"/>
                <a:gd name="connsiteX37" fmla="*/ 1225844 w 2162272"/>
                <a:gd name="connsiteY37" fmla="*/ 0 h 3693120"/>
                <a:gd name="connsiteX38" fmla="*/ 1180124 w 2162272"/>
                <a:gd name="connsiteY38" fmla="*/ 289560 h 3693120"/>
                <a:gd name="connsiteX0" fmla="*/ 1180124 w 2162272"/>
                <a:gd name="connsiteY0" fmla="*/ 289560 h 3693120"/>
                <a:gd name="connsiteX1" fmla="*/ 1149644 w 2162272"/>
                <a:gd name="connsiteY1" fmla="*/ 510540 h 3693120"/>
                <a:gd name="connsiteX2" fmla="*/ 1058204 w 2162272"/>
                <a:gd name="connsiteY2" fmla="*/ 937260 h 3693120"/>
                <a:gd name="connsiteX3" fmla="*/ 943904 w 2162272"/>
                <a:gd name="connsiteY3" fmla="*/ 1402080 h 3693120"/>
                <a:gd name="connsiteX4" fmla="*/ 867704 w 2162272"/>
                <a:gd name="connsiteY4" fmla="*/ 1638300 h 3693120"/>
                <a:gd name="connsiteX5" fmla="*/ 761024 w 2162272"/>
                <a:gd name="connsiteY5" fmla="*/ 1882140 h 3693120"/>
                <a:gd name="connsiteX6" fmla="*/ 616244 w 2162272"/>
                <a:gd name="connsiteY6" fmla="*/ 2095500 h 3693120"/>
                <a:gd name="connsiteX7" fmla="*/ 334304 w 2162272"/>
                <a:gd name="connsiteY7" fmla="*/ 2499360 h 3693120"/>
                <a:gd name="connsiteX8" fmla="*/ 197144 w 2162272"/>
                <a:gd name="connsiteY8" fmla="*/ 2613660 h 3693120"/>
                <a:gd name="connsiteX9" fmla="*/ 143804 w 2162272"/>
                <a:gd name="connsiteY9" fmla="*/ 2727960 h 3693120"/>
                <a:gd name="connsiteX10" fmla="*/ 53782 w 2162272"/>
                <a:gd name="connsiteY10" fmla="*/ 2827837 h 3693120"/>
                <a:gd name="connsiteX11" fmla="*/ 3470 w 2162272"/>
                <a:gd name="connsiteY11" fmla="*/ 2956712 h 3693120"/>
                <a:gd name="connsiteX12" fmla="*/ 15488 w 2162272"/>
                <a:gd name="connsiteY12" fmla="*/ 3072137 h 3693120"/>
                <a:gd name="connsiteX13" fmla="*/ 104553 w 2162272"/>
                <a:gd name="connsiteY13" fmla="*/ 3150900 h 3693120"/>
                <a:gd name="connsiteX14" fmla="*/ 155412 w 2162272"/>
                <a:gd name="connsiteY14" fmla="*/ 3243670 h 3693120"/>
                <a:gd name="connsiteX15" fmla="*/ 243861 w 2162272"/>
                <a:gd name="connsiteY15" fmla="*/ 3381283 h 3693120"/>
                <a:gd name="connsiteX16" fmla="*/ 401576 w 2162272"/>
                <a:gd name="connsiteY16" fmla="*/ 3453852 h 3693120"/>
                <a:gd name="connsiteX17" fmla="*/ 527037 w 2162272"/>
                <a:gd name="connsiteY17" fmla="*/ 3435135 h 3693120"/>
                <a:gd name="connsiteX18" fmla="*/ 607976 w 2162272"/>
                <a:gd name="connsiteY18" fmla="*/ 3403614 h 3693120"/>
                <a:gd name="connsiteX19" fmla="*/ 664126 w 2162272"/>
                <a:gd name="connsiteY19" fmla="*/ 3464190 h 3693120"/>
                <a:gd name="connsiteX20" fmla="*/ 944314 w 2162272"/>
                <a:gd name="connsiteY20" fmla="*/ 3413406 h 3693120"/>
                <a:gd name="connsiteX21" fmla="*/ 1210604 w 2162272"/>
                <a:gd name="connsiteY21" fmla="*/ 3459480 h 3693120"/>
                <a:gd name="connsiteX22" fmla="*/ 1378244 w 2162272"/>
                <a:gd name="connsiteY22" fmla="*/ 3589020 h 3693120"/>
                <a:gd name="connsiteX23" fmla="*/ 1637694 w 2162272"/>
                <a:gd name="connsiteY23" fmla="*/ 3690276 h 3693120"/>
                <a:gd name="connsiteX24" fmla="*/ 1690191 w 2162272"/>
                <a:gd name="connsiteY24" fmla="*/ 3516528 h 3693120"/>
                <a:gd name="connsiteX25" fmla="*/ 1805499 w 2162272"/>
                <a:gd name="connsiteY25" fmla="*/ 3445930 h 3693120"/>
                <a:gd name="connsiteX26" fmla="*/ 2035613 w 2162272"/>
                <a:gd name="connsiteY26" fmla="*/ 3404355 h 3693120"/>
                <a:gd name="connsiteX27" fmla="*/ 2160757 w 2162272"/>
                <a:gd name="connsiteY27" fmla="*/ 3055270 h 3693120"/>
                <a:gd name="connsiteX28" fmla="*/ 2092792 w 2162272"/>
                <a:gd name="connsiteY28" fmla="*/ 2860627 h 3693120"/>
                <a:gd name="connsiteX29" fmla="*/ 1917481 w 2162272"/>
                <a:gd name="connsiteY29" fmla="*/ 2692370 h 3693120"/>
                <a:gd name="connsiteX30" fmla="*/ 1763896 w 2162272"/>
                <a:gd name="connsiteY30" fmla="*/ 2448634 h 3693120"/>
                <a:gd name="connsiteX31" fmla="*/ 1652713 w 2162272"/>
                <a:gd name="connsiteY31" fmla="*/ 2139722 h 3693120"/>
                <a:gd name="connsiteX32" fmla="*/ 1620457 w 2162272"/>
                <a:gd name="connsiteY32" fmla="*/ 1772188 h 3693120"/>
                <a:gd name="connsiteX33" fmla="*/ 1667804 w 2162272"/>
                <a:gd name="connsiteY33" fmla="*/ 1264920 h 3693120"/>
                <a:gd name="connsiteX34" fmla="*/ 1705904 w 2162272"/>
                <a:gd name="connsiteY34" fmla="*/ 952500 h 3693120"/>
                <a:gd name="connsiteX35" fmla="*/ 1774484 w 2162272"/>
                <a:gd name="connsiteY35" fmla="*/ 533400 h 3693120"/>
                <a:gd name="connsiteX36" fmla="*/ 1858304 w 2162272"/>
                <a:gd name="connsiteY36" fmla="*/ 144780 h 3693120"/>
                <a:gd name="connsiteX37" fmla="*/ 1225844 w 2162272"/>
                <a:gd name="connsiteY37" fmla="*/ 0 h 3693120"/>
                <a:gd name="connsiteX38" fmla="*/ 1180124 w 2162272"/>
                <a:gd name="connsiteY38" fmla="*/ 289560 h 3693120"/>
                <a:gd name="connsiteX0" fmla="*/ 1180124 w 2162272"/>
                <a:gd name="connsiteY0" fmla="*/ 289560 h 3693120"/>
                <a:gd name="connsiteX1" fmla="*/ 1149644 w 2162272"/>
                <a:gd name="connsiteY1" fmla="*/ 510540 h 3693120"/>
                <a:gd name="connsiteX2" fmla="*/ 1058204 w 2162272"/>
                <a:gd name="connsiteY2" fmla="*/ 937260 h 3693120"/>
                <a:gd name="connsiteX3" fmla="*/ 943904 w 2162272"/>
                <a:gd name="connsiteY3" fmla="*/ 1402080 h 3693120"/>
                <a:gd name="connsiteX4" fmla="*/ 867704 w 2162272"/>
                <a:gd name="connsiteY4" fmla="*/ 1638300 h 3693120"/>
                <a:gd name="connsiteX5" fmla="*/ 761024 w 2162272"/>
                <a:gd name="connsiteY5" fmla="*/ 1882140 h 3693120"/>
                <a:gd name="connsiteX6" fmla="*/ 616244 w 2162272"/>
                <a:gd name="connsiteY6" fmla="*/ 2095500 h 3693120"/>
                <a:gd name="connsiteX7" fmla="*/ 334304 w 2162272"/>
                <a:gd name="connsiteY7" fmla="*/ 2499360 h 3693120"/>
                <a:gd name="connsiteX8" fmla="*/ 197144 w 2162272"/>
                <a:gd name="connsiteY8" fmla="*/ 2613660 h 3693120"/>
                <a:gd name="connsiteX9" fmla="*/ 143804 w 2162272"/>
                <a:gd name="connsiteY9" fmla="*/ 2727960 h 3693120"/>
                <a:gd name="connsiteX10" fmla="*/ 53782 w 2162272"/>
                <a:gd name="connsiteY10" fmla="*/ 2827837 h 3693120"/>
                <a:gd name="connsiteX11" fmla="*/ 3470 w 2162272"/>
                <a:gd name="connsiteY11" fmla="*/ 2956712 h 3693120"/>
                <a:gd name="connsiteX12" fmla="*/ 15488 w 2162272"/>
                <a:gd name="connsiteY12" fmla="*/ 3072137 h 3693120"/>
                <a:gd name="connsiteX13" fmla="*/ 104553 w 2162272"/>
                <a:gd name="connsiteY13" fmla="*/ 3150900 h 3693120"/>
                <a:gd name="connsiteX14" fmla="*/ 155412 w 2162272"/>
                <a:gd name="connsiteY14" fmla="*/ 3243670 h 3693120"/>
                <a:gd name="connsiteX15" fmla="*/ 243861 w 2162272"/>
                <a:gd name="connsiteY15" fmla="*/ 3381283 h 3693120"/>
                <a:gd name="connsiteX16" fmla="*/ 401576 w 2162272"/>
                <a:gd name="connsiteY16" fmla="*/ 3453852 h 3693120"/>
                <a:gd name="connsiteX17" fmla="*/ 527037 w 2162272"/>
                <a:gd name="connsiteY17" fmla="*/ 3435135 h 3693120"/>
                <a:gd name="connsiteX18" fmla="*/ 607976 w 2162272"/>
                <a:gd name="connsiteY18" fmla="*/ 3403614 h 3693120"/>
                <a:gd name="connsiteX19" fmla="*/ 664126 w 2162272"/>
                <a:gd name="connsiteY19" fmla="*/ 3464190 h 3693120"/>
                <a:gd name="connsiteX20" fmla="*/ 944314 w 2162272"/>
                <a:gd name="connsiteY20" fmla="*/ 3413406 h 3693120"/>
                <a:gd name="connsiteX21" fmla="*/ 1210604 w 2162272"/>
                <a:gd name="connsiteY21" fmla="*/ 3459480 h 3693120"/>
                <a:gd name="connsiteX22" fmla="*/ 1378244 w 2162272"/>
                <a:gd name="connsiteY22" fmla="*/ 3589020 h 3693120"/>
                <a:gd name="connsiteX23" fmla="*/ 1637694 w 2162272"/>
                <a:gd name="connsiteY23" fmla="*/ 3690276 h 3693120"/>
                <a:gd name="connsiteX24" fmla="*/ 1690191 w 2162272"/>
                <a:gd name="connsiteY24" fmla="*/ 3516528 h 3693120"/>
                <a:gd name="connsiteX25" fmla="*/ 1805499 w 2162272"/>
                <a:gd name="connsiteY25" fmla="*/ 3445930 h 3693120"/>
                <a:gd name="connsiteX26" fmla="*/ 2035613 w 2162272"/>
                <a:gd name="connsiteY26" fmla="*/ 3404355 h 3693120"/>
                <a:gd name="connsiteX27" fmla="*/ 2160757 w 2162272"/>
                <a:gd name="connsiteY27" fmla="*/ 3055270 h 3693120"/>
                <a:gd name="connsiteX28" fmla="*/ 2092792 w 2162272"/>
                <a:gd name="connsiteY28" fmla="*/ 2860627 h 3693120"/>
                <a:gd name="connsiteX29" fmla="*/ 1917481 w 2162272"/>
                <a:gd name="connsiteY29" fmla="*/ 2692370 h 3693120"/>
                <a:gd name="connsiteX30" fmla="*/ 1763896 w 2162272"/>
                <a:gd name="connsiteY30" fmla="*/ 2448634 h 3693120"/>
                <a:gd name="connsiteX31" fmla="*/ 1652713 w 2162272"/>
                <a:gd name="connsiteY31" fmla="*/ 2139722 h 3693120"/>
                <a:gd name="connsiteX32" fmla="*/ 1620457 w 2162272"/>
                <a:gd name="connsiteY32" fmla="*/ 1772188 h 3693120"/>
                <a:gd name="connsiteX33" fmla="*/ 1667804 w 2162272"/>
                <a:gd name="connsiteY33" fmla="*/ 1264920 h 3693120"/>
                <a:gd name="connsiteX34" fmla="*/ 1705904 w 2162272"/>
                <a:gd name="connsiteY34" fmla="*/ 952500 h 3693120"/>
                <a:gd name="connsiteX35" fmla="*/ 1774484 w 2162272"/>
                <a:gd name="connsiteY35" fmla="*/ 533400 h 3693120"/>
                <a:gd name="connsiteX36" fmla="*/ 1858304 w 2162272"/>
                <a:gd name="connsiteY36" fmla="*/ 144780 h 3693120"/>
                <a:gd name="connsiteX37" fmla="*/ 1225844 w 2162272"/>
                <a:gd name="connsiteY37" fmla="*/ 0 h 3693120"/>
                <a:gd name="connsiteX38" fmla="*/ 1180124 w 2162272"/>
                <a:gd name="connsiteY38" fmla="*/ 289560 h 3693120"/>
                <a:gd name="connsiteX0" fmla="*/ 1180124 w 2162272"/>
                <a:gd name="connsiteY0" fmla="*/ 289560 h 3693120"/>
                <a:gd name="connsiteX1" fmla="*/ 1149644 w 2162272"/>
                <a:gd name="connsiteY1" fmla="*/ 510540 h 3693120"/>
                <a:gd name="connsiteX2" fmla="*/ 1058204 w 2162272"/>
                <a:gd name="connsiteY2" fmla="*/ 937260 h 3693120"/>
                <a:gd name="connsiteX3" fmla="*/ 943904 w 2162272"/>
                <a:gd name="connsiteY3" fmla="*/ 1402080 h 3693120"/>
                <a:gd name="connsiteX4" fmla="*/ 867704 w 2162272"/>
                <a:gd name="connsiteY4" fmla="*/ 1638300 h 3693120"/>
                <a:gd name="connsiteX5" fmla="*/ 761024 w 2162272"/>
                <a:gd name="connsiteY5" fmla="*/ 1882140 h 3693120"/>
                <a:gd name="connsiteX6" fmla="*/ 616244 w 2162272"/>
                <a:gd name="connsiteY6" fmla="*/ 2095500 h 3693120"/>
                <a:gd name="connsiteX7" fmla="*/ 334304 w 2162272"/>
                <a:gd name="connsiteY7" fmla="*/ 2499360 h 3693120"/>
                <a:gd name="connsiteX8" fmla="*/ 197144 w 2162272"/>
                <a:gd name="connsiteY8" fmla="*/ 2613660 h 3693120"/>
                <a:gd name="connsiteX9" fmla="*/ 143804 w 2162272"/>
                <a:gd name="connsiteY9" fmla="*/ 2727960 h 3693120"/>
                <a:gd name="connsiteX10" fmla="*/ 53782 w 2162272"/>
                <a:gd name="connsiteY10" fmla="*/ 2827837 h 3693120"/>
                <a:gd name="connsiteX11" fmla="*/ 3470 w 2162272"/>
                <a:gd name="connsiteY11" fmla="*/ 2956712 h 3693120"/>
                <a:gd name="connsiteX12" fmla="*/ 15488 w 2162272"/>
                <a:gd name="connsiteY12" fmla="*/ 3072137 h 3693120"/>
                <a:gd name="connsiteX13" fmla="*/ 104553 w 2162272"/>
                <a:gd name="connsiteY13" fmla="*/ 3150900 h 3693120"/>
                <a:gd name="connsiteX14" fmla="*/ 155412 w 2162272"/>
                <a:gd name="connsiteY14" fmla="*/ 3243670 h 3693120"/>
                <a:gd name="connsiteX15" fmla="*/ 243861 w 2162272"/>
                <a:gd name="connsiteY15" fmla="*/ 3381283 h 3693120"/>
                <a:gd name="connsiteX16" fmla="*/ 401576 w 2162272"/>
                <a:gd name="connsiteY16" fmla="*/ 3453852 h 3693120"/>
                <a:gd name="connsiteX17" fmla="*/ 527037 w 2162272"/>
                <a:gd name="connsiteY17" fmla="*/ 3435135 h 3693120"/>
                <a:gd name="connsiteX18" fmla="*/ 607976 w 2162272"/>
                <a:gd name="connsiteY18" fmla="*/ 3403614 h 3693120"/>
                <a:gd name="connsiteX19" fmla="*/ 664126 w 2162272"/>
                <a:gd name="connsiteY19" fmla="*/ 3464190 h 3693120"/>
                <a:gd name="connsiteX20" fmla="*/ 944314 w 2162272"/>
                <a:gd name="connsiteY20" fmla="*/ 3413406 h 3693120"/>
                <a:gd name="connsiteX21" fmla="*/ 1210604 w 2162272"/>
                <a:gd name="connsiteY21" fmla="*/ 3459480 h 3693120"/>
                <a:gd name="connsiteX22" fmla="*/ 1378244 w 2162272"/>
                <a:gd name="connsiteY22" fmla="*/ 3589020 h 3693120"/>
                <a:gd name="connsiteX23" fmla="*/ 1637694 w 2162272"/>
                <a:gd name="connsiteY23" fmla="*/ 3690276 h 3693120"/>
                <a:gd name="connsiteX24" fmla="*/ 1690191 w 2162272"/>
                <a:gd name="connsiteY24" fmla="*/ 3516528 h 3693120"/>
                <a:gd name="connsiteX25" fmla="*/ 1805499 w 2162272"/>
                <a:gd name="connsiteY25" fmla="*/ 3445930 h 3693120"/>
                <a:gd name="connsiteX26" fmla="*/ 2035613 w 2162272"/>
                <a:gd name="connsiteY26" fmla="*/ 3404355 h 3693120"/>
                <a:gd name="connsiteX27" fmla="*/ 2160757 w 2162272"/>
                <a:gd name="connsiteY27" fmla="*/ 3055270 h 3693120"/>
                <a:gd name="connsiteX28" fmla="*/ 2092792 w 2162272"/>
                <a:gd name="connsiteY28" fmla="*/ 2860627 h 3693120"/>
                <a:gd name="connsiteX29" fmla="*/ 1917481 w 2162272"/>
                <a:gd name="connsiteY29" fmla="*/ 2692370 h 3693120"/>
                <a:gd name="connsiteX30" fmla="*/ 1763896 w 2162272"/>
                <a:gd name="connsiteY30" fmla="*/ 2448634 h 3693120"/>
                <a:gd name="connsiteX31" fmla="*/ 1652713 w 2162272"/>
                <a:gd name="connsiteY31" fmla="*/ 2139722 h 3693120"/>
                <a:gd name="connsiteX32" fmla="*/ 1620457 w 2162272"/>
                <a:gd name="connsiteY32" fmla="*/ 1772188 h 3693120"/>
                <a:gd name="connsiteX33" fmla="*/ 1667804 w 2162272"/>
                <a:gd name="connsiteY33" fmla="*/ 1264920 h 3693120"/>
                <a:gd name="connsiteX34" fmla="*/ 1705904 w 2162272"/>
                <a:gd name="connsiteY34" fmla="*/ 952500 h 3693120"/>
                <a:gd name="connsiteX35" fmla="*/ 1774484 w 2162272"/>
                <a:gd name="connsiteY35" fmla="*/ 533400 h 3693120"/>
                <a:gd name="connsiteX36" fmla="*/ 1858304 w 2162272"/>
                <a:gd name="connsiteY36" fmla="*/ 144780 h 3693120"/>
                <a:gd name="connsiteX37" fmla="*/ 1225844 w 2162272"/>
                <a:gd name="connsiteY37" fmla="*/ 0 h 3693120"/>
                <a:gd name="connsiteX38" fmla="*/ 1180124 w 2162272"/>
                <a:gd name="connsiteY38" fmla="*/ 289560 h 3693120"/>
                <a:gd name="connsiteX0" fmla="*/ 1180124 w 2162272"/>
                <a:gd name="connsiteY0" fmla="*/ 289560 h 3693120"/>
                <a:gd name="connsiteX1" fmla="*/ 1149644 w 2162272"/>
                <a:gd name="connsiteY1" fmla="*/ 510540 h 3693120"/>
                <a:gd name="connsiteX2" fmla="*/ 1058204 w 2162272"/>
                <a:gd name="connsiteY2" fmla="*/ 937260 h 3693120"/>
                <a:gd name="connsiteX3" fmla="*/ 943904 w 2162272"/>
                <a:gd name="connsiteY3" fmla="*/ 1402080 h 3693120"/>
                <a:gd name="connsiteX4" fmla="*/ 867704 w 2162272"/>
                <a:gd name="connsiteY4" fmla="*/ 1638300 h 3693120"/>
                <a:gd name="connsiteX5" fmla="*/ 761024 w 2162272"/>
                <a:gd name="connsiteY5" fmla="*/ 1882140 h 3693120"/>
                <a:gd name="connsiteX6" fmla="*/ 616244 w 2162272"/>
                <a:gd name="connsiteY6" fmla="*/ 2095500 h 3693120"/>
                <a:gd name="connsiteX7" fmla="*/ 334304 w 2162272"/>
                <a:gd name="connsiteY7" fmla="*/ 2499360 h 3693120"/>
                <a:gd name="connsiteX8" fmla="*/ 208571 w 2162272"/>
                <a:gd name="connsiteY8" fmla="*/ 2622458 h 3693120"/>
                <a:gd name="connsiteX9" fmla="*/ 143804 w 2162272"/>
                <a:gd name="connsiteY9" fmla="*/ 2727960 h 3693120"/>
                <a:gd name="connsiteX10" fmla="*/ 53782 w 2162272"/>
                <a:gd name="connsiteY10" fmla="*/ 2827837 h 3693120"/>
                <a:gd name="connsiteX11" fmla="*/ 3470 w 2162272"/>
                <a:gd name="connsiteY11" fmla="*/ 2956712 h 3693120"/>
                <a:gd name="connsiteX12" fmla="*/ 15488 w 2162272"/>
                <a:gd name="connsiteY12" fmla="*/ 3072137 h 3693120"/>
                <a:gd name="connsiteX13" fmla="*/ 104553 w 2162272"/>
                <a:gd name="connsiteY13" fmla="*/ 3150900 h 3693120"/>
                <a:gd name="connsiteX14" fmla="*/ 155412 w 2162272"/>
                <a:gd name="connsiteY14" fmla="*/ 3243670 h 3693120"/>
                <a:gd name="connsiteX15" fmla="*/ 243861 w 2162272"/>
                <a:gd name="connsiteY15" fmla="*/ 3381283 h 3693120"/>
                <a:gd name="connsiteX16" fmla="*/ 401576 w 2162272"/>
                <a:gd name="connsiteY16" fmla="*/ 3453852 h 3693120"/>
                <a:gd name="connsiteX17" fmla="*/ 527037 w 2162272"/>
                <a:gd name="connsiteY17" fmla="*/ 3435135 h 3693120"/>
                <a:gd name="connsiteX18" fmla="*/ 607976 w 2162272"/>
                <a:gd name="connsiteY18" fmla="*/ 3403614 h 3693120"/>
                <a:gd name="connsiteX19" fmla="*/ 664126 w 2162272"/>
                <a:gd name="connsiteY19" fmla="*/ 3464190 h 3693120"/>
                <a:gd name="connsiteX20" fmla="*/ 944314 w 2162272"/>
                <a:gd name="connsiteY20" fmla="*/ 3413406 h 3693120"/>
                <a:gd name="connsiteX21" fmla="*/ 1210604 w 2162272"/>
                <a:gd name="connsiteY21" fmla="*/ 3459480 h 3693120"/>
                <a:gd name="connsiteX22" fmla="*/ 1378244 w 2162272"/>
                <a:gd name="connsiteY22" fmla="*/ 3589020 h 3693120"/>
                <a:gd name="connsiteX23" fmla="*/ 1637694 w 2162272"/>
                <a:gd name="connsiteY23" fmla="*/ 3690276 h 3693120"/>
                <a:gd name="connsiteX24" fmla="*/ 1690191 w 2162272"/>
                <a:gd name="connsiteY24" fmla="*/ 3516528 h 3693120"/>
                <a:gd name="connsiteX25" fmla="*/ 1805499 w 2162272"/>
                <a:gd name="connsiteY25" fmla="*/ 3445930 h 3693120"/>
                <a:gd name="connsiteX26" fmla="*/ 2035613 w 2162272"/>
                <a:gd name="connsiteY26" fmla="*/ 3404355 h 3693120"/>
                <a:gd name="connsiteX27" fmla="*/ 2160757 w 2162272"/>
                <a:gd name="connsiteY27" fmla="*/ 3055270 h 3693120"/>
                <a:gd name="connsiteX28" fmla="*/ 2092792 w 2162272"/>
                <a:gd name="connsiteY28" fmla="*/ 2860627 h 3693120"/>
                <a:gd name="connsiteX29" fmla="*/ 1917481 w 2162272"/>
                <a:gd name="connsiteY29" fmla="*/ 2692370 h 3693120"/>
                <a:gd name="connsiteX30" fmla="*/ 1763896 w 2162272"/>
                <a:gd name="connsiteY30" fmla="*/ 2448634 h 3693120"/>
                <a:gd name="connsiteX31" fmla="*/ 1652713 w 2162272"/>
                <a:gd name="connsiteY31" fmla="*/ 2139722 h 3693120"/>
                <a:gd name="connsiteX32" fmla="*/ 1620457 w 2162272"/>
                <a:gd name="connsiteY32" fmla="*/ 1772188 h 3693120"/>
                <a:gd name="connsiteX33" fmla="*/ 1667804 w 2162272"/>
                <a:gd name="connsiteY33" fmla="*/ 1264920 h 3693120"/>
                <a:gd name="connsiteX34" fmla="*/ 1705904 w 2162272"/>
                <a:gd name="connsiteY34" fmla="*/ 952500 h 3693120"/>
                <a:gd name="connsiteX35" fmla="*/ 1774484 w 2162272"/>
                <a:gd name="connsiteY35" fmla="*/ 533400 h 3693120"/>
                <a:gd name="connsiteX36" fmla="*/ 1858304 w 2162272"/>
                <a:gd name="connsiteY36" fmla="*/ 144780 h 3693120"/>
                <a:gd name="connsiteX37" fmla="*/ 1225844 w 2162272"/>
                <a:gd name="connsiteY37" fmla="*/ 0 h 3693120"/>
                <a:gd name="connsiteX38" fmla="*/ 1180124 w 2162272"/>
                <a:gd name="connsiteY38" fmla="*/ 289560 h 3693120"/>
                <a:gd name="connsiteX0" fmla="*/ 1180124 w 2162272"/>
                <a:gd name="connsiteY0" fmla="*/ 289560 h 3693120"/>
                <a:gd name="connsiteX1" fmla="*/ 1149644 w 2162272"/>
                <a:gd name="connsiteY1" fmla="*/ 510540 h 3693120"/>
                <a:gd name="connsiteX2" fmla="*/ 1058204 w 2162272"/>
                <a:gd name="connsiteY2" fmla="*/ 937260 h 3693120"/>
                <a:gd name="connsiteX3" fmla="*/ 943904 w 2162272"/>
                <a:gd name="connsiteY3" fmla="*/ 1402080 h 3693120"/>
                <a:gd name="connsiteX4" fmla="*/ 867704 w 2162272"/>
                <a:gd name="connsiteY4" fmla="*/ 1638300 h 3693120"/>
                <a:gd name="connsiteX5" fmla="*/ 761024 w 2162272"/>
                <a:gd name="connsiteY5" fmla="*/ 1882140 h 3693120"/>
                <a:gd name="connsiteX6" fmla="*/ 616244 w 2162272"/>
                <a:gd name="connsiteY6" fmla="*/ 2095500 h 3693120"/>
                <a:gd name="connsiteX7" fmla="*/ 334304 w 2162272"/>
                <a:gd name="connsiteY7" fmla="*/ 2499360 h 3693120"/>
                <a:gd name="connsiteX8" fmla="*/ 208571 w 2162272"/>
                <a:gd name="connsiteY8" fmla="*/ 2622458 h 3693120"/>
                <a:gd name="connsiteX9" fmla="*/ 143804 w 2162272"/>
                <a:gd name="connsiteY9" fmla="*/ 2727960 h 3693120"/>
                <a:gd name="connsiteX10" fmla="*/ 53782 w 2162272"/>
                <a:gd name="connsiteY10" fmla="*/ 2827837 h 3693120"/>
                <a:gd name="connsiteX11" fmla="*/ 3470 w 2162272"/>
                <a:gd name="connsiteY11" fmla="*/ 2956712 h 3693120"/>
                <a:gd name="connsiteX12" fmla="*/ 15488 w 2162272"/>
                <a:gd name="connsiteY12" fmla="*/ 3072137 h 3693120"/>
                <a:gd name="connsiteX13" fmla="*/ 104553 w 2162272"/>
                <a:gd name="connsiteY13" fmla="*/ 3150900 h 3693120"/>
                <a:gd name="connsiteX14" fmla="*/ 155412 w 2162272"/>
                <a:gd name="connsiteY14" fmla="*/ 3243670 h 3693120"/>
                <a:gd name="connsiteX15" fmla="*/ 243861 w 2162272"/>
                <a:gd name="connsiteY15" fmla="*/ 3381283 h 3693120"/>
                <a:gd name="connsiteX16" fmla="*/ 401576 w 2162272"/>
                <a:gd name="connsiteY16" fmla="*/ 3453852 h 3693120"/>
                <a:gd name="connsiteX17" fmla="*/ 527037 w 2162272"/>
                <a:gd name="connsiteY17" fmla="*/ 3435135 h 3693120"/>
                <a:gd name="connsiteX18" fmla="*/ 607976 w 2162272"/>
                <a:gd name="connsiteY18" fmla="*/ 3403614 h 3693120"/>
                <a:gd name="connsiteX19" fmla="*/ 664126 w 2162272"/>
                <a:gd name="connsiteY19" fmla="*/ 3464190 h 3693120"/>
                <a:gd name="connsiteX20" fmla="*/ 944314 w 2162272"/>
                <a:gd name="connsiteY20" fmla="*/ 3413406 h 3693120"/>
                <a:gd name="connsiteX21" fmla="*/ 1210604 w 2162272"/>
                <a:gd name="connsiteY21" fmla="*/ 3459480 h 3693120"/>
                <a:gd name="connsiteX22" fmla="*/ 1378244 w 2162272"/>
                <a:gd name="connsiteY22" fmla="*/ 3589020 h 3693120"/>
                <a:gd name="connsiteX23" fmla="*/ 1637694 w 2162272"/>
                <a:gd name="connsiteY23" fmla="*/ 3690276 h 3693120"/>
                <a:gd name="connsiteX24" fmla="*/ 1690191 w 2162272"/>
                <a:gd name="connsiteY24" fmla="*/ 3516528 h 3693120"/>
                <a:gd name="connsiteX25" fmla="*/ 1805499 w 2162272"/>
                <a:gd name="connsiteY25" fmla="*/ 3445930 h 3693120"/>
                <a:gd name="connsiteX26" fmla="*/ 2035613 w 2162272"/>
                <a:gd name="connsiteY26" fmla="*/ 3404355 h 3693120"/>
                <a:gd name="connsiteX27" fmla="*/ 2160757 w 2162272"/>
                <a:gd name="connsiteY27" fmla="*/ 3055270 h 3693120"/>
                <a:gd name="connsiteX28" fmla="*/ 2092792 w 2162272"/>
                <a:gd name="connsiteY28" fmla="*/ 2860627 h 3693120"/>
                <a:gd name="connsiteX29" fmla="*/ 1917481 w 2162272"/>
                <a:gd name="connsiteY29" fmla="*/ 2692370 h 3693120"/>
                <a:gd name="connsiteX30" fmla="*/ 1763896 w 2162272"/>
                <a:gd name="connsiteY30" fmla="*/ 2448634 h 3693120"/>
                <a:gd name="connsiteX31" fmla="*/ 1652713 w 2162272"/>
                <a:gd name="connsiteY31" fmla="*/ 2139722 h 3693120"/>
                <a:gd name="connsiteX32" fmla="*/ 1620457 w 2162272"/>
                <a:gd name="connsiteY32" fmla="*/ 1772188 h 3693120"/>
                <a:gd name="connsiteX33" fmla="*/ 1667804 w 2162272"/>
                <a:gd name="connsiteY33" fmla="*/ 1264920 h 3693120"/>
                <a:gd name="connsiteX34" fmla="*/ 1705904 w 2162272"/>
                <a:gd name="connsiteY34" fmla="*/ 952500 h 3693120"/>
                <a:gd name="connsiteX35" fmla="*/ 1774484 w 2162272"/>
                <a:gd name="connsiteY35" fmla="*/ 533400 h 3693120"/>
                <a:gd name="connsiteX36" fmla="*/ 1858304 w 2162272"/>
                <a:gd name="connsiteY36" fmla="*/ 144780 h 3693120"/>
                <a:gd name="connsiteX37" fmla="*/ 1225844 w 2162272"/>
                <a:gd name="connsiteY37" fmla="*/ 0 h 3693120"/>
                <a:gd name="connsiteX38" fmla="*/ 1180124 w 2162272"/>
                <a:gd name="connsiteY38" fmla="*/ 289560 h 3693120"/>
                <a:gd name="connsiteX0" fmla="*/ 1180124 w 2162272"/>
                <a:gd name="connsiteY0" fmla="*/ 289560 h 3693120"/>
                <a:gd name="connsiteX1" fmla="*/ 1149644 w 2162272"/>
                <a:gd name="connsiteY1" fmla="*/ 510540 h 3693120"/>
                <a:gd name="connsiteX2" fmla="*/ 1058204 w 2162272"/>
                <a:gd name="connsiteY2" fmla="*/ 937260 h 3693120"/>
                <a:gd name="connsiteX3" fmla="*/ 943904 w 2162272"/>
                <a:gd name="connsiteY3" fmla="*/ 1402080 h 3693120"/>
                <a:gd name="connsiteX4" fmla="*/ 867704 w 2162272"/>
                <a:gd name="connsiteY4" fmla="*/ 1638300 h 3693120"/>
                <a:gd name="connsiteX5" fmla="*/ 761024 w 2162272"/>
                <a:gd name="connsiteY5" fmla="*/ 1882140 h 3693120"/>
                <a:gd name="connsiteX6" fmla="*/ 616244 w 2162272"/>
                <a:gd name="connsiteY6" fmla="*/ 2095500 h 3693120"/>
                <a:gd name="connsiteX7" fmla="*/ 362913 w 2162272"/>
                <a:gd name="connsiteY7" fmla="*/ 2427588 h 3693120"/>
                <a:gd name="connsiteX8" fmla="*/ 208571 w 2162272"/>
                <a:gd name="connsiteY8" fmla="*/ 2622458 h 3693120"/>
                <a:gd name="connsiteX9" fmla="*/ 143804 w 2162272"/>
                <a:gd name="connsiteY9" fmla="*/ 2727960 h 3693120"/>
                <a:gd name="connsiteX10" fmla="*/ 53782 w 2162272"/>
                <a:gd name="connsiteY10" fmla="*/ 2827837 h 3693120"/>
                <a:gd name="connsiteX11" fmla="*/ 3470 w 2162272"/>
                <a:gd name="connsiteY11" fmla="*/ 2956712 h 3693120"/>
                <a:gd name="connsiteX12" fmla="*/ 15488 w 2162272"/>
                <a:gd name="connsiteY12" fmla="*/ 3072137 h 3693120"/>
                <a:gd name="connsiteX13" fmla="*/ 104553 w 2162272"/>
                <a:gd name="connsiteY13" fmla="*/ 3150900 h 3693120"/>
                <a:gd name="connsiteX14" fmla="*/ 155412 w 2162272"/>
                <a:gd name="connsiteY14" fmla="*/ 3243670 h 3693120"/>
                <a:gd name="connsiteX15" fmla="*/ 243861 w 2162272"/>
                <a:gd name="connsiteY15" fmla="*/ 3381283 h 3693120"/>
                <a:gd name="connsiteX16" fmla="*/ 401576 w 2162272"/>
                <a:gd name="connsiteY16" fmla="*/ 3453852 h 3693120"/>
                <a:gd name="connsiteX17" fmla="*/ 527037 w 2162272"/>
                <a:gd name="connsiteY17" fmla="*/ 3435135 h 3693120"/>
                <a:gd name="connsiteX18" fmla="*/ 607976 w 2162272"/>
                <a:gd name="connsiteY18" fmla="*/ 3403614 h 3693120"/>
                <a:gd name="connsiteX19" fmla="*/ 664126 w 2162272"/>
                <a:gd name="connsiteY19" fmla="*/ 3464190 h 3693120"/>
                <a:gd name="connsiteX20" fmla="*/ 944314 w 2162272"/>
                <a:gd name="connsiteY20" fmla="*/ 3413406 h 3693120"/>
                <a:gd name="connsiteX21" fmla="*/ 1210604 w 2162272"/>
                <a:gd name="connsiteY21" fmla="*/ 3459480 h 3693120"/>
                <a:gd name="connsiteX22" fmla="*/ 1378244 w 2162272"/>
                <a:gd name="connsiteY22" fmla="*/ 3589020 h 3693120"/>
                <a:gd name="connsiteX23" fmla="*/ 1637694 w 2162272"/>
                <a:gd name="connsiteY23" fmla="*/ 3690276 h 3693120"/>
                <a:gd name="connsiteX24" fmla="*/ 1690191 w 2162272"/>
                <a:gd name="connsiteY24" fmla="*/ 3516528 h 3693120"/>
                <a:gd name="connsiteX25" fmla="*/ 1805499 w 2162272"/>
                <a:gd name="connsiteY25" fmla="*/ 3445930 h 3693120"/>
                <a:gd name="connsiteX26" fmla="*/ 2035613 w 2162272"/>
                <a:gd name="connsiteY26" fmla="*/ 3404355 h 3693120"/>
                <a:gd name="connsiteX27" fmla="*/ 2160757 w 2162272"/>
                <a:gd name="connsiteY27" fmla="*/ 3055270 h 3693120"/>
                <a:gd name="connsiteX28" fmla="*/ 2092792 w 2162272"/>
                <a:gd name="connsiteY28" fmla="*/ 2860627 h 3693120"/>
                <a:gd name="connsiteX29" fmla="*/ 1917481 w 2162272"/>
                <a:gd name="connsiteY29" fmla="*/ 2692370 h 3693120"/>
                <a:gd name="connsiteX30" fmla="*/ 1763896 w 2162272"/>
                <a:gd name="connsiteY30" fmla="*/ 2448634 h 3693120"/>
                <a:gd name="connsiteX31" fmla="*/ 1652713 w 2162272"/>
                <a:gd name="connsiteY31" fmla="*/ 2139722 h 3693120"/>
                <a:gd name="connsiteX32" fmla="*/ 1620457 w 2162272"/>
                <a:gd name="connsiteY32" fmla="*/ 1772188 h 3693120"/>
                <a:gd name="connsiteX33" fmla="*/ 1667804 w 2162272"/>
                <a:gd name="connsiteY33" fmla="*/ 1264920 h 3693120"/>
                <a:gd name="connsiteX34" fmla="*/ 1705904 w 2162272"/>
                <a:gd name="connsiteY34" fmla="*/ 952500 h 3693120"/>
                <a:gd name="connsiteX35" fmla="*/ 1774484 w 2162272"/>
                <a:gd name="connsiteY35" fmla="*/ 533400 h 3693120"/>
                <a:gd name="connsiteX36" fmla="*/ 1858304 w 2162272"/>
                <a:gd name="connsiteY36" fmla="*/ 144780 h 3693120"/>
                <a:gd name="connsiteX37" fmla="*/ 1225844 w 2162272"/>
                <a:gd name="connsiteY37" fmla="*/ 0 h 3693120"/>
                <a:gd name="connsiteX38" fmla="*/ 1180124 w 2162272"/>
                <a:gd name="connsiteY38" fmla="*/ 289560 h 3693120"/>
                <a:gd name="connsiteX0" fmla="*/ 1180124 w 2162272"/>
                <a:gd name="connsiteY0" fmla="*/ 289560 h 3693120"/>
                <a:gd name="connsiteX1" fmla="*/ 1149644 w 2162272"/>
                <a:gd name="connsiteY1" fmla="*/ 510540 h 3693120"/>
                <a:gd name="connsiteX2" fmla="*/ 1058204 w 2162272"/>
                <a:gd name="connsiteY2" fmla="*/ 937260 h 3693120"/>
                <a:gd name="connsiteX3" fmla="*/ 943904 w 2162272"/>
                <a:gd name="connsiteY3" fmla="*/ 1402080 h 3693120"/>
                <a:gd name="connsiteX4" fmla="*/ 867704 w 2162272"/>
                <a:gd name="connsiteY4" fmla="*/ 1638300 h 3693120"/>
                <a:gd name="connsiteX5" fmla="*/ 761024 w 2162272"/>
                <a:gd name="connsiteY5" fmla="*/ 1882140 h 3693120"/>
                <a:gd name="connsiteX6" fmla="*/ 616244 w 2162272"/>
                <a:gd name="connsiteY6" fmla="*/ 2095500 h 3693120"/>
                <a:gd name="connsiteX7" fmla="*/ 362913 w 2162272"/>
                <a:gd name="connsiteY7" fmla="*/ 2427588 h 3693120"/>
                <a:gd name="connsiteX8" fmla="*/ 208571 w 2162272"/>
                <a:gd name="connsiteY8" fmla="*/ 2622458 h 3693120"/>
                <a:gd name="connsiteX9" fmla="*/ 143804 w 2162272"/>
                <a:gd name="connsiteY9" fmla="*/ 2727960 h 3693120"/>
                <a:gd name="connsiteX10" fmla="*/ 53782 w 2162272"/>
                <a:gd name="connsiteY10" fmla="*/ 2827837 h 3693120"/>
                <a:gd name="connsiteX11" fmla="*/ 3470 w 2162272"/>
                <a:gd name="connsiteY11" fmla="*/ 2956712 h 3693120"/>
                <a:gd name="connsiteX12" fmla="*/ 15488 w 2162272"/>
                <a:gd name="connsiteY12" fmla="*/ 3072137 h 3693120"/>
                <a:gd name="connsiteX13" fmla="*/ 104553 w 2162272"/>
                <a:gd name="connsiteY13" fmla="*/ 3150900 h 3693120"/>
                <a:gd name="connsiteX14" fmla="*/ 155412 w 2162272"/>
                <a:gd name="connsiteY14" fmla="*/ 3243670 h 3693120"/>
                <a:gd name="connsiteX15" fmla="*/ 243861 w 2162272"/>
                <a:gd name="connsiteY15" fmla="*/ 3381283 h 3693120"/>
                <a:gd name="connsiteX16" fmla="*/ 401576 w 2162272"/>
                <a:gd name="connsiteY16" fmla="*/ 3453852 h 3693120"/>
                <a:gd name="connsiteX17" fmla="*/ 527037 w 2162272"/>
                <a:gd name="connsiteY17" fmla="*/ 3435135 h 3693120"/>
                <a:gd name="connsiteX18" fmla="*/ 607976 w 2162272"/>
                <a:gd name="connsiteY18" fmla="*/ 3403614 h 3693120"/>
                <a:gd name="connsiteX19" fmla="*/ 664126 w 2162272"/>
                <a:gd name="connsiteY19" fmla="*/ 3464190 h 3693120"/>
                <a:gd name="connsiteX20" fmla="*/ 944314 w 2162272"/>
                <a:gd name="connsiteY20" fmla="*/ 3413406 h 3693120"/>
                <a:gd name="connsiteX21" fmla="*/ 1210604 w 2162272"/>
                <a:gd name="connsiteY21" fmla="*/ 3459480 h 3693120"/>
                <a:gd name="connsiteX22" fmla="*/ 1378244 w 2162272"/>
                <a:gd name="connsiteY22" fmla="*/ 3589020 h 3693120"/>
                <a:gd name="connsiteX23" fmla="*/ 1637694 w 2162272"/>
                <a:gd name="connsiteY23" fmla="*/ 3690276 h 3693120"/>
                <a:gd name="connsiteX24" fmla="*/ 1690191 w 2162272"/>
                <a:gd name="connsiteY24" fmla="*/ 3516528 h 3693120"/>
                <a:gd name="connsiteX25" fmla="*/ 1805499 w 2162272"/>
                <a:gd name="connsiteY25" fmla="*/ 3445930 h 3693120"/>
                <a:gd name="connsiteX26" fmla="*/ 2035613 w 2162272"/>
                <a:gd name="connsiteY26" fmla="*/ 3404355 h 3693120"/>
                <a:gd name="connsiteX27" fmla="*/ 2160757 w 2162272"/>
                <a:gd name="connsiteY27" fmla="*/ 3055270 h 3693120"/>
                <a:gd name="connsiteX28" fmla="*/ 2092792 w 2162272"/>
                <a:gd name="connsiteY28" fmla="*/ 2860627 h 3693120"/>
                <a:gd name="connsiteX29" fmla="*/ 1917481 w 2162272"/>
                <a:gd name="connsiteY29" fmla="*/ 2692370 h 3693120"/>
                <a:gd name="connsiteX30" fmla="*/ 1763896 w 2162272"/>
                <a:gd name="connsiteY30" fmla="*/ 2448634 h 3693120"/>
                <a:gd name="connsiteX31" fmla="*/ 1652713 w 2162272"/>
                <a:gd name="connsiteY31" fmla="*/ 2139722 h 3693120"/>
                <a:gd name="connsiteX32" fmla="*/ 1620457 w 2162272"/>
                <a:gd name="connsiteY32" fmla="*/ 1772188 h 3693120"/>
                <a:gd name="connsiteX33" fmla="*/ 1667804 w 2162272"/>
                <a:gd name="connsiteY33" fmla="*/ 1264920 h 3693120"/>
                <a:gd name="connsiteX34" fmla="*/ 1705904 w 2162272"/>
                <a:gd name="connsiteY34" fmla="*/ 952500 h 3693120"/>
                <a:gd name="connsiteX35" fmla="*/ 1774484 w 2162272"/>
                <a:gd name="connsiteY35" fmla="*/ 533400 h 3693120"/>
                <a:gd name="connsiteX36" fmla="*/ 1858304 w 2162272"/>
                <a:gd name="connsiteY36" fmla="*/ 144780 h 3693120"/>
                <a:gd name="connsiteX37" fmla="*/ 1225844 w 2162272"/>
                <a:gd name="connsiteY37" fmla="*/ 0 h 3693120"/>
                <a:gd name="connsiteX38" fmla="*/ 1180124 w 2162272"/>
                <a:gd name="connsiteY38" fmla="*/ 289560 h 3693120"/>
                <a:gd name="connsiteX0" fmla="*/ 1180124 w 2162272"/>
                <a:gd name="connsiteY0" fmla="*/ 289560 h 3693120"/>
                <a:gd name="connsiteX1" fmla="*/ 1149644 w 2162272"/>
                <a:gd name="connsiteY1" fmla="*/ 510540 h 3693120"/>
                <a:gd name="connsiteX2" fmla="*/ 1058204 w 2162272"/>
                <a:gd name="connsiteY2" fmla="*/ 937260 h 3693120"/>
                <a:gd name="connsiteX3" fmla="*/ 943904 w 2162272"/>
                <a:gd name="connsiteY3" fmla="*/ 1402080 h 3693120"/>
                <a:gd name="connsiteX4" fmla="*/ 867704 w 2162272"/>
                <a:gd name="connsiteY4" fmla="*/ 1638300 h 3693120"/>
                <a:gd name="connsiteX5" fmla="*/ 761024 w 2162272"/>
                <a:gd name="connsiteY5" fmla="*/ 1882140 h 3693120"/>
                <a:gd name="connsiteX6" fmla="*/ 616244 w 2162272"/>
                <a:gd name="connsiteY6" fmla="*/ 2095500 h 3693120"/>
                <a:gd name="connsiteX7" fmla="*/ 325114 w 2162272"/>
                <a:gd name="connsiteY7" fmla="*/ 2393931 h 3693120"/>
                <a:gd name="connsiteX8" fmla="*/ 208571 w 2162272"/>
                <a:gd name="connsiteY8" fmla="*/ 2622458 h 3693120"/>
                <a:gd name="connsiteX9" fmla="*/ 143804 w 2162272"/>
                <a:gd name="connsiteY9" fmla="*/ 2727960 h 3693120"/>
                <a:gd name="connsiteX10" fmla="*/ 53782 w 2162272"/>
                <a:gd name="connsiteY10" fmla="*/ 2827837 h 3693120"/>
                <a:gd name="connsiteX11" fmla="*/ 3470 w 2162272"/>
                <a:gd name="connsiteY11" fmla="*/ 2956712 h 3693120"/>
                <a:gd name="connsiteX12" fmla="*/ 15488 w 2162272"/>
                <a:gd name="connsiteY12" fmla="*/ 3072137 h 3693120"/>
                <a:gd name="connsiteX13" fmla="*/ 104553 w 2162272"/>
                <a:gd name="connsiteY13" fmla="*/ 3150900 h 3693120"/>
                <a:gd name="connsiteX14" fmla="*/ 155412 w 2162272"/>
                <a:gd name="connsiteY14" fmla="*/ 3243670 h 3693120"/>
                <a:gd name="connsiteX15" fmla="*/ 243861 w 2162272"/>
                <a:gd name="connsiteY15" fmla="*/ 3381283 h 3693120"/>
                <a:gd name="connsiteX16" fmla="*/ 401576 w 2162272"/>
                <a:gd name="connsiteY16" fmla="*/ 3453852 h 3693120"/>
                <a:gd name="connsiteX17" fmla="*/ 527037 w 2162272"/>
                <a:gd name="connsiteY17" fmla="*/ 3435135 h 3693120"/>
                <a:gd name="connsiteX18" fmla="*/ 607976 w 2162272"/>
                <a:gd name="connsiteY18" fmla="*/ 3403614 h 3693120"/>
                <a:gd name="connsiteX19" fmla="*/ 664126 w 2162272"/>
                <a:gd name="connsiteY19" fmla="*/ 3464190 h 3693120"/>
                <a:gd name="connsiteX20" fmla="*/ 944314 w 2162272"/>
                <a:gd name="connsiteY20" fmla="*/ 3413406 h 3693120"/>
                <a:gd name="connsiteX21" fmla="*/ 1210604 w 2162272"/>
                <a:gd name="connsiteY21" fmla="*/ 3459480 h 3693120"/>
                <a:gd name="connsiteX22" fmla="*/ 1378244 w 2162272"/>
                <a:gd name="connsiteY22" fmla="*/ 3589020 h 3693120"/>
                <a:gd name="connsiteX23" fmla="*/ 1637694 w 2162272"/>
                <a:gd name="connsiteY23" fmla="*/ 3690276 h 3693120"/>
                <a:gd name="connsiteX24" fmla="*/ 1690191 w 2162272"/>
                <a:gd name="connsiteY24" fmla="*/ 3516528 h 3693120"/>
                <a:gd name="connsiteX25" fmla="*/ 1805499 w 2162272"/>
                <a:gd name="connsiteY25" fmla="*/ 3445930 h 3693120"/>
                <a:gd name="connsiteX26" fmla="*/ 2035613 w 2162272"/>
                <a:gd name="connsiteY26" fmla="*/ 3404355 h 3693120"/>
                <a:gd name="connsiteX27" fmla="*/ 2160757 w 2162272"/>
                <a:gd name="connsiteY27" fmla="*/ 3055270 h 3693120"/>
                <a:gd name="connsiteX28" fmla="*/ 2092792 w 2162272"/>
                <a:gd name="connsiteY28" fmla="*/ 2860627 h 3693120"/>
                <a:gd name="connsiteX29" fmla="*/ 1917481 w 2162272"/>
                <a:gd name="connsiteY29" fmla="*/ 2692370 h 3693120"/>
                <a:gd name="connsiteX30" fmla="*/ 1763896 w 2162272"/>
                <a:gd name="connsiteY30" fmla="*/ 2448634 h 3693120"/>
                <a:gd name="connsiteX31" fmla="*/ 1652713 w 2162272"/>
                <a:gd name="connsiteY31" fmla="*/ 2139722 h 3693120"/>
                <a:gd name="connsiteX32" fmla="*/ 1620457 w 2162272"/>
                <a:gd name="connsiteY32" fmla="*/ 1772188 h 3693120"/>
                <a:gd name="connsiteX33" fmla="*/ 1667804 w 2162272"/>
                <a:gd name="connsiteY33" fmla="*/ 1264920 h 3693120"/>
                <a:gd name="connsiteX34" fmla="*/ 1705904 w 2162272"/>
                <a:gd name="connsiteY34" fmla="*/ 952500 h 3693120"/>
                <a:gd name="connsiteX35" fmla="*/ 1774484 w 2162272"/>
                <a:gd name="connsiteY35" fmla="*/ 533400 h 3693120"/>
                <a:gd name="connsiteX36" fmla="*/ 1858304 w 2162272"/>
                <a:gd name="connsiteY36" fmla="*/ 144780 h 3693120"/>
                <a:gd name="connsiteX37" fmla="*/ 1225844 w 2162272"/>
                <a:gd name="connsiteY37" fmla="*/ 0 h 3693120"/>
                <a:gd name="connsiteX38" fmla="*/ 1180124 w 2162272"/>
                <a:gd name="connsiteY38" fmla="*/ 289560 h 3693120"/>
                <a:gd name="connsiteX0" fmla="*/ 1180124 w 2162272"/>
                <a:gd name="connsiteY0" fmla="*/ 289560 h 3693120"/>
                <a:gd name="connsiteX1" fmla="*/ 1149644 w 2162272"/>
                <a:gd name="connsiteY1" fmla="*/ 510540 h 3693120"/>
                <a:gd name="connsiteX2" fmla="*/ 1058204 w 2162272"/>
                <a:gd name="connsiteY2" fmla="*/ 937260 h 3693120"/>
                <a:gd name="connsiteX3" fmla="*/ 943904 w 2162272"/>
                <a:gd name="connsiteY3" fmla="*/ 1402080 h 3693120"/>
                <a:gd name="connsiteX4" fmla="*/ 867704 w 2162272"/>
                <a:gd name="connsiteY4" fmla="*/ 1638300 h 3693120"/>
                <a:gd name="connsiteX5" fmla="*/ 761024 w 2162272"/>
                <a:gd name="connsiteY5" fmla="*/ 1882140 h 3693120"/>
                <a:gd name="connsiteX6" fmla="*/ 616244 w 2162272"/>
                <a:gd name="connsiteY6" fmla="*/ 2095500 h 3693120"/>
                <a:gd name="connsiteX7" fmla="*/ 393667 w 2162272"/>
                <a:gd name="connsiteY7" fmla="*/ 2395716 h 3693120"/>
                <a:gd name="connsiteX8" fmla="*/ 208571 w 2162272"/>
                <a:gd name="connsiteY8" fmla="*/ 2622458 h 3693120"/>
                <a:gd name="connsiteX9" fmla="*/ 143804 w 2162272"/>
                <a:gd name="connsiteY9" fmla="*/ 2727960 h 3693120"/>
                <a:gd name="connsiteX10" fmla="*/ 53782 w 2162272"/>
                <a:gd name="connsiteY10" fmla="*/ 2827837 h 3693120"/>
                <a:gd name="connsiteX11" fmla="*/ 3470 w 2162272"/>
                <a:gd name="connsiteY11" fmla="*/ 2956712 h 3693120"/>
                <a:gd name="connsiteX12" fmla="*/ 15488 w 2162272"/>
                <a:gd name="connsiteY12" fmla="*/ 3072137 h 3693120"/>
                <a:gd name="connsiteX13" fmla="*/ 104553 w 2162272"/>
                <a:gd name="connsiteY13" fmla="*/ 3150900 h 3693120"/>
                <a:gd name="connsiteX14" fmla="*/ 155412 w 2162272"/>
                <a:gd name="connsiteY14" fmla="*/ 3243670 h 3693120"/>
                <a:gd name="connsiteX15" fmla="*/ 243861 w 2162272"/>
                <a:gd name="connsiteY15" fmla="*/ 3381283 h 3693120"/>
                <a:gd name="connsiteX16" fmla="*/ 401576 w 2162272"/>
                <a:gd name="connsiteY16" fmla="*/ 3453852 h 3693120"/>
                <a:gd name="connsiteX17" fmla="*/ 527037 w 2162272"/>
                <a:gd name="connsiteY17" fmla="*/ 3435135 h 3693120"/>
                <a:gd name="connsiteX18" fmla="*/ 607976 w 2162272"/>
                <a:gd name="connsiteY18" fmla="*/ 3403614 h 3693120"/>
                <a:gd name="connsiteX19" fmla="*/ 664126 w 2162272"/>
                <a:gd name="connsiteY19" fmla="*/ 3464190 h 3693120"/>
                <a:gd name="connsiteX20" fmla="*/ 944314 w 2162272"/>
                <a:gd name="connsiteY20" fmla="*/ 3413406 h 3693120"/>
                <a:gd name="connsiteX21" fmla="*/ 1210604 w 2162272"/>
                <a:gd name="connsiteY21" fmla="*/ 3459480 h 3693120"/>
                <a:gd name="connsiteX22" fmla="*/ 1378244 w 2162272"/>
                <a:gd name="connsiteY22" fmla="*/ 3589020 h 3693120"/>
                <a:gd name="connsiteX23" fmla="*/ 1637694 w 2162272"/>
                <a:gd name="connsiteY23" fmla="*/ 3690276 h 3693120"/>
                <a:gd name="connsiteX24" fmla="*/ 1690191 w 2162272"/>
                <a:gd name="connsiteY24" fmla="*/ 3516528 h 3693120"/>
                <a:gd name="connsiteX25" fmla="*/ 1805499 w 2162272"/>
                <a:gd name="connsiteY25" fmla="*/ 3445930 h 3693120"/>
                <a:gd name="connsiteX26" fmla="*/ 2035613 w 2162272"/>
                <a:gd name="connsiteY26" fmla="*/ 3404355 h 3693120"/>
                <a:gd name="connsiteX27" fmla="*/ 2160757 w 2162272"/>
                <a:gd name="connsiteY27" fmla="*/ 3055270 h 3693120"/>
                <a:gd name="connsiteX28" fmla="*/ 2092792 w 2162272"/>
                <a:gd name="connsiteY28" fmla="*/ 2860627 h 3693120"/>
                <a:gd name="connsiteX29" fmla="*/ 1917481 w 2162272"/>
                <a:gd name="connsiteY29" fmla="*/ 2692370 h 3693120"/>
                <a:gd name="connsiteX30" fmla="*/ 1763896 w 2162272"/>
                <a:gd name="connsiteY30" fmla="*/ 2448634 h 3693120"/>
                <a:gd name="connsiteX31" fmla="*/ 1652713 w 2162272"/>
                <a:gd name="connsiteY31" fmla="*/ 2139722 h 3693120"/>
                <a:gd name="connsiteX32" fmla="*/ 1620457 w 2162272"/>
                <a:gd name="connsiteY32" fmla="*/ 1772188 h 3693120"/>
                <a:gd name="connsiteX33" fmla="*/ 1667804 w 2162272"/>
                <a:gd name="connsiteY33" fmla="*/ 1264920 h 3693120"/>
                <a:gd name="connsiteX34" fmla="*/ 1705904 w 2162272"/>
                <a:gd name="connsiteY34" fmla="*/ 952500 h 3693120"/>
                <a:gd name="connsiteX35" fmla="*/ 1774484 w 2162272"/>
                <a:gd name="connsiteY35" fmla="*/ 533400 h 3693120"/>
                <a:gd name="connsiteX36" fmla="*/ 1858304 w 2162272"/>
                <a:gd name="connsiteY36" fmla="*/ 144780 h 3693120"/>
                <a:gd name="connsiteX37" fmla="*/ 1225844 w 2162272"/>
                <a:gd name="connsiteY37" fmla="*/ 0 h 3693120"/>
                <a:gd name="connsiteX38" fmla="*/ 1180124 w 2162272"/>
                <a:gd name="connsiteY38" fmla="*/ 289560 h 3693120"/>
                <a:gd name="connsiteX0" fmla="*/ 1180124 w 2162272"/>
                <a:gd name="connsiteY0" fmla="*/ 289560 h 3693120"/>
                <a:gd name="connsiteX1" fmla="*/ 1149644 w 2162272"/>
                <a:gd name="connsiteY1" fmla="*/ 510540 h 3693120"/>
                <a:gd name="connsiteX2" fmla="*/ 1058204 w 2162272"/>
                <a:gd name="connsiteY2" fmla="*/ 937260 h 3693120"/>
                <a:gd name="connsiteX3" fmla="*/ 943904 w 2162272"/>
                <a:gd name="connsiteY3" fmla="*/ 1402080 h 3693120"/>
                <a:gd name="connsiteX4" fmla="*/ 867704 w 2162272"/>
                <a:gd name="connsiteY4" fmla="*/ 1638300 h 3693120"/>
                <a:gd name="connsiteX5" fmla="*/ 761024 w 2162272"/>
                <a:gd name="connsiteY5" fmla="*/ 1882140 h 3693120"/>
                <a:gd name="connsiteX6" fmla="*/ 616244 w 2162272"/>
                <a:gd name="connsiteY6" fmla="*/ 2095500 h 3693120"/>
                <a:gd name="connsiteX7" fmla="*/ 393667 w 2162272"/>
                <a:gd name="connsiteY7" fmla="*/ 2395716 h 3693120"/>
                <a:gd name="connsiteX8" fmla="*/ 208571 w 2162272"/>
                <a:gd name="connsiteY8" fmla="*/ 2622458 h 3693120"/>
                <a:gd name="connsiteX9" fmla="*/ 143804 w 2162272"/>
                <a:gd name="connsiteY9" fmla="*/ 2727960 h 3693120"/>
                <a:gd name="connsiteX10" fmla="*/ 53782 w 2162272"/>
                <a:gd name="connsiteY10" fmla="*/ 2827837 h 3693120"/>
                <a:gd name="connsiteX11" fmla="*/ 3470 w 2162272"/>
                <a:gd name="connsiteY11" fmla="*/ 2956712 h 3693120"/>
                <a:gd name="connsiteX12" fmla="*/ 15488 w 2162272"/>
                <a:gd name="connsiteY12" fmla="*/ 3072137 h 3693120"/>
                <a:gd name="connsiteX13" fmla="*/ 104553 w 2162272"/>
                <a:gd name="connsiteY13" fmla="*/ 3150900 h 3693120"/>
                <a:gd name="connsiteX14" fmla="*/ 155412 w 2162272"/>
                <a:gd name="connsiteY14" fmla="*/ 3243670 h 3693120"/>
                <a:gd name="connsiteX15" fmla="*/ 243861 w 2162272"/>
                <a:gd name="connsiteY15" fmla="*/ 3381283 h 3693120"/>
                <a:gd name="connsiteX16" fmla="*/ 401576 w 2162272"/>
                <a:gd name="connsiteY16" fmla="*/ 3453852 h 3693120"/>
                <a:gd name="connsiteX17" fmla="*/ 527037 w 2162272"/>
                <a:gd name="connsiteY17" fmla="*/ 3435135 h 3693120"/>
                <a:gd name="connsiteX18" fmla="*/ 607976 w 2162272"/>
                <a:gd name="connsiteY18" fmla="*/ 3403614 h 3693120"/>
                <a:gd name="connsiteX19" fmla="*/ 664126 w 2162272"/>
                <a:gd name="connsiteY19" fmla="*/ 3464190 h 3693120"/>
                <a:gd name="connsiteX20" fmla="*/ 944314 w 2162272"/>
                <a:gd name="connsiteY20" fmla="*/ 3413406 h 3693120"/>
                <a:gd name="connsiteX21" fmla="*/ 1210604 w 2162272"/>
                <a:gd name="connsiteY21" fmla="*/ 3459480 h 3693120"/>
                <a:gd name="connsiteX22" fmla="*/ 1378244 w 2162272"/>
                <a:gd name="connsiteY22" fmla="*/ 3589020 h 3693120"/>
                <a:gd name="connsiteX23" fmla="*/ 1637694 w 2162272"/>
                <a:gd name="connsiteY23" fmla="*/ 3690276 h 3693120"/>
                <a:gd name="connsiteX24" fmla="*/ 1690191 w 2162272"/>
                <a:gd name="connsiteY24" fmla="*/ 3516528 h 3693120"/>
                <a:gd name="connsiteX25" fmla="*/ 1805499 w 2162272"/>
                <a:gd name="connsiteY25" fmla="*/ 3445930 h 3693120"/>
                <a:gd name="connsiteX26" fmla="*/ 2035613 w 2162272"/>
                <a:gd name="connsiteY26" fmla="*/ 3404355 h 3693120"/>
                <a:gd name="connsiteX27" fmla="*/ 2160757 w 2162272"/>
                <a:gd name="connsiteY27" fmla="*/ 3055270 h 3693120"/>
                <a:gd name="connsiteX28" fmla="*/ 2092792 w 2162272"/>
                <a:gd name="connsiteY28" fmla="*/ 2860627 h 3693120"/>
                <a:gd name="connsiteX29" fmla="*/ 1917481 w 2162272"/>
                <a:gd name="connsiteY29" fmla="*/ 2692370 h 3693120"/>
                <a:gd name="connsiteX30" fmla="*/ 1763896 w 2162272"/>
                <a:gd name="connsiteY30" fmla="*/ 2448634 h 3693120"/>
                <a:gd name="connsiteX31" fmla="*/ 1652713 w 2162272"/>
                <a:gd name="connsiteY31" fmla="*/ 2139722 h 3693120"/>
                <a:gd name="connsiteX32" fmla="*/ 1620457 w 2162272"/>
                <a:gd name="connsiteY32" fmla="*/ 1772188 h 3693120"/>
                <a:gd name="connsiteX33" fmla="*/ 1667804 w 2162272"/>
                <a:gd name="connsiteY33" fmla="*/ 1264920 h 3693120"/>
                <a:gd name="connsiteX34" fmla="*/ 1705904 w 2162272"/>
                <a:gd name="connsiteY34" fmla="*/ 952500 h 3693120"/>
                <a:gd name="connsiteX35" fmla="*/ 1774484 w 2162272"/>
                <a:gd name="connsiteY35" fmla="*/ 533400 h 3693120"/>
                <a:gd name="connsiteX36" fmla="*/ 1858304 w 2162272"/>
                <a:gd name="connsiteY36" fmla="*/ 144780 h 3693120"/>
                <a:gd name="connsiteX37" fmla="*/ 1225844 w 2162272"/>
                <a:gd name="connsiteY37" fmla="*/ 0 h 3693120"/>
                <a:gd name="connsiteX38" fmla="*/ 1180124 w 2162272"/>
                <a:gd name="connsiteY38" fmla="*/ 289560 h 3693120"/>
                <a:gd name="connsiteX0" fmla="*/ 1180124 w 2162272"/>
                <a:gd name="connsiteY0" fmla="*/ 289560 h 3693120"/>
                <a:gd name="connsiteX1" fmla="*/ 1149644 w 2162272"/>
                <a:gd name="connsiteY1" fmla="*/ 510540 h 3693120"/>
                <a:gd name="connsiteX2" fmla="*/ 1058204 w 2162272"/>
                <a:gd name="connsiteY2" fmla="*/ 937260 h 3693120"/>
                <a:gd name="connsiteX3" fmla="*/ 943904 w 2162272"/>
                <a:gd name="connsiteY3" fmla="*/ 1402080 h 3693120"/>
                <a:gd name="connsiteX4" fmla="*/ 867704 w 2162272"/>
                <a:gd name="connsiteY4" fmla="*/ 1638300 h 3693120"/>
                <a:gd name="connsiteX5" fmla="*/ 761024 w 2162272"/>
                <a:gd name="connsiteY5" fmla="*/ 1882140 h 3693120"/>
                <a:gd name="connsiteX6" fmla="*/ 616244 w 2162272"/>
                <a:gd name="connsiteY6" fmla="*/ 2095500 h 3693120"/>
                <a:gd name="connsiteX7" fmla="*/ 393667 w 2162272"/>
                <a:gd name="connsiteY7" fmla="*/ 2395716 h 3693120"/>
                <a:gd name="connsiteX8" fmla="*/ 208571 w 2162272"/>
                <a:gd name="connsiteY8" fmla="*/ 2622458 h 3693120"/>
                <a:gd name="connsiteX9" fmla="*/ 143804 w 2162272"/>
                <a:gd name="connsiteY9" fmla="*/ 2727960 h 3693120"/>
                <a:gd name="connsiteX10" fmla="*/ 53782 w 2162272"/>
                <a:gd name="connsiteY10" fmla="*/ 2827837 h 3693120"/>
                <a:gd name="connsiteX11" fmla="*/ 3470 w 2162272"/>
                <a:gd name="connsiteY11" fmla="*/ 2956712 h 3693120"/>
                <a:gd name="connsiteX12" fmla="*/ 15488 w 2162272"/>
                <a:gd name="connsiteY12" fmla="*/ 3072137 h 3693120"/>
                <a:gd name="connsiteX13" fmla="*/ 104553 w 2162272"/>
                <a:gd name="connsiteY13" fmla="*/ 3150900 h 3693120"/>
                <a:gd name="connsiteX14" fmla="*/ 155412 w 2162272"/>
                <a:gd name="connsiteY14" fmla="*/ 3243670 h 3693120"/>
                <a:gd name="connsiteX15" fmla="*/ 243861 w 2162272"/>
                <a:gd name="connsiteY15" fmla="*/ 3381283 h 3693120"/>
                <a:gd name="connsiteX16" fmla="*/ 401576 w 2162272"/>
                <a:gd name="connsiteY16" fmla="*/ 3453852 h 3693120"/>
                <a:gd name="connsiteX17" fmla="*/ 527037 w 2162272"/>
                <a:gd name="connsiteY17" fmla="*/ 3435135 h 3693120"/>
                <a:gd name="connsiteX18" fmla="*/ 607976 w 2162272"/>
                <a:gd name="connsiteY18" fmla="*/ 3403614 h 3693120"/>
                <a:gd name="connsiteX19" fmla="*/ 664126 w 2162272"/>
                <a:gd name="connsiteY19" fmla="*/ 3464190 h 3693120"/>
                <a:gd name="connsiteX20" fmla="*/ 944314 w 2162272"/>
                <a:gd name="connsiteY20" fmla="*/ 3413406 h 3693120"/>
                <a:gd name="connsiteX21" fmla="*/ 1210604 w 2162272"/>
                <a:gd name="connsiteY21" fmla="*/ 3459480 h 3693120"/>
                <a:gd name="connsiteX22" fmla="*/ 1378244 w 2162272"/>
                <a:gd name="connsiteY22" fmla="*/ 3589020 h 3693120"/>
                <a:gd name="connsiteX23" fmla="*/ 1637694 w 2162272"/>
                <a:gd name="connsiteY23" fmla="*/ 3690276 h 3693120"/>
                <a:gd name="connsiteX24" fmla="*/ 1690191 w 2162272"/>
                <a:gd name="connsiteY24" fmla="*/ 3516528 h 3693120"/>
                <a:gd name="connsiteX25" fmla="*/ 1805499 w 2162272"/>
                <a:gd name="connsiteY25" fmla="*/ 3445930 h 3693120"/>
                <a:gd name="connsiteX26" fmla="*/ 2035613 w 2162272"/>
                <a:gd name="connsiteY26" fmla="*/ 3404355 h 3693120"/>
                <a:gd name="connsiteX27" fmla="*/ 2160757 w 2162272"/>
                <a:gd name="connsiteY27" fmla="*/ 3055270 h 3693120"/>
                <a:gd name="connsiteX28" fmla="*/ 2092792 w 2162272"/>
                <a:gd name="connsiteY28" fmla="*/ 2860627 h 3693120"/>
                <a:gd name="connsiteX29" fmla="*/ 1917481 w 2162272"/>
                <a:gd name="connsiteY29" fmla="*/ 2692370 h 3693120"/>
                <a:gd name="connsiteX30" fmla="*/ 1763896 w 2162272"/>
                <a:gd name="connsiteY30" fmla="*/ 2448634 h 3693120"/>
                <a:gd name="connsiteX31" fmla="*/ 1652713 w 2162272"/>
                <a:gd name="connsiteY31" fmla="*/ 2139722 h 3693120"/>
                <a:gd name="connsiteX32" fmla="*/ 1620457 w 2162272"/>
                <a:gd name="connsiteY32" fmla="*/ 1772188 h 3693120"/>
                <a:gd name="connsiteX33" fmla="*/ 1667804 w 2162272"/>
                <a:gd name="connsiteY33" fmla="*/ 1264920 h 3693120"/>
                <a:gd name="connsiteX34" fmla="*/ 1705904 w 2162272"/>
                <a:gd name="connsiteY34" fmla="*/ 952500 h 3693120"/>
                <a:gd name="connsiteX35" fmla="*/ 1774484 w 2162272"/>
                <a:gd name="connsiteY35" fmla="*/ 533400 h 3693120"/>
                <a:gd name="connsiteX36" fmla="*/ 1858304 w 2162272"/>
                <a:gd name="connsiteY36" fmla="*/ 144780 h 3693120"/>
                <a:gd name="connsiteX37" fmla="*/ 1225844 w 2162272"/>
                <a:gd name="connsiteY37" fmla="*/ 0 h 3693120"/>
                <a:gd name="connsiteX38" fmla="*/ 1180124 w 2162272"/>
                <a:gd name="connsiteY38" fmla="*/ 289560 h 3693120"/>
                <a:gd name="connsiteX0" fmla="*/ 1180124 w 2162272"/>
                <a:gd name="connsiteY0" fmla="*/ 289560 h 3693120"/>
                <a:gd name="connsiteX1" fmla="*/ 1149644 w 2162272"/>
                <a:gd name="connsiteY1" fmla="*/ 510540 h 3693120"/>
                <a:gd name="connsiteX2" fmla="*/ 1058204 w 2162272"/>
                <a:gd name="connsiteY2" fmla="*/ 937260 h 3693120"/>
                <a:gd name="connsiteX3" fmla="*/ 943904 w 2162272"/>
                <a:gd name="connsiteY3" fmla="*/ 1402080 h 3693120"/>
                <a:gd name="connsiteX4" fmla="*/ 867704 w 2162272"/>
                <a:gd name="connsiteY4" fmla="*/ 1638300 h 3693120"/>
                <a:gd name="connsiteX5" fmla="*/ 734703 w 2162272"/>
                <a:gd name="connsiteY5" fmla="*/ 1865516 h 3693120"/>
                <a:gd name="connsiteX6" fmla="*/ 616244 w 2162272"/>
                <a:gd name="connsiteY6" fmla="*/ 2095500 h 3693120"/>
                <a:gd name="connsiteX7" fmla="*/ 393667 w 2162272"/>
                <a:gd name="connsiteY7" fmla="*/ 2395716 h 3693120"/>
                <a:gd name="connsiteX8" fmla="*/ 208571 w 2162272"/>
                <a:gd name="connsiteY8" fmla="*/ 2622458 h 3693120"/>
                <a:gd name="connsiteX9" fmla="*/ 143804 w 2162272"/>
                <a:gd name="connsiteY9" fmla="*/ 2727960 h 3693120"/>
                <a:gd name="connsiteX10" fmla="*/ 53782 w 2162272"/>
                <a:gd name="connsiteY10" fmla="*/ 2827837 h 3693120"/>
                <a:gd name="connsiteX11" fmla="*/ 3470 w 2162272"/>
                <a:gd name="connsiteY11" fmla="*/ 2956712 h 3693120"/>
                <a:gd name="connsiteX12" fmla="*/ 15488 w 2162272"/>
                <a:gd name="connsiteY12" fmla="*/ 3072137 h 3693120"/>
                <a:gd name="connsiteX13" fmla="*/ 104553 w 2162272"/>
                <a:gd name="connsiteY13" fmla="*/ 3150900 h 3693120"/>
                <a:gd name="connsiteX14" fmla="*/ 155412 w 2162272"/>
                <a:gd name="connsiteY14" fmla="*/ 3243670 h 3693120"/>
                <a:gd name="connsiteX15" fmla="*/ 243861 w 2162272"/>
                <a:gd name="connsiteY15" fmla="*/ 3381283 h 3693120"/>
                <a:gd name="connsiteX16" fmla="*/ 401576 w 2162272"/>
                <a:gd name="connsiteY16" fmla="*/ 3453852 h 3693120"/>
                <a:gd name="connsiteX17" fmla="*/ 527037 w 2162272"/>
                <a:gd name="connsiteY17" fmla="*/ 3435135 h 3693120"/>
                <a:gd name="connsiteX18" fmla="*/ 607976 w 2162272"/>
                <a:gd name="connsiteY18" fmla="*/ 3403614 h 3693120"/>
                <a:gd name="connsiteX19" fmla="*/ 664126 w 2162272"/>
                <a:gd name="connsiteY19" fmla="*/ 3464190 h 3693120"/>
                <a:gd name="connsiteX20" fmla="*/ 944314 w 2162272"/>
                <a:gd name="connsiteY20" fmla="*/ 3413406 h 3693120"/>
                <a:gd name="connsiteX21" fmla="*/ 1210604 w 2162272"/>
                <a:gd name="connsiteY21" fmla="*/ 3459480 h 3693120"/>
                <a:gd name="connsiteX22" fmla="*/ 1378244 w 2162272"/>
                <a:gd name="connsiteY22" fmla="*/ 3589020 h 3693120"/>
                <a:gd name="connsiteX23" fmla="*/ 1637694 w 2162272"/>
                <a:gd name="connsiteY23" fmla="*/ 3690276 h 3693120"/>
                <a:gd name="connsiteX24" fmla="*/ 1690191 w 2162272"/>
                <a:gd name="connsiteY24" fmla="*/ 3516528 h 3693120"/>
                <a:gd name="connsiteX25" fmla="*/ 1805499 w 2162272"/>
                <a:gd name="connsiteY25" fmla="*/ 3445930 h 3693120"/>
                <a:gd name="connsiteX26" fmla="*/ 2035613 w 2162272"/>
                <a:gd name="connsiteY26" fmla="*/ 3404355 h 3693120"/>
                <a:gd name="connsiteX27" fmla="*/ 2160757 w 2162272"/>
                <a:gd name="connsiteY27" fmla="*/ 3055270 h 3693120"/>
                <a:gd name="connsiteX28" fmla="*/ 2092792 w 2162272"/>
                <a:gd name="connsiteY28" fmla="*/ 2860627 h 3693120"/>
                <a:gd name="connsiteX29" fmla="*/ 1917481 w 2162272"/>
                <a:gd name="connsiteY29" fmla="*/ 2692370 h 3693120"/>
                <a:gd name="connsiteX30" fmla="*/ 1763896 w 2162272"/>
                <a:gd name="connsiteY30" fmla="*/ 2448634 h 3693120"/>
                <a:gd name="connsiteX31" fmla="*/ 1652713 w 2162272"/>
                <a:gd name="connsiteY31" fmla="*/ 2139722 h 3693120"/>
                <a:gd name="connsiteX32" fmla="*/ 1620457 w 2162272"/>
                <a:gd name="connsiteY32" fmla="*/ 1772188 h 3693120"/>
                <a:gd name="connsiteX33" fmla="*/ 1667804 w 2162272"/>
                <a:gd name="connsiteY33" fmla="*/ 1264920 h 3693120"/>
                <a:gd name="connsiteX34" fmla="*/ 1705904 w 2162272"/>
                <a:gd name="connsiteY34" fmla="*/ 952500 h 3693120"/>
                <a:gd name="connsiteX35" fmla="*/ 1774484 w 2162272"/>
                <a:gd name="connsiteY35" fmla="*/ 533400 h 3693120"/>
                <a:gd name="connsiteX36" fmla="*/ 1858304 w 2162272"/>
                <a:gd name="connsiteY36" fmla="*/ 144780 h 3693120"/>
                <a:gd name="connsiteX37" fmla="*/ 1225844 w 2162272"/>
                <a:gd name="connsiteY37" fmla="*/ 0 h 3693120"/>
                <a:gd name="connsiteX38" fmla="*/ 1180124 w 2162272"/>
                <a:gd name="connsiteY38" fmla="*/ 289560 h 3693120"/>
                <a:gd name="connsiteX0" fmla="*/ 1180124 w 2162272"/>
                <a:gd name="connsiteY0" fmla="*/ 289560 h 3693120"/>
                <a:gd name="connsiteX1" fmla="*/ 1149644 w 2162272"/>
                <a:gd name="connsiteY1" fmla="*/ 510540 h 3693120"/>
                <a:gd name="connsiteX2" fmla="*/ 1058204 w 2162272"/>
                <a:gd name="connsiteY2" fmla="*/ 937260 h 3693120"/>
                <a:gd name="connsiteX3" fmla="*/ 943904 w 2162272"/>
                <a:gd name="connsiteY3" fmla="*/ 1402080 h 3693120"/>
                <a:gd name="connsiteX4" fmla="*/ 867704 w 2162272"/>
                <a:gd name="connsiteY4" fmla="*/ 1638300 h 3693120"/>
                <a:gd name="connsiteX5" fmla="*/ 764748 w 2162272"/>
                <a:gd name="connsiteY5" fmla="*/ 1871345 h 3693120"/>
                <a:gd name="connsiteX6" fmla="*/ 616244 w 2162272"/>
                <a:gd name="connsiteY6" fmla="*/ 2095500 h 3693120"/>
                <a:gd name="connsiteX7" fmla="*/ 393667 w 2162272"/>
                <a:gd name="connsiteY7" fmla="*/ 2395716 h 3693120"/>
                <a:gd name="connsiteX8" fmla="*/ 208571 w 2162272"/>
                <a:gd name="connsiteY8" fmla="*/ 2622458 h 3693120"/>
                <a:gd name="connsiteX9" fmla="*/ 143804 w 2162272"/>
                <a:gd name="connsiteY9" fmla="*/ 2727960 h 3693120"/>
                <a:gd name="connsiteX10" fmla="*/ 53782 w 2162272"/>
                <a:gd name="connsiteY10" fmla="*/ 2827837 h 3693120"/>
                <a:gd name="connsiteX11" fmla="*/ 3470 w 2162272"/>
                <a:gd name="connsiteY11" fmla="*/ 2956712 h 3693120"/>
                <a:gd name="connsiteX12" fmla="*/ 15488 w 2162272"/>
                <a:gd name="connsiteY12" fmla="*/ 3072137 h 3693120"/>
                <a:gd name="connsiteX13" fmla="*/ 104553 w 2162272"/>
                <a:gd name="connsiteY13" fmla="*/ 3150900 h 3693120"/>
                <a:gd name="connsiteX14" fmla="*/ 155412 w 2162272"/>
                <a:gd name="connsiteY14" fmla="*/ 3243670 h 3693120"/>
                <a:gd name="connsiteX15" fmla="*/ 243861 w 2162272"/>
                <a:gd name="connsiteY15" fmla="*/ 3381283 h 3693120"/>
                <a:gd name="connsiteX16" fmla="*/ 401576 w 2162272"/>
                <a:gd name="connsiteY16" fmla="*/ 3453852 h 3693120"/>
                <a:gd name="connsiteX17" fmla="*/ 527037 w 2162272"/>
                <a:gd name="connsiteY17" fmla="*/ 3435135 h 3693120"/>
                <a:gd name="connsiteX18" fmla="*/ 607976 w 2162272"/>
                <a:gd name="connsiteY18" fmla="*/ 3403614 h 3693120"/>
                <a:gd name="connsiteX19" fmla="*/ 664126 w 2162272"/>
                <a:gd name="connsiteY19" fmla="*/ 3464190 h 3693120"/>
                <a:gd name="connsiteX20" fmla="*/ 944314 w 2162272"/>
                <a:gd name="connsiteY20" fmla="*/ 3413406 h 3693120"/>
                <a:gd name="connsiteX21" fmla="*/ 1210604 w 2162272"/>
                <a:gd name="connsiteY21" fmla="*/ 3459480 h 3693120"/>
                <a:gd name="connsiteX22" fmla="*/ 1378244 w 2162272"/>
                <a:gd name="connsiteY22" fmla="*/ 3589020 h 3693120"/>
                <a:gd name="connsiteX23" fmla="*/ 1637694 w 2162272"/>
                <a:gd name="connsiteY23" fmla="*/ 3690276 h 3693120"/>
                <a:gd name="connsiteX24" fmla="*/ 1690191 w 2162272"/>
                <a:gd name="connsiteY24" fmla="*/ 3516528 h 3693120"/>
                <a:gd name="connsiteX25" fmla="*/ 1805499 w 2162272"/>
                <a:gd name="connsiteY25" fmla="*/ 3445930 h 3693120"/>
                <a:gd name="connsiteX26" fmla="*/ 2035613 w 2162272"/>
                <a:gd name="connsiteY26" fmla="*/ 3404355 h 3693120"/>
                <a:gd name="connsiteX27" fmla="*/ 2160757 w 2162272"/>
                <a:gd name="connsiteY27" fmla="*/ 3055270 h 3693120"/>
                <a:gd name="connsiteX28" fmla="*/ 2092792 w 2162272"/>
                <a:gd name="connsiteY28" fmla="*/ 2860627 h 3693120"/>
                <a:gd name="connsiteX29" fmla="*/ 1917481 w 2162272"/>
                <a:gd name="connsiteY29" fmla="*/ 2692370 h 3693120"/>
                <a:gd name="connsiteX30" fmla="*/ 1763896 w 2162272"/>
                <a:gd name="connsiteY30" fmla="*/ 2448634 h 3693120"/>
                <a:gd name="connsiteX31" fmla="*/ 1652713 w 2162272"/>
                <a:gd name="connsiteY31" fmla="*/ 2139722 h 3693120"/>
                <a:gd name="connsiteX32" fmla="*/ 1620457 w 2162272"/>
                <a:gd name="connsiteY32" fmla="*/ 1772188 h 3693120"/>
                <a:gd name="connsiteX33" fmla="*/ 1667804 w 2162272"/>
                <a:gd name="connsiteY33" fmla="*/ 1264920 h 3693120"/>
                <a:gd name="connsiteX34" fmla="*/ 1705904 w 2162272"/>
                <a:gd name="connsiteY34" fmla="*/ 952500 h 3693120"/>
                <a:gd name="connsiteX35" fmla="*/ 1774484 w 2162272"/>
                <a:gd name="connsiteY35" fmla="*/ 533400 h 3693120"/>
                <a:gd name="connsiteX36" fmla="*/ 1858304 w 2162272"/>
                <a:gd name="connsiteY36" fmla="*/ 144780 h 3693120"/>
                <a:gd name="connsiteX37" fmla="*/ 1225844 w 2162272"/>
                <a:gd name="connsiteY37" fmla="*/ 0 h 3693120"/>
                <a:gd name="connsiteX38" fmla="*/ 1180124 w 2162272"/>
                <a:gd name="connsiteY38" fmla="*/ 289560 h 3693120"/>
                <a:gd name="connsiteX0" fmla="*/ 1180124 w 2162272"/>
                <a:gd name="connsiteY0" fmla="*/ 289560 h 3693120"/>
                <a:gd name="connsiteX1" fmla="*/ 1149644 w 2162272"/>
                <a:gd name="connsiteY1" fmla="*/ 510540 h 3693120"/>
                <a:gd name="connsiteX2" fmla="*/ 1058204 w 2162272"/>
                <a:gd name="connsiteY2" fmla="*/ 937260 h 3693120"/>
                <a:gd name="connsiteX3" fmla="*/ 943904 w 2162272"/>
                <a:gd name="connsiteY3" fmla="*/ 1402080 h 3693120"/>
                <a:gd name="connsiteX4" fmla="*/ 867704 w 2162272"/>
                <a:gd name="connsiteY4" fmla="*/ 1638300 h 3693120"/>
                <a:gd name="connsiteX5" fmla="*/ 764748 w 2162272"/>
                <a:gd name="connsiteY5" fmla="*/ 1871345 h 3693120"/>
                <a:gd name="connsiteX6" fmla="*/ 616244 w 2162272"/>
                <a:gd name="connsiteY6" fmla="*/ 2095500 h 3693120"/>
                <a:gd name="connsiteX7" fmla="*/ 393667 w 2162272"/>
                <a:gd name="connsiteY7" fmla="*/ 2395716 h 3693120"/>
                <a:gd name="connsiteX8" fmla="*/ 208571 w 2162272"/>
                <a:gd name="connsiteY8" fmla="*/ 2622458 h 3693120"/>
                <a:gd name="connsiteX9" fmla="*/ 143804 w 2162272"/>
                <a:gd name="connsiteY9" fmla="*/ 2727960 h 3693120"/>
                <a:gd name="connsiteX10" fmla="*/ 53782 w 2162272"/>
                <a:gd name="connsiteY10" fmla="*/ 2827837 h 3693120"/>
                <a:gd name="connsiteX11" fmla="*/ 3470 w 2162272"/>
                <a:gd name="connsiteY11" fmla="*/ 2956712 h 3693120"/>
                <a:gd name="connsiteX12" fmla="*/ 15488 w 2162272"/>
                <a:gd name="connsiteY12" fmla="*/ 3072137 h 3693120"/>
                <a:gd name="connsiteX13" fmla="*/ 104553 w 2162272"/>
                <a:gd name="connsiteY13" fmla="*/ 3150900 h 3693120"/>
                <a:gd name="connsiteX14" fmla="*/ 155412 w 2162272"/>
                <a:gd name="connsiteY14" fmla="*/ 3243670 h 3693120"/>
                <a:gd name="connsiteX15" fmla="*/ 243861 w 2162272"/>
                <a:gd name="connsiteY15" fmla="*/ 3381283 h 3693120"/>
                <a:gd name="connsiteX16" fmla="*/ 401576 w 2162272"/>
                <a:gd name="connsiteY16" fmla="*/ 3453852 h 3693120"/>
                <a:gd name="connsiteX17" fmla="*/ 527037 w 2162272"/>
                <a:gd name="connsiteY17" fmla="*/ 3435135 h 3693120"/>
                <a:gd name="connsiteX18" fmla="*/ 607976 w 2162272"/>
                <a:gd name="connsiteY18" fmla="*/ 3403614 h 3693120"/>
                <a:gd name="connsiteX19" fmla="*/ 664126 w 2162272"/>
                <a:gd name="connsiteY19" fmla="*/ 3464190 h 3693120"/>
                <a:gd name="connsiteX20" fmla="*/ 944314 w 2162272"/>
                <a:gd name="connsiteY20" fmla="*/ 3413406 h 3693120"/>
                <a:gd name="connsiteX21" fmla="*/ 1210604 w 2162272"/>
                <a:gd name="connsiteY21" fmla="*/ 3459480 h 3693120"/>
                <a:gd name="connsiteX22" fmla="*/ 1378244 w 2162272"/>
                <a:gd name="connsiteY22" fmla="*/ 3589020 h 3693120"/>
                <a:gd name="connsiteX23" fmla="*/ 1637694 w 2162272"/>
                <a:gd name="connsiteY23" fmla="*/ 3690276 h 3693120"/>
                <a:gd name="connsiteX24" fmla="*/ 1690191 w 2162272"/>
                <a:gd name="connsiteY24" fmla="*/ 3516528 h 3693120"/>
                <a:gd name="connsiteX25" fmla="*/ 1805499 w 2162272"/>
                <a:gd name="connsiteY25" fmla="*/ 3445930 h 3693120"/>
                <a:gd name="connsiteX26" fmla="*/ 2035613 w 2162272"/>
                <a:gd name="connsiteY26" fmla="*/ 3404355 h 3693120"/>
                <a:gd name="connsiteX27" fmla="*/ 2160757 w 2162272"/>
                <a:gd name="connsiteY27" fmla="*/ 3055270 h 3693120"/>
                <a:gd name="connsiteX28" fmla="*/ 2092792 w 2162272"/>
                <a:gd name="connsiteY28" fmla="*/ 2860627 h 3693120"/>
                <a:gd name="connsiteX29" fmla="*/ 1917481 w 2162272"/>
                <a:gd name="connsiteY29" fmla="*/ 2692370 h 3693120"/>
                <a:gd name="connsiteX30" fmla="*/ 1763896 w 2162272"/>
                <a:gd name="connsiteY30" fmla="*/ 2448634 h 3693120"/>
                <a:gd name="connsiteX31" fmla="*/ 1652713 w 2162272"/>
                <a:gd name="connsiteY31" fmla="*/ 2139722 h 3693120"/>
                <a:gd name="connsiteX32" fmla="*/ 1620457 w 2162272"/>
                <a:gd name="connsiteY32" fmla="*/ 1772188 h 3693120"/>
                <a:gd name="connsiteX33" fmla="*/ 1667804 w 2162272"/>
                <a:gd name="connsiteY33" fmla="*/ 1264920 h 3693120"/>
                <a:gd name="connsiteX34" fmla="*/ 1705904 w 2162272"/>
                <a:gd name="connsiteY34" fmla="*/ 952500 h 3693120"/>
                <a:gd name="connsiteX35" fmla="*/ 1774484 w 2162272"/>
                <a:gd name="connsiteY35" fmla="*/ 533400 h 3693120"/>
                <a:gd name="connsiteX36" fmla="*/ 1858304 w 2162272"/>
                <a:gd name="connsiteY36" fmla="*/ 144780 h 3693120"/>
                <a:gd name="connsiteX37" fmla="*/ 1225844 w 2162272"/>
                <a:gd name="connsiteY37" fmla="*/ 0 h 3693120"/>
                <a:gd name="connsiteX38" fmla="*/ 1180124 w 2162272"/>
                <a:gd name="connsiteY38" fmla="*/ 289560 h 3693120"/>
                <a:gd name="connsiteX0" fmla="*/ 1180124 w 2162272"/>
                <a:gd name="connsiteY0" fmla="*/ 289560 h 3693120"/>
                <a:gd name="connsiteX1" fmla="*/ 1149644 w 2162272"/>
                <a:gd name="connsiteY1" fmla="*/ 510540 h 3693120"/>
                <a:gd name="connsiteX2" fmla="*/ 1058204 w 2162272"/>
                <a:gd name="connsiteY2" fmla="*/ 937260 h 3693120"/>
                <a:gd name="connsiteX3" fmla="*/ 943904 w 2162272"/>
                <a:gd name="connsiteY3" fmla="*/ 1402080 h 3693120"/>
                <a:gd name="connsiteX4" fmla="*/ 867704 w 2162272"/>
                <a:gd name="connsiteY4" fmla="*/ 1638300 h 3693120"/>
                <a:gd name="connsiteX5" fmla="*/ 764748 w 2162272"/>
                <a:gd name="connsiteY5" fmla="*/ 1871345 h 3693120"/>
                <a:gd name="connsiteX6" fmla="*/ 616244 w 2162272"/>
                <a:gd name="connsiteY6" fmla="*/ 2095500 h 3693120"/>
                <a:gd name="connsiteX7" fmla="*/ 393667 w 2162272"/>
                <a:gd name="connsiteY7" fmla="*/ 2395716 h 3693120"/>
                <a:gd name="connsiteX8" fmla="*/ 208571 w 2162272"/>
                <a:gd name="connsiteY8" fmla="*/ 2622458 h 3693120"/>
                <a:gd name="connsiteX9" fmla="*/ 143804 w 2162272"/>
                <a:gd name="connsiteY9" fmla="*/ 2727960 h 3693120"/>
                <a:gd name="connsiteX10" fmla="*/ 53782 w 2162272"/>
                <a:gd name="connsiteY10" fmla="*/ 2827837 h 3693120"/>
                <a:gd name="connsiteX11" fmla="*/ 3470 w 2162272"/>
                <a:gd name="connsiteY11" fmla="*/ 2956712 h 3693120"/>
                <a:gd name="connsiteX12" fmla="*/ 15488 w 2162272"/>
                <a:gd name="connsiteY12" fmla="*/ 3072137 h 3693120"/>
                <a:gd name="connsiteX13" fmla="*/ 104553 w 2162272"/>
                <a:gd name="connsiteY13" fmla="*/ 3150900 h 3693120"/>
                <a:gd name="connsiteX14" fmla="*/ 155412 w 2162272"/>
                <a:gd name="connsiteY14" fmla="*/ 3243670 h 3693120"/>
                <a:gd name="connsiteX15" fmla="*/ 243861 w 2162272"/>
                <a:gd name="connsiteY15" fmla="*/ 3381283 h 3693120"/>
                <a:gd name="connsiteX16" fmla="*/ 401576 w 2162272"/>
                <a:gd name="connsiteY16" fmla="*/ 3453852 h 3693120"/>
                <a:gd name="connsiteX17" fmla="*/ 527037 w 2162272"/>
                <a:gd name="connsiteY17" fmla="*/ 3435135 h 3693120"/>
                <a:gd name="connsiteX18" fmla="*/ 607976 w 2162272"/>
                <a:gd name="connsiteY18" fmla="*/ 3403614 h 3693120"/>
                <a:gd name="connsiteX19" fmla="*/ 664126 w 2162272"/>
                <a:gd name="connsiteY19" fmla="*/ 3464190 h 3693120"/>
                <a:gd name="connsiteX20" fmla="*/ 944314 w 2162272"/>
                <a:gd name="connsiteY20" fmla="*/ 3413406 h 3693120"/>
                <a:gd name="connsiteX21" fmla="*/ 1210604 w 2162272"/>
                <a:gd name="connsiteY21" fmla="*/ 3459480 h 3693120"/>
                <a:gd name="connsiteX22" fmla="*/ 1378244 w 2162272"/>
                <a:gd name="connsiteY22" fmla="*/ 3589020 h 3693120"/>
                <a:gd name="connsiteX23" fmla="*/ 1637694 w 2162272"/>
                <a:gd name="connsiteY23" fmla="*/ 3690276 h 3693120"/>
                <a:gd name="connsiteX24" fmla="*/ 1690191 w 2162272"/>
                <a:gd name="connsiteY24" fmla="*/ 3516528 h 3693120"/>
                <a:gd name="connsiteX25" fmla="*/ 1805499 w 2162272"/>
                <a:gd name="connsiteY25" fmla="*/ 3445930 h 3693120"/>
                <a:gd name="connsiteX26" fmla="*/ 2035613 w 2162272"/>
                <a:gd name="connsiteY26" fmla="*/ 3404355 h 3693120"/>
                <a:gd name="connsiteX27" fmla="*/ 2160757 w 2162272"/>
                <a:gd name="connsiteY27" fmla="*/ 3055270 h 3693120"/>
                <a:gd name="connsiteX28" fmla="*/ 2092792 w 2162272"/>
                <a:gd name="connsiteY28" fmla="*/ 2860627 h 3693120"/>
                <a:gd name="connsiteX29" fmla="*/ 1917481 w 2162272"/>
                <a:gd name="connsiteY29" fmla="*/ 2692370 h 3693120"/>
                <a:gd name="connsiteX30" fmla="*/ 1763896 w 2162272"/>
                <a:gd name="connsiteY30" fmla="*/ 2448634 h 3693120"/>
                <a:gd name="connsiteX31" fmla="*/ 1652713 w 2162272"/>
                <a:gd name="connsiteY31" fmla="*/ 2139722 h 3693120"/>
                <a:gd name="connsiteX32" fmla="*/ 1620457 w 2162272"/>
                <a:gd name="connsiteY32" fmla="*/ 1772188 h 3693120"/>
                <a:gd name="connsiteX33" fmla="*/ 1667804 w 2162272"/>
                <a:gd name="connsiteY33" fmla="*/ 1264920 h 3693120"/>
                <a:gd name="connsiteX34" fmla="*/ 1705904 w 2162272"/>
                <a:gd name="connsiteY34" fmla="*/ 952500 h 3693120"/>
                <a:gd name="connsiteX35" fmla="*/ 1774484 w 2162272"/>
                <a:gd name="connsiteY35" fmla="*/ 533400 h 3693120"/>
                <a:gd name="connsiteX36" fmla="*/ 1858304 w 2162272"/>
                <a:gd name="connsiteY36" fmla="*/ 144780 h 3693120"/>
                <a:gd name="connsiteX37" fmla="*/ 1225844 w 2162272"/>
                <a:gd name="connsiteY37" fmla="*/ 0 h 3693120"/>
                <a:gd name="connsiteX38" fmla="*/ 1180124 w 2162272"/>
                <a:gd name="connsiteY38" fmla="*/ 289560 h 3693120"/>
                <a:gd name="connsiteX0" fmla="*/ 1180124 w 2162272"/>
                <a:gd name="connsiteY0" fmla="*/ 289560 h 3693120"/>
                <a:gd name="connsiteX1" fmla="*/ 1149644 w 2162272"/>
                <a:gd name="connsiteY1" fmla="*/ 510540 h 3693120"/>
                <a:gd name="connsiteX2" fmla="*/ 1058204 w 2162272"/>
                <a:gd name="connsiteY2" fmla="*/ 937260 h 3693120"/>
                <a:gd name="connsiteX3" fmla="*/ 943904 w 2162272"/>
                <a:gd name="connsiteY3" fmla="*/ 1402080 h 3693120"/>
                <a:gd name="connsiteX4" fmla="*/ 867704 w 2162272"/>
                <a:gd name="connsiteY4" fmla="*/ 1638300 h 3693120"/>
                <a:gd name="connsiteX5" fmla="*/ 764748 w 2162272"/>
                <a:gd name="connsiteY5" fmla="*/ 1871345 h 3693120"/>
                <a:gd name="connsiteX6" fmla="*/ 616244 w 2162272"/>
                <a:gd name="connsiteY6" fmla="*/ 2095500 h 3693120"/>
                <a:gd name="connsiteX7" fmla="*/ 393667 w 2162272"/>
                <a:gd name="connsiteY7" fmla="*/ 2395716 h 3693120"/>
                <a:gd name="connsiteX8" fmla="*/ 208571 w 2162272"/>
                <a:gd name="connsiteY8" fmla="*/ 2622458 h 3693120"/>
                <a:gd name="connsiteX9" fmla="*/ 143804 w 2162272"/>
                <a:gd name="connsiteY9" fmla="*/ 2727960 h 3693120"/>
                <a:gd name="connsiteX10" fmla="*/ 53782 w 2162272"/>
                <a:gd name="connsiteY10" fmla="*/ 2827837 h 3693120"/>
                <a:gd name="connsiteX11" fmla="*/ 3470 w 2162272"/>
                <a:gd name="connsiteY11" fmla="*/ 2956712 h 3693120"/>
                <a:gd name="connsiteX12" fmla="*/ 15488 w 2162272"/>
                <a:gd name="connsiteY12" fmla="*/ 3072137 h 3693120"/>
                <a:gd name="connsiteX13" fmla="*/ 104553 w 2162272"/>
                <a:gd name="connsiteY13" fmla="*/ 3150900 h 3693120"/>
                <a:gd name="connsiteX14" fmla="*/ 155412 w 2162272"/>
                <a:gd name="connsiteY14" fmla="*/ 3243670 h 3693120"/>
                <a:gd name="connsiteX15" fmla="*/ 243861 w 2162272"/>
                <a:gd name="connsiteY15" fmla="*/ 3381283 h 3693120"/>
                <a:gd name="connsiteX16" fmla="*/ 401576 w 2162272"/>
                <a:gd name="connsiteY16" fmla="*/ 3453852 h 3693120"/>
                <a:gd name="connsiteX17" fmla="*/ 527037 w 2162272"/>
                <a:gd name="connsiteY17" fmla="*/ 3435135 h 3693120"/>
                <a:gd name="connsiteX18" fmla="*/ 607976 w 2162272"/>
                <a:gd name="connsiteY18" fmla="*/ 3403614 h 3693120"/>
                <a:gd name="connsiteX19" fmla="*/ 664126 w 2162272"/>
                <a:gd name="connsiteY19" fmla="*/ 3464190 h 3693120"/>
                <a:gd name="connsiteX20" fmla="*/ 944314 w 2162272"/>
                <a:gd name="connsiteY20" fmla="*/ 3413406 h 3693120"/>
                <a:gd name="connsiteX21" fmla="*/ 1210604 w 2162272"/>
                <a:gd name="connsiteY21" fmla="*/ 3459480 h 3693120"/>
                <a:gd name="connsiteX22" fmla="*/ 1378244 w 2162272"/>
                <a:gd name="connsiteY22" fmla="*/ 3589020 h 3693120"/>
                <a:gd name="connsiteX23" fmla="*/ 1637694 w 2162272"/>
                <a:gd name="connsiteY23" fmla="*/ 3690276 h 3693120"/>
                <a:gd name="connsiteX24" fmla="*/ 1690191 w 2162272"/>
                <a:gd name="connsiteY24" fmla="*/ 3516528 h 3693120"/>
                <a:gd name="connsiteX25" fmla="*/ 1805499 w 2162272"/>
                <a:gd name="connsiteY25" fmla="*/ 3445930 h 3693120"/>
                <a:gd name="connsiteX26" fmla="*/ 2035613 w 2162272"/>
                <a:gd name="connsiteY26" fmla="*/ 3404355 h 3693120"/>
                <a:gd name="connsiteX27" fmla="*/ 2160757 w 2162272"/>
                <a:gd name="connsiteY27" fmla="*/ 3055270 h 3693120"/>
                <a:gd name="connsiteX28" fmla="*/ 2092792 w 2162272"/>
                <a:gd name="connsiteY28" fmla="*/ 2860627 h 3693120"/>
                <a:gd name="connsiteX29" fmla="*/ 1917481 w 2162272"/>
                <a:gd name="connsiteY29" fmla="*/ 2692370 h 3693120"/>
                <a:gd name="connsiteX30" fmla="*/ 1763896 w 2162272"/>
                <a:gd name="connsiteY30" fmla="*/ 2448634 h 3693120"/>
                <a:gd name="connsiteX31" fmla="*/ 1652713 w 2162272"/>
                <a:gd name="connsiteY31" fmla="*/ 2139722 h 3693120"/>
                <a:gd name="connsiteX32" fmla="*/ 1620457 w 2162272"/>
                <a:gd name="connsiteY32" fmla="*/ 1772188 h 3693120"/>
                <a:gd name="connsiteX33" fmla="*/ 1667804 w 2162272"/>
                <a:gd name="connsiteY33" fmla="*/ 1264920 h 3693120"/>
                <a:gd name="connsiteX34" fmla="*/ 1705904 w 2162272"/>
                <a:gd name="connsiteY34" fmla="*/ 952500 h 3693120"/>
                <a:gd name="connsiteX35" fmla="*/ 1774484 w 2162272"/>
                <a:gd name="connsiteY35" fmla="*/ 533400 h 3693120"/>
                <a:gd name="connsiteX36" fmla="*/ 1858304 w 2162272"/>
                <a:gd name="connsiteY36" fmla="*/ 144780 h 3693120"/>
                <a:gd name="connsiteX37" fmla="*/ 1225844 w 2162272"/>
                <a:gd name="connsiteY37" fmla="*/ 0 h 3693120"/>
                <a:gd name="connsiteX38" fmla="*/ 1180124 w 2162272"/>
                <a:gd name="connsiteY38" fmla="*/ 289560 h 3693120"/>
                <a:gd name="connsiteX0" fmla="*/ 1180124 w 2162272"/>
                <a:gd name="connsiteY0" fmla="*/ 289560 h 3693120"/>
                <a:gd name="connsiteX1" fmla="*/ 1149644 w 2162272"/>
                <a:gd name="connsiteY1" fmla="*/ 510540 h 3693120"/>
                <a:gd name="connsiteX2" fmla="*/ 1058204 w 2162272"/>
                <a:gd name="connsiteY2" fmla="*/ 937260 h 3693120"/>
                <a:gd name="connsiteX3" fmla="*/ 943904 w 2162272"/>
                <a:gd name="connsiteY3" fmla="*/ 1402080 h 3693120"/>
                <a:gd name="connsiteX4" fmla="*/ 867704 w 2162272"/>
                <a:gd name="connsiteY4" fmla="*/ 1638300 h 3693120"/>
                <a:gd name="connsiteX5" fmla="*/ 764748 w 2162272"/>
                <a:gd name="connsiteY5" fmla="*/ 1871345 h 3693120"/>
                <a:gd name="connsiteX6" fmla="*/ 616244 w 2162272"/>
                <a:gd name="connsiteY6" fmla="*/ 2095500 h 3693120"/>
                <a:gd name="connsiteX7" fmla="*/ 393667 w 2162272"/>
                <a:gd name="connsiteY7" fmla="*/ 2395716 h 3693120"/>
                <a:gd name="connsiteX8" fmla="*/ 208571 w 2162272"/>
                <a:gd name="connsiteY8" fmla="*/ 2622458 h 3693120"/>
                <a:gd name="connsiteX9" fmla="*/ 143804 w 2162272"/>
                <a:gd name="connsiteY9" fmla="*/ 2727960 h 3693120"/>
                <a:gd name="connsiteX10" fmla="*/ 53782 w 2162272"/>
                <a:gd name="connsiteY10" fmla="*/ 2827837 h 3693120"/>
                <a:gd name="connsiteX11" fmla="*/ 3470 w 2162272"/>
                <a:gd name="connsiteY11" fmla="*/ 2956712 h 3693120"/>
                <a:gd name="connsiteX12" fmla="*/ 15488 w 2162272"/>
                <a:gd name="connsiteY12" fmla="*/ 3072137 h 3693120"/>
                <a:gd name="connsiteX13" fmla="*/ 104553 w 2162272"/>
                <a:gd name="connsiteY13" fmla="*/ 3150900 h 3693120"/>
                <a:gd name="connsiteX14" fmla="*/ 155412 w 2162272"/>
                <a:gd name="connsiteY14" fmla="*/ 3243670 h 3693120"/>
                <a:gd name="connsiteX15" fmla="*/ 243861 w 2162272"/>
                <a:gd name="connsiteY15" fmla="*/ 3381283 h 3693120"/>
                <a:gd name="connsiteX16" fmla="*/ 401576 w 2162272"/>
                <a:gd name="connsiteY16" fmla="*/ 3453852 h 3693120"/>
                <a:gd name="connsiteX17" fmla="*/ 527037 w 2162272"/>
                <a:gd name="connsiteY17" fmla="*/ 3435135 h 3693120"/>
                <a:gd name="connsiteX18" fmla="*/ 607976 w 2162272"/>
                <a:gd name="connsiteY18" fmla="*/ 3403614 h 3693120"/>
                <a:gd name="connsiteX19" fmla="*/ 664126 w 2162272"/>
                <a:gd name="connsiteY19" fmla="*/ 3464190 h 3693120"/>
                <a:gd name="connsiteX20" fmla="*/ 944314 w 2162272"/>
                <a:gd name="connsiteY20" fmla="*/ 3413406 h 3693120"/>
                <a:gd name="connsiteX21" fmla="*/ 1210604 w 2162272"/>
                <a:gd name="connsiteY21" fmla="*/ 3459480 h 3693120"/>
                <a:gd name="connsiteX22" fmla="*/ 1378244 w 2162272"/>
                <a:gd name="connsiteY22" fmla="*/ 3589020 h 3693120"/>
                <a:gd name="connsiteX23" fmla="*/ 1637694 w 2162272"/>
                <a:gd name="connsiteY23" fmla="*/ 3690276 h 3693120"/>
                <a:gd name="connsiteX24" fmla="*/ 1690191 w 2162272"/>
                <a:gd name="connsiteY24" fmla="*/ 3516528 h 3693120"/>
                <a:gd name="connsiteX25" fmla="*/ 1805499 w 2162272"/>
                <a:gd name="connsiteY25" fmla="*/ 3445930 h 3693120"/>
                <a:gd name="connsiteX26" fmla="*/ 2035613 w 2162272"/>
                <a:gd name="connsiteY26" fmla="*/ 3404355 h 3693120"/>
                <a:gd name="connsiteX27" fmla="*/ 2160757 w 2162272"/>
                <a:gd name="connsiteY27" fmla="*/ 3055270 h 3693120"/>
                <a:gd name="connsiteX28" fmla="*/ 2092792 w 2162272"/>
                <a:gd name="connsiteY28" fmla="*/ 2860627 h 3693120"/>
                <a:gd name="connsiteX29" fmla="*/ 1917481 w 2162272"/>
                <a:gd name="connsiteY29" fmla="*/ 2692370 h 3693120"/>
                <a:gd name="connsiteX30" fmla="*/ 1763896 w 2162272"/>
                <a:gd name="connsiteY30" fmla="*/ 2448634 h 3693120"/>
                <a:gd name="connsiteX31" fmla="*/ 1652713 w 2162272"/>
                <a:gd name="connsiteY31" fmla="*/ 2139722 h 3693120"/>
                <a:gd name="connsiteX32" fmla="*/ 1620457 w 2162272"/>
                <a:gd name="connsiteY32" fmla="*/ 1772188 h 3693120"/>
                <a:gd name="connsiteX33" fmla="*/ 1667804 w 2162272"/>
                <a:gd name="connsiteY33" fmla="*/ 1264920 h 3693120"/>
                <a:gd name="connsiteX34" fmla="*/ 1705904 w 2162272"/>
                <a:gd name="connsiteY34" fmla="*/ 952500 h 3693120"/>
                <a:gd name="connsiteX35" fmla="*/ 1774484 w 2162272"/>
                <a:gd name="connsiteY35" fmla="*/ 533400 h 3693120"/>
                <a:gd name="connsiteX36" fmla="*/ 1858304 w 2162272"/>
                <a:gd name="connsiteY36" fmla="*/ 144780 h 3693120"/>
                <a:gd name="connsiteX37" fmla="*/ 1225844 w 2162272"/>
                <a:gd name="connsiteY37" fmla="*/ 0 h 3693120"/>
                <a:gd name="connsiteX38" fmla="*/ 1180124 w 2162272"/>
                <a:gd name="connsiteY38" fmla="*/ 289560 h 3693120"/>
                <a:gd name="connsiteX0" fmla="*/ 1180124 w 2162272"/>
                <a:gd name="connsiteY0" fmla="*/ 289560 h 3693120"/>
                <a:gd name="connsiteX1" fmla="*/ 1149644 w 2162272"/>
                <a:gd name="connsiteY1" fmla="*/ 510540 h 3693120"/>
                <a:gd name="connsiteX2" fmla="*/ 1058204 w 2162272"/>
                <a:gd name="connsiteY2" fmla="*/ 937260 h 3693120"/>
                <a:gd name="connsiteX3" fmla="*/ 943904 w 2162272"/>
                <a:gd name="connsiteY3" fmla="*/ 1402080 h 3693120"/>
                <a:gd name="connsiteX4" fmla="*/ 867704 w 2162272"/>
                <a:gd name="connsiteY4" fmla="*/ 1638300 h 3693120"/>
                <a:gd name="connsiteX5" fmla="*/ 764748 w 2162272"/>
                <a:gd name="connsiteY5" fmla="*/ 1871345 h 3693120"/>
                <a:gd name="connsiteX6" fmla="*/ 616244 w 2162272"/>
                <a:gd name="connsiteY6" fmla="*/ 2095500 h 3693120"/>
                <a:gd name="connsiteX7" fmla="*/ 393667 w 2162272"/>
                <a:gd name="connsiteY7" fmla="*/ 2395716 h 3693120"/>
                <a:gd name="connsiteX8" fmla="*/ 208571 w 2162272"/>
                <a:gd name="connsiteY8" fmla="*/ 2622458 h 3693120"/>
                <a:gd name="connsiteX9" fmla="*/ 143804 w 2162272"/>
                <a:gd name="connsiteY9" fmla="*/ 2727960 h 3693120"/>
                <a:gd name="connsiteX10" fmla="*/ 53782 w 2162272"/>
                <a:gd name="connsiteY10" fmla="*/ 2827837 h 3693120"/>
                <a:gd name="connsiteX11" fmla="*/ 3470 w 2162272"/>
                <a:gd name="connsiteY11" fmla="*/ 2956712 h 3693120"/>
                <a:gd name="connsiteX12" fmla="*/ 15488 w 2162272"/>
                <a:gd name="connsiteY12" fmla="*/ 3072137 h 3693120"/>
                <a:gd name="connsiteX13" fmla="*/ 104553 w 2162272"/>
                <a:gd name="connsiteY13" fmla="*/ 3150900 h 3693120"/>
                <a:gd name="connsiteX14" fmla="*/ 155412 w 2162272"/>
                <a:gd name="connsiteY14" fmla="*/ 3243670 h 3693120"/>
                <a:gd name="connsiteX15" fmla="*/ 243861 w 2162272"/>
                <a:gd name="connsiteY15" fmla="*/ 3381283 h 3693120"/>
                <a:gd name="connsiteX16" fmla="*/ 401576 w 2162272"/>
                <a:gd name="connsiteY16" fmla="*/ 3453852 h 3693120"/>
                <a:gd name="connsiteX17" fmla="*/ 527037 w 2162272"/>
                <a:gd name="connsiteY17" fmla="*/ 3435135 h 3693120"/>
                <a:gd name="connsiteX18" fmla="*/ 607976 w 2162272"/>
                <a:gd name="connsiteY18" fmla="*/ 3403614 h 3693120"/>
                <a:gd name="connsiteX19" fmla="*/ 664126 w 2162272"/>
                <a:gd name="connsiteY19" fmla="*/ 3464190 h 3693120"/>
                <a:gd name="connsiteX20" fmla="*/ 944314 w 2162272"/>
                <a:gd name="connsiteY20" fmla="*/ 3413406 h 3693120"/>
                <a:gd name="connsiteX21" fmla="*/ 1210604 w 2162272"/>
                <a:gd name="connsiteY21" fmla="*/ 3459480 h 3693120"/>
                <a:gd name="connsiteX22" fmla="*/ 1378244 w 2162272"/>
                <a:gd name="connsiteY22" fmla="*/ 3589020 h 3693120"/>
                <a:gd name="connsiteX23" fmla="*/ 1637694 w 2162272"/>
                <a:gd name="connsiteY23" fmla="*/ 3690276 h 3693120"/>
                <a:gd name="connsiteX24" fmla="*/ 1690191 w 2162272"/>
                <a:gd name="connsiteY24" fmla="*/ 3516528 h 3693120"/>
                <a:gd name="connsiteX25" fmla="*/ 1805499 w 2162272"/>
                <a:gd name="connsiteY25" fmla="*/ 3445930 h 3693120"/>
                <a:gd name="connsiteX26" fmla="*/ 2035613 w 2162272"/>
                <a:gd name="connsiteY26" fmla="*/ 3404355 h 3693120"/>
                <a:gd name="connsiteX27" fmla="*/ 2160757 w 2162272"/>
                <a:gd name="connsiteY27" fmla="*/ 3055270 h 3693120"/>
                <a:gd name="connsiteX28" fmla="*/ 2092792 w 2162272"/>
                <a:gd name="connsiteY28" fmla="*/ 2860627 h 3693120"/>
                <a:gd name="connsiteX29" fmla="*/ 1917481 w 2162272"/>
                <a:gd name="connsiteY29" fmla="*/ 2692370 h 3693120"/>
                <a:gd name="connsiteX30" fmla="*/ 1763896 w 2162272"/>
                <a:gd name="connsiteY30" fmla="*/ 2448634 h 3693120"/>
                <a:gd name="connsiteX31" fmla="*/ 1652713 w 2162272"/>
                <a:gd name="connsiteY31" fmla="*/ 2139722 h 3693120"/>
                <a:gd name="connsiteX32" fmla="*/ 1620457 w 2162272"/>
                <a:gd name="connsiteY32" fmla="*/ 1772188 h 3693120"/>
                <a:gd name="connsiteX33" fmla="*/ 1667804 w 2162272"/>
                <a:gd name="connsiteY33" fmla="*/ 1264920 h 3693120"/>
                <a:gd name="connsiteX34" fmla="*/ 1705904 w 2162272"/>
                <a:gd name="connsiteY34" fmla="*/ 952500 h 3693120"/>
                <a:gd name="connsiteX35" fmla="*/ 1774484 w 2162272"/>
                <a:gd name="connsiteY35" fmla="*/ 533400 h 3693120"/>
                <a:gd name="connsiteX36" fmla="*/ 1858304 w 2162272"/>
                <a:gd name="connsiteY36" fmla="*/ 144780 h 3693120"/>
                <a:gd name="connsiteX37" fmla="*/ 1225844 w 2162272"/>
                <a:gd name="connsiteY37" fmla="*/ 0 h 3693120"/>
                <a:gd name="connsiteX38" fmla="*/ 1180124 w 2162272"/>
                <a:gd name="connsiteY38" fmla="*/ 289560 h 3693120"/>
                <a:gd name="connsiteX0" fmla="*/ 1180124 w 2162272"/>
                <a:gd name="connsiteY0" fmla="*/ 289560 h 3693120"/>
                <a:gd name="connsiteX1" fmla="*/ 1149644 w 2162272"/>
                <a:gd name="connsiteY1" fmla="*/ 510540 h 3693120"/>
                <a:gd name="connsiteX2" fmla="*/ 1058204 w 2162272"/>
                <a:gd name="connsiteY2" fmla="*/ 937260 h 3693120"/>
                <a:gd name="connsiteX3" fmla="*/ 943904 w 2162272"/>
                <a:gd name="connsiteY3" fmla="*/ 1402080 h 3693120"/>
                <a:gd name="connsiteX4" fmla="*/ 867704 w 2162272"/>
                <a:gd name="connsiteY4" fmla="*/ 1638300 h 3693120"/>
                <a:gd name="connsiteX5" fmla="*/ 764748 w 2162272"/>
                <a:gd name="connsiteY5" fmla="*/ 1871345 h 3693120"/>
                <a:gd name="connsiteX6" fmla="*/ 616244 w 2162272"/>
                <a:gd name="connsiteY6" fmla="*/ 2095500 h 3693120"/>
                <a:gd name="connsiteX7" fmla="*/ 393667 w 2162272"/>
                <a:gd name="connsiteY7" fmla="*/ 2395716 h 3693120"/>
                <a:gd name="connsiteX8" fmla="*/ 208571 w 2162272"/>
                <a:gd name="connsiteY8" fmla="*/ 2622458 h 3693120"/>
                <a:gd name="connsiteX9" fmla="*/ 143804 w 2162272"/>
                <a:gd name="connsiteY9" fmla="*/ 2727960 h 3693120"/>
                <a:gd name="connsiteX10" fmla="*/ 53782 w 2162272"/>
                <a:gd name="connsiteY10" fmla="*/ 2827837 h 3693120"/>
                <a:gd name="connsiteX11" fmla="*/ 3470 w 2162272"/>
                <a:gd name="connsiteY11" fmla="*/ 2956712 h 3693120"/>
                <a:gd name="connsiteX12" fmla="*/ 15488 w 2162272"/>
                <a:gd name="connsiteY12" fmla="*/ 3072137 h 3693120"/>
                <a:gd name="connsiteX13" fmla="*/ 104553 w 2162272"/>
                <a:gd name="connsiteY13" fmla="*/ 3150900 h 3693120"/>
                <a:gd name="connsiteX14" fmla="*/ 155412 w 2162272"/>
                <a:gd name="connsiteY14" fmla="*/ 3243670 h 3693120"/>
                <a:gd name="connsiteX15" fmla="*/ 243861 w 2162272"/>
                <a:gd name="connsiteY15" fmla="*/ 3381283 h 3693120"/>
                <a:gd name="connsiteX16" fmla="*/ 401576 w 2162272"/>
                <a:gd name="connsiteY16" fmla="*/ 3453852 h 3693120"/>
                <a:gd name="connsiteX17" fmla="*/ 527037 w 2162272"/>
                <a:gd name="connsiteY17" fmla="*/ 3435135 h 3693120"/>
                <a:gd name="connsiteX18" fmla="*/ 607976 w 2162272"/>
                <a:gd name="connsiteY18" fmla="*/ 3403614 h 3693120"/>
                <a:gd name="connsiteX19" fmla="*/ 664126 w 2162272"/>
                <a:gd name="connsiteY19" fmla="*/ 3464190 h 3693120"/>
                <a:gd name="connsiteX20" fmla="*/ 944314 w 2162272"/>
                <a:gd name="connsiteY20" fmla="*/ 3413406 h 3693120"/>
                <a:gd name="connsiteX21" fmla="*/ 1210604 w 2162272"/>
                <a:gd name="connsiteY21" fmla="*/ 3459480 h 3693120"/>
                <a:gd name="connsiteX22" fmla="*/ 1378244 w 2162272"/>
                <a:gd name="connsiteY22" fmla="*/ 3589020 h 3693120"/>
                <a:gd name="connsiteX23" fmla="*/ 1637694 w 2162272"/>
                <a:gd name="connsiteY23" fmla="*/ 3690276 h 3693120"/>
                <a:gd name="connsiteX24" fmla="*/ 1690191 w 2162272"/>
                <a:gd name="connsiteY24" fmla="*/ 3516528 h 3693120"/>
                <a:gd name="connsiteX25" fmla="*/ 1805499 w 2162272"/>
                <a:gd name="connsiteY25" fmla="*/ 3445930 h 3693120"/>
                <a:gd name="connsiteX26" fmla="*/ 2035613 w 2162272"/>
                <a:gd name="connsiteY26" fmla="*/ 3404355 h 3693120"/>
                <a:gd name="connsiteX27" fmla="*/ 2160757 w 2162272"/>
                <a:gd name="connsiteY27" fmla="*/ 3055270 h 3693120"/>
                <a:gd name="connsiteX28" fmla="*/ 2092792 w 2162272"/>
                <a:gd name="connsiteY28" fmla="*/ 2860627 h 3693120"/>
                <a:gd name="connsiteX29" fmla="*/ 1917481 w 2162272"/>
                <a:gd name="connsiteY29" fmla="*/ 2692370 h 3693120"/>
                <a:gd name="connsiteX30" fmla="*/ 1763896 w 2162272"/>
                <a:gd name="connsiteY30" fmla="*/ 2448634 h 3693120"/>
                <a:gd name="connsiteX31" fmla="*/ 1652713 w 2162272"/>
                <a:gd name="connsiteY31" fmla="*/ 2139722 h 3693120"/>
                <a:gd name="connsiteX32" fmla="*/ 1620457 w 2162272"/>
                <a:gd name="connsiteY32" fmla="*/ 1772188 h 3693120"/>
                <a:gd name="connsiteX33" fmla="*/ 1667804 w 2162272"/>
                <a:gd name="connsiteY33" fmla="*/ 1264920 h 3693120"/>
                <a:gd name="connsiteX34" fmla="*/ 1705904 w 2162272"/>
                <a:gd name="connsiteY34" fmla="*/ 952500 h 3693120"/>
                <a:gd name="connsiteX35" fmla="*/ 1774484 w 2162272"/>
                <a:gd name="connsiteY35" fmla="*/ 533400 h 3693120"/>
                <a:gd name="connsiteX36" fmla="*/ 1858304 w 2162272"/>
                <a:gd name="connsiteY36" fmla="*/ 144780 h 3693120"/>
                <a:gd name="connsiteX37" fmla="*/ 1225844 w 2162272"/>
                <a:gd name="connsiteY37" fmla="*/ 0 h 3693120"/>
                <a:gd name="connsiteX38" fmla="*/ 1180124 w 2162272"/>
                <a:gd name="connsiteY38" fmla="*/ 289560 h 3693120"/>
                <a:gd name="connsiteX0" fmla="*/ 1180124 w 2162272"/>
                <a:gd name="connsiteY0" fmla="*/ 289560 h 3693120"/>
                <a:gd name="connsiteX1" fmla="*/ 1149644 w 2162272"/>
                <a:gd name="connsiteY1" fmla="*/ 510540 h 3693120"/>
                <a:gd name="connsiteX2" fmla="*/ 1058204 w 2162272"/>
                <a:gd name="connsiteY2" fmla="*/ 937260 h 3693120"/>
                <a:gd name="connsiteX3" fmla="*/ 943904 w 2162272"/>
                <a:gd name="connsiteY3" fmla="*/ 1402080 h 3693120"/>
                <a:gd name="connsiteX4" fmla="*/ 867704 w 2162272"/>
                <a:gd name="connsiteY4" fmla="*/ 1638300 h 3693120"/>
                <a:gd name="connsiteX5" fmla="*/ 764748 w 2162272"/>
                <a:gd name="connsiteY5" fmla="*/ 1871345 h 3693120"/>
                <a:gd name="connsiteX6" fmla="*/ 616244 w 2162272"/>
                <a:gd name="connsiteY6" fmla="*/ 2095500 h 3693120"/>
                <a:gd name="connsiteX7" fmla="*/ 393667 w 2162272"/>
                <a:gd name="connsiteY7" fmla="*/ 2395716 h 3693120"/>
                <a:gd name="connsiteX8" fmla="*/ 208571 w 2162272"/>
                <a:gd name="connsiteY8" fmla="*/ 2622458 h 3693120"/>
                <a:gd name="connsiteX9" fmla="*/ 143804 w 2162272"/>
                <a:gd name="connsiteY9" fmla="*/ 2727960 h 3693120"/>
                <a:gd name="connsiteX10" fmla="*/ 53782 w 2162272"/>
                <a:gd name="connsiteY10" fmla="*/ 2827837 h 3693120"/>
                <a:gd name="connsiteX11" fmla="*/ 3470 w 2162272"/>
                <a:gd name="connsiteY11" fmla="*/ 2956712 h 3693120"/>
                <a:gd name="connsiteX12" fmla="*/ 15488 w 2162272"/>
                <a:gd name="connsiteY12" fmla="*/ 3072137 h 3693120"/>
                <a:gd name="connsiteX13" fmla="*/ 104553 w 2162272"/>
                <a:gd name="connsiteY13" fmla="*/ 3150900 h 3693120"/>
                <a:gd name="connsiteX14" fmla="*/ 155412 w 2162272"/>
                <a:gd name="connsiteY14" fmla="*/ 3243670 h 3693120"/>
                <a:gd name="connsiteX15" fmla="*/ 243861 w 2162272"/>
                <a:gd name="connsiteY15" fmla="*/ 3381283 h 3693120"/>
                <a:gd name="connsiteX16" fmla="*/ 401576 w 2162272"/>
                <a:gd name="connsiteY16" fmla="*/ 3453852 h 3693120"/>
                <a:gd name="connsiteX17" fmla="*/ 527037 w 2162272"/>
                <a:gd name="connsiteY17" fmla="*/ 3435135 h 3693120"/>
                <a:gd name="connsiteX18" fmla="*/ 607976 w 2162272"/>
                <a:gd name="connsiteY18" fmla="*/ 3403614 h 3693120"/>
                <a:gd name="connsiteX19" fmla="*/ 664126 w 2162272"/>
                <a:gd name="connsiteY19" fmla="*/ 3464190 h 3693120"/>
                <a:gd name="connsiteX20" fmla="*/ 944314 w 2162272"/>
                <a:gd name="connsiteY20" fmla="*/ 3413406 h 3693120"/>
                <a:gd name="connsiteX21" fmla="*/ 1210604 w 2162272"/>
                <a:gd name="connsiteY21" fmla="*/ 3459480 h 3693120"/>
                <a:gd name="connsiteX22" fmla="*/ 1378244 w 2162272"/>
                <a:gd name="connsiteY22" fmla="*/ 3589020 h 3693120"/>
                <a:gd name="connsiteX23" fmla="*/ 1637694 w 2162272"/>
                <a:gd name="connsiteY23" fmla="*/ 3690276 h 3693120"/>
                <a:gd name="connsiteX24" fmla="*/ 1690191 w 2162272"/>
                <a:gd name="connsiteY24" fmla="*/ 3516528 h 3693120"/>
                <a:gd name="connsiteX25" fmla="*/ 1805499 w 2162272"/>
                <a:gd name="connsiteY25" fmla="*/ 3445930 h 3693120"/>
                <a:gd name="connsiteX26" fmla="*/ 2035613 w 2162272"/>
                <a:gd name="connsiteY26" fmla="*/ 3404355 h 3693120"/>
                <a:gd name="connsiteX27" fmla="*/ 2160757 w 2162272"/>
                <a:gd name="connsiteY27" fmla="*/ 3055270 h 3693120"/>
                <a:gd name="connsiteX28" fmla="*/ 2092792 w 2162272"/>
                <a:gd name="connsiteY28" fmla="*/ 2860627 h 3693120"/>
                <a:gd name="connsiteX29" fmla="*/ 1917481 w 2162272"/>
                <a:gd name="connsiteY29" fmla="*/ 2692370 h 3693120"/>
                <a:gd name="connsiteX30" fmla="*/ 1763896 w 2162272"/>
                <a:gd name="connsiteY30" fmla="*/ 2448634 h 3693120"/>
                <a:gd name="connsiteX31" fmla="*/ 1652713 w 2162272"/>
                <a:gd name="connsiteY31" fmla="*/ 2139722 h 3693120"/>
                <a:gd name="connsiteX32" fmla="*/ 1620457 w 2162272"/>
                <a:gd name="connsiteY32" fmla="*/ 1772188 h 3693120"/>
                <a:gd name="connsiteX33" fmla="*/ 1667804 w 2162272"/>
                <a:gd name="connsiteY33" fmla="*/ 1264920 h 3693120"/>
                <a:gd name="connsiteX34" fmla="*/ 1705904 w 2162272"/>
                <a:gd name="connsiteY34" fmla="*/ 952500 h 3693120"/>
                <a:gd name="connsiteX35" fmla="*/ 1774484 w 2162272"/>
                <a:gd name="connsiteY35" fmla="*/ 533400 h 3693120"/>
                <a:gd name="connsiteX36" fmla="*/ 1858304 w 2162272"/>
                <a:gd name="connsiteY36" fmla="*/ 144780 h 3693120"/>
                <a:gd name="connsiteX37" fmla="*/ 1225844 w 2162272"/>
                <a:gd name="connsiteY37" fmla="*/ 0 h 3693120"/>
                <a:gd name="connsiteX38" fmla="*/ 1180124 w 2162272"/>
                <a:gd name="connsiteY38" fmla="*/ 289560 h 3693120"/>
                <a:gd name="connsiteX0" fmla="*/ 1180124 w 2162272"/>
                <a:gd name="connsiteY0" fmla="*/ 289560 h 3693120"/>
                <a:gd name="connsiteX1" fmla="*/ 1149644 w 2162272"/>
                <a:gd name="connsiteY1" fmla="*/ 510540 h 3693120"/>
                <a:gd name="connsiteX2" fmla="*/ 1058204 w 2162272"/>
                <a:gd name="connsiteY2" fmla="*/ 937260 h 3693120"/>
                <a:gd name="connsiteX3" fmla="*/ 943904 w 2162272"/>
                <a:gd name="connsiteY3" fmla="*/ 1402080 h 3693120"/>
                <a:gd name="connsiteX4" fmla="*/ 867704 w 2162272"/>
                <a:gd name="connsiteY4" fmla="*/ 1638300 h 3693120"/>
                <a:gd name="connsiteX5" fmla="*/ 764748 w 2162272"/>
                <a:gd name="connsiteY5" fmla="*/ 1871345 h 3693120"/>
                <a:gd name="connsiteX6" fmla="*/ 616244 w 2162272"/>
                <a:gd name="connsiteY6" fmla="*/ 2095500 h 3693120"/>
                <a:gd name="connsiteX7" fmla="*/ 393667 w 2162272"/>
                <a:gd name="connsiteY7" fmla="*/ 2395716 h 3693120"/>
                <a:gd name="connsiteX8" fmla="*/ 208571 w 2162272"/>
                <a:gd name="connsiteY8" fmla="*/ 2622458 h 3693120"/>
                <a:gd name="connsiteX9" fmla="*/ 143804 w 2162272"/>
                <a:gd name="connsiteY9" fmla="*/ 2727960 h 3693120"/>
                <a:gd name="connsiteX10" fmla="*/ 53782 w 2162272"/>
                <a:gd name="connsiteY10" fmla="*/ 2827837 h 3693120"/>
                <a:gd name="connsiteX11" fmla="*/ 3470 w 2162272"/>
                <a:gd name="connsiteY11" fmla="*/ 2956712 h 3693120"/>
                <a:gd name="connsiteX12" fmla="*/ 15488 w 2162272"/>
                <a:gd name="connsiteY12" fmla="*/ 3072137 h 3693120"/>
                <a:gd name="connsiteX13" fmla="*/ 104553 w 2162272"/>
                <a:gd name="connsiteY13" fmla="*/ 3150900 h 3693120"/>
                <a:gd name="connsiteX14" fmla="*/ 155412 w 2162272"/>
                <a:gd name="connsiteY14" fmla="*/ 3243670 h 3693120"/>
                <a:gd name="connsiteX15" fmla="*/ 243861 w 2162272"/>
                <a:gd name="connsiteY15" fmla="*/ 3381283 h 3693120"/>
                <a:gd name="connsiteX16" fmla="*/ 401576 w 2162272"/>
                <a:gd name="connsiteY16" fmla="*/ 3453852 h 3693120"/>
                <a:gd name="connsiteX17" fmla="*/ 527037 w 2162272"/>
                <a:gd name="connsiteY17" fmla="*/ 3435135 h 3693120"/>
                <a:gd name="connsiteX18" fmla="*/ 607976 w 2162272"/>
                <a:gd name="connsiteY18" fmla="*/ 3403614 h 3693120"/>
                <a:gd name="connsiteX19" fmla="*/ 664126 w 2162272"/>
                <a:gd name="connsiteY19" fmla="*/ 3464190 h 3693120"/>
                <a:gd name="connsiteX20" fmla="*/ 944314 w 2162272"/>
                <a:gd name="connsiteY20" fmla="*/ 3413406 h 3693120"/>
                <a:gd name="connsiteX21" fmla="*/ 1210604 w 2162272"/>
                <a:gd name="connsiteY21" fmla="*/ 3459480 h 3693120"/>
                <a:gd name="connsiteX22" fmla="*/ 1378244 w 2162272"/>
                <a:gd name="connsiteY22" fmla="*/ 3589020 h 3693120"/>
                <a:gd name="connsiteX23" fmla="*/ 1637694 w 2162272"/>
                <a:gd name="connsiteY23" fmla="*/ 3690276 h 3693120"/>
                <a:gd name="connsiteX24" fmla="*/ 1690191 w 2162272"/>
                <a:gd name="connsiteY24" fmla="*/ 3516528 h 3693120"/>
                <a:gd name="connsiteX25" fmla="*/ 1805499 w 2162272"/>
                <a:gd name="connsiteY25" fmla="*/ 3445930 h 3693120"/>
                <a:gd name="connsiteX26" fmla="*/ 2035613 w 2162272"/>
                <a:gd name="connsiteY26" fmla="*/ 3404355 h 3693120"/>
                <a:gd name="connsiteX27" fmla="*/ 2160757 w 2162272"/>
                <a:gd name="connsiteY27" fmla="*/ 3055270 h 3693120"/>
                <a:gd name="connsiteX28" fmla="*/ 2092792 w 2162272"/>
                <a:gd name="connsiteY28" fmla="*/ 2860627 h 3693120"/>
                <a:gd name="connsiteX29" fmla="*/ 1917481 w 2162272"/>
                <a:gd name="connsiteY29" fmla="*/ 2692370 h 3693120"/>
                <a:gd name="connsiteX30" fmla="*/ 1763896 w 2162272"/>
                <a:gd name="connsiteY30" fmla="*/ 2448634 h 3693120"/>
                <a:gd name="connsiteX31" fmla="*/ 1652713 w 2162272"/>
                <a:gd name="connsiteY31" fmla="*/ 2139722 h 3693120"/>
                <a:gd name="connsiteX32" fmla="*/ 1620457 w 2162272"/>
                <a:gd name="connsiteY32" fmla="*/ 1772188 h 3693120"/>
                <a:gd name="connsiteX33" fmla="*/ 1654594 w 2162272"/>
                <a:gd name="connsiteY33" fmla="*/ 1273873 h 3693120"/>
                <a:gd name="connsiteX34" fmla="*/ 1705904 w 2162272"/>
                <a:gd name="connsiteY34" fmla="*/ 952500 h 3693120"/>
                <a:gd name="connsiteX35" fmla="*/ 1774484 w 2162272"/>
                <a:gd name="connsiteY35" fmla="*/ 533400 h 3693120"/>
                <a:gd name="connsiteX36" fmla="*/ 1858304 w 2162272"/>
                <a:gd name="connsiteY36" fmla="*/ 144780 h 3693120"/>
                <a:gd name="connsiteX37" fmla="*/ 1225844 w 2162272"/>
                <a:gd name="connsiteY37" fmla="*/ 0 h 3693120"/>
                <a:gd name="connsiteX38" fmla="*/ 1180124 w 2162272"/>
                <a:gd name="connsiteY38" fmla="*/ 289560 h 3693120"/>
                <a:gd name="connsiteX0" fmla="*/ 1180124 w 2162272"/>
                <a:gd name="connsiteY0" fmla="*/ 289560 h 3693120"/>
                <a:gd name="connsiteX1" fmla="*/ 1149644 w 2162272"/>
                <a:gd name="connsiteY1" fmla="*/ 510540 h 3693120"/>
                <a:gd name="connsiteX2" fmla="*/ 1058204 w 2162272"/>
                <a:gd name="connsiteY2" fmla="*/ 937260 h 3693120"/>
                <a:gd name="connsiteX3" fmla="*/ 943904 w 2162272"/>
                <a:gd name="connsiteY3" fmla="*/ 1402080 h 3693120"/>
                <a:gd name="connsiteX4" fmla="*/ 867704 w 2162272"/>
                <a:gd name="connsiteY4" fmla="*/ 1638300 h 3693120"/>
                <a:gd name="connsiteX5" fmla="*/ 764748 w 2162272"/>
                <a:gd name="connsiteY5" fmla="*/ 1871345 h 3693120"/>
                <a:gd name="connsiteX6" fmla="*/ 616244 w 2162272"/>
                <a:gd name="connsiteY6" fmla="*/ 2095500 h 3693120"/>
                <a:gd name="connsiteX7" fmla="*/ 393667 w 2162272"/>
                <a:gd name="connsiteY7" fmla="*/ 2395716 h 3693120"/>
                <a:gd name="connsiteX8" fmla="*/ 208571 w 2162272"/>
                <a:gd name="connsiteY8" fmla="*/ 2622458 h 3693120"/>
                <a:gd name="connsiteX9" fmla="*/ 143804 w 2162272"/>
                <a:gd name="connsiteY9" fmla="*/ 2727960 h 3693120"/>
                <a:gd name="connsiteX10" fmla="*/ 53782 w 2162272"/>
                <a:gd name="connsiteY10" fmla="*/ 2827837 h 3693120"/>
                <a:gd name="connsiteX11" fmla="*/ 3470 w 2162272"/>
                <a:gd name="connsiteY11" fmla="*/ 2956712 h 3693120"/>
                <a:gd name="connsiteX12" fmla="*/ 15488 w 2162272"/>
                <a:gd name="connsiteY12" fmla="*/ 3072137 h 3693120"/>
                <a:gd name="connsiteX13" fmla="*/ 104553 w 2162272"/>
                <a:gd name="connsiteY13" fmla="*/ 3150900 h 3693120"/>
                <a:gd name="connsiteX14" fmla="*/ 155412 w 2162272"/>
                <a:gd name="connsiteY14" fmla="*/ 3243670 h 3693120"/>
                <a:gd name="connsiteX15" fmla="*/ 243861 w 2162272"/>
                <a:gd name="connsiteY15" fmla="*/ 3381283 h 3693120"/>
                <a:gd name="connsiteX16" fmla="*/ 401576 w 2162272"/>
                <a:gd name="connsiteY16" fmla="*/ 3453852 h 3693120"/>
                <a:gd name="connsiteX17" fmla="*/ 527037 w 2162272"/>
                <a:gd name="connsiteY17" fmla="*/ 3435135 h 3693120"/>
                <a:gd name="connsiteX18" fmla="*/ 607976 w 2162272"/>
                <a:gd name="connsiteY18" fmla="*/ 3403614 h 3693120"/>
                <a:gd name="connsiteX19" fmla="*/ 664126 w 2162272"/>
                <a:gd name="connsiteY19" fmla="*/ 3464190 h 3693120"/>
                <a:gd name="connsiteX20" fmla="*/ 944314 w 2162272"/>
                <a:gd name="connsiteY20" fmla="*/ 3413406 h 3693120"/>
                <a:gd name="connsiteX21" fmla="*/ 1210604 w 2162272"/>
                <a:gd name="connsiteY21" fmla="*/ 3459480 h 3693120"/>
                <a:gd name="connsiteX22" fmla="*/ 1378244 w 2162272"/>
                <a:gd name="connsiteY22" fmla="*/ 3589020 h 3693120"/>
                <a:gd name="connsiteX23" fmla="*/ 1637694 w 2162272"/>
                <a:gd name="connsiteY23" fmla="*/ 3690276 h 3693120"/>
                <a:gd name="connsiteX24" fmla="*/ 1690191 w 2162272"/>
                <a:gd name="connsiteY24" fmla="*/ 3516528 h 3693120"/>
                <a:gd name="connsiteX25" fmla="*/ 1805499 w 2162272"/>
                <a:gd name="connsiteY25" fmla="*/ 3445930 h 3693120"/>
                <a:gd name="connsiteX26" fmla="*/ 2035613 w 2162272"/>
                <a:gd name="connsiteY26" fmla="*/ 3404355 h 3693120"/>
                <a:gd name="connsiteX27" fmla="*/ 2160757 w 2162272"/>
                <a:gd name="connsiteY27" fmla="*/ 3055270 h 3693120"/>
                <a:gd name="connsiteX28" fmla="*/ 2092792 w 2162272"/>
                <a:gd name="connsiteY28" fmla="*/ 2860627 h 3693120"/>
                <a:gd name="connsiteX29" fmla="*/ 1917481 w 2162272"/>
                <a:gd name="connsiteY29" fmla="*/ 2692370 h 3693120"/>
                <a:gd name="connsiteX30" fmla="*/ 1763896 w 2162272"/>
                <a:gd name="connsiteY30" fmla="*/ 2448634 h 3693120"/>
                <a:gd name="connsiteX31" fmla="*/ 1652713 w 2162272"/>
                <a:gd name="connsiteY31" fmla="*/ 2139722 h 3693120"/>
                <a:gd name="connsiteX32" fmla="*/ 1620457 w 2162272"/>
                <a:gd name="connsiteY32" fmla="*/ 1772188 h 3693120"/>
                <a:gd name="connsiteX33" fmla="*/ 1654594 w 2162272"/>
                <a:gd name="connsiteY33" fmla="*/ 1273873 h 3693120"/>
                <a:gd name="connsiteX34" fmla="*/ 1705904 w 2162272"/>
                <a:gd name="connsiteY34" fmla="*/ 952500 h 3693120"/>
                <a:gd name="connsiteX35" fmla="*/ 1774484 w 2162272"/>
                <a:gd name="connsiteY35" fmla="*/ 533400 h 3693120"/>
                <a:gd name="connsiteX36" fmla="*/ 1858304 w 2162272"/>
                <a:gd name="connsiteY36" fmla="*/ 144780 h 3693120"/>
                <a:gd name="connsiteX37" fmla="*/ 1225844 w 2162272"/>
                <a:gd name="connsiteY37" fmla="*/ 0 h 3693120"/>
                <a:gd name="connsiteX38" fmla="*/ 1180124 w 2162272"/>
                <a:gd name="connsiteY38" fmla="*/ 289560 h 3693120"/>
                <a:gd name="connsiteX0" fmla="*/ 1180124 w 2162272"/>
                <a:gd name="connsiteY0" fmla="*/ 289560 h 3693120"/>
                <a:gd name="connsiteX1" fmla="*/ 1149644 w 2162272"/>
                <a:gd name="connsiteY1" fmla="*/ 510540 h 3693120"/>
                <a:gd name="connsiteX2" fmla="*/ 1058204 w 2162272"/>
                <a:gd name="connsiteY2" fmla="*/ 937260 h 3693120"/>
                <a:gd name="connsiteX3" fmla="*/ 943904 w 2162272"/>
                <a:gd name="connsiteY3" fmla="*/ 1402080 h 3693120"/>
                <a:gd name="connsiteX4" fmla="*/ 867704 w 2162272"/>
                <a:gd name="connsiteY4" fmla="*/ 1638300 h 3693120"/>
                <a:gd name="connsiteX5" fmla="*/ 764748 w 2162272"/>
                <a:gd name="connsiteY5" fmla="*/ 1871345 h 3693120"/>
                <a:gd name="connsiteX6" fmla="*/ 616244 w 2162272"/>
                <a:gd name="connsiteY6" fmla="*/ 2095500 h 3693120"/>
                <a:gd name="connsiteX7" fmla="*/ 393667 w 2162272"/>
                <a:gd name="connsiteY7" fmla="*/ 2395716 h 3693120"/>
                <a:gd name="connsiteX8" fmla="*/ 208571 w 2162272"/>
                <a:gd name="connsiteY8" fmla="*/ 2622458 h 3693120"/>
                <a:gd name="connsiteX9" fmla="*/ 143804 w 2162272"/>
                <a:gd name="connsiteY9" fmla="*/ 2727960 h 3693120"/>
                <a:gd name="connsiteX10" fmla="*/ 53782 w 2162272"/>
                <a:gd name="connsiteY10" fmla="*/ 2827837 h 3693120"/>
                <a:gd name="connsiteX11" fmla="*/ 3470 w 2162272"/>
                <a:gd name="connsiteY11" fmla="*/ 2956712 h 3693120"/>
                <a:gd name="connsiteX12" fmla="*/ 15488 w 2162272"/>
                <a:gd name="connsiteY12" fmla="*/ 3072137 h 3693120"/>
                <a:gd name="connsiteX13" fmla="*/ 104553 w 2162272"/>
                <a:gd name="connsiteY13" fmla="*/ 3150900 h 3693120"/>
                <a:gd name="connsiteX14" fmla="*/ 155412 w 2162272"/>
                <a:gd name="connsiteY14" fmla="*/ 3243670 h 3693120"/>
                <a:gd name="connsiteX15" fmla="*/ 243861 w 2162272"/>
                <a:gd name="connsiteY15" fmla="*/ 3381283 h 3693120"/>
                <a:gd name="connsiteX16" fmla="*/ 401576 w 2162272"/>
                <a:gd name="connsiteY16" fmla="*/ 3453852 h 3693120"/>
                <a:gd name="connsiteX17" fmla="*/ 527037 w 2162272"/>
                <a:gd name="connsiteY17" fmla="*/ 3435135 h 3693120"/>
                <a:gd name="connsiteX18" fmla="*/ 607976 w 2162272"/>
                <a:gd name="connsiteY18" fmla="*/ 3403614 h 3693120"/>
                <a:gd name="connsiteX19" fmla="*/ 664126 w 2162272"/>
                <a:gd name="connsiteY19" fmla="*/ 3464190 h 3693120"/>
                <a:gd name="connsiteX20" fmla="*/ 944314 w 2162272"/>
                <a:gd name="connsiteY20" fmla="*/ 3413406 h 3693120"/>
                <a:gd name="connsiteX21" fmla="*/ 1210604 w 2162272"/>
                <a:gd name="connsiteY21" fmla="*/ 3459480 h 3693120"/>
                <a:gd name="connsiteX22" fmla="*/ 1378244 w 2162272"/>
                <a:gd name="connsiteY22" fmla="*/ 3589020 h 3693120"/>
                <a:gd name="connsiteX23" fmla="*/ 1637694 w 2162272"/>
                <a:gd name="connsiteY23" fmla="*/ 3690276 h 3693120"/>
                <a:gd name="connsiteX24" fmla="*/ 1690191 w 2162272"/>
                <a:gd name="connsiteY24" fmla="*/ 3516528 h 3693120"/>
                <a:gd name="connsiteX25" fmla="*/ 1805499 w 2162272"/>
                <a:gd name="connsiteY25" fmla="*/ 3445930 h 3693120"/>
                <a:gd name="connsiteX26" fmla="*/ 2035613 w 2162272"/>
                <a:gd name="connsiteY26" fmla="*/ 3404355 h 3693120"/>
                <a:gd name="connsiteX27" fmla="*/ 2160757 w 2162272"/>
                <a:gd name="connsiteY27" fmla="*/ 3055270 h 3693120"/>
                <a:gd name="connsiteX28" fmla="*/ 2092792 w 2162272"/>
                <a:gd name="connsiteY28" fmla="*/ 2860627 h 3693120"/>
                <a:gd name="connsiteX29" fmla="*/ 1917481 w 2162272"/>
                <a:gd name="connsiteY29" fmla="*/ 2692370 h 3693120"/>
                <a:gd name="connsiteX30" fmla="*/ 1763896 w 2162272"/>
                <a:gd name="connsiteY30" fmla="*/ 2448634 h 3693120"/>
                <a:gd name="connsiteX31" fmla="*/ 1652713 w 2162272"/>
                <a:gd name="connsiteY31" fmla="*/ 2139722 h 3693120"/>
                <a:gd name="connsiteX32" fmla="*/ 1620457 w 2162272"/>
                <a:gd name="connsiteY32" fmla="*/ 1772188 h 3693120"/>
                <a:gd name="connsiteX33" fmla="*/ 1654594 w 2162272"/>
                <a:gd name="connsiteY33" fmla="*/ 1273873 h 3693120"/>
                <a:gd name="connsiteX34" fmla="*/ 1698252 w 2162272"/>
                <a:gd name="connsiteY34" fmla="*/ 941144 h 3693120"/>
                <a:gd name="connsiteX35" fmla="*/ 1774484 w 2162272"/>
                <a:gd name="connsiteY35" fmla="*/ 533400 h 3693120"/>
                <a:gd name="connsiteX36" fmla="*/ 1858304 w 2162272"/>
                <a:gd name="connsiteY36" fmla="*/ 144780 h 3693120"/>
                <a:gd name="connsiteX37" fmla="*/ 1225844 w 2162272"/>
                <a:gd name="connsiteY37" fmla="*/ 0 h 3693120"/>
                <a:gd name="connsiteX38" fmla="*/ 1180124 w 2162272"/>
                <a:gd name="connsiteY38" fmla="*/ 289560 h 3693120"/>
                <a:gd name="connsiteX0" fmla="*/ 1180124 w 2162272"/>
                <a:gd name="connsiteY0" fmla="*/ 289560 h 3693120"/>
                <a:gd name="connsiteX1" fmla="*/ 1149644 w 2162272"/>
                <a:gd name="connsiteY1" fmla="*/ 510540 h 3693120"/>
                <a:gd name="connsiteX2" fmla="*/ 1058204 w 2162272"/>
                <a:gd name="connsiteY2" fmla="*/ 937260 h 3693120"/>
                <a:gd name="connsiteX3" fmla="*/ 943904 w 2162272"/>
                <a:gd name="connsiteY3" fmla="*/ 1402080 h 3693120"/>
                <a:gd name="connsiteX4" fmla="*/ 867704 w 2162272"/>
                <a:gd name="connsiteY4" fmla="*/ 1638300 h 3693120"/>
                <a:gd name="connsiteX5" fmla="*/ 764748 w 2162272"/>
                <a:gd name="connsiteY5" fmla="*/ 1871345 h 3693120"/>
                <a:gd name="connsiteX6" fmla="*/ 616244 w 2162272"/>
                <a:gd name="connsiteY6" fmla="*/ 2095500 h 3693120"/>
                <a:gd name="connsiteX7" fmla="*/ 393667 w 2162272"/>
                <a:gd name="connsiteY7" fmla="*/ 2395716 h 3693120"/>
                <a:gd name="connsiteX8" fmla="*/ 208571 w 2162272"/>
                <a:gd name="connsiteY8" fmla="*/ 2622458 h 3693120"/>
                <a:gd name="connsiteX9" fmla="*/ 143804 w 2162272"/>
                <a:gd name="connsiteY9" fmla="*/ 2727960 h 3693120"/>
                <a:gd name="connsiteX10" fmla="*/ 53782 w 2162272"/>
                <a:gd name="connsiteY10" fmla="*/ 2827837 h 3693120"/>
                <a:gd name="connsiteX11" fmla="*/ 3470 w 2162272"/>
                <a:gd name="connsiteY11" fmla="*/ 2956712 h 3693120"/>
                <a:gd name="connsiteX12" fmla="*/ 15488 w 2162272"/>
                <a:gd name="connsiteY12" fmla="*/ 3072137 h 3693120"/>
                <a:gd name="connsiteX13" fmla="*/ 104553 w 2162272"/>
                <a:gd name="connsiteY13" fmla="*/ 3150900 h 3693120"/>
                <a:gd name="connsiteX14" fmla="*/ 155412 w 2162272"/>
                <a:gd name="connsiteY14" fmla="*/ 3243670 h 3693120"/>
                <a:gd name="connsiteX15" fmla="*/ 243861 w 2162272"/>
                <a:gd name="connsiteY15" fmla="*/ 3381283 h 3693120"/>
                <a:gd name="connsiteX16" fmla="*/ 401576 w 2162272"/>
                <a:gd name="connsiteY16" fmla="*/ 3453852 h 3693120"/>
                <a:gd name="connsiteX17" fmla="*/ 527037 w 2162272"/>
                <a:gd name="connsiteY17" fmla="*/ 3435135 h 3693120"/>
                <a:gd name="connsiteX18" fmla="*/ 607976 w 2162272"/>
                <a:gd name="connsiteY18" fmla="*/ 3403614 h 3693120"/>
                <a:gd name="connsiteX19" fmla="*/ 664126 w 2162272"/>
                <a:gd name="connsiteY19" fmla="*/ 3464190 h 3693120"/>
                <a:gd name="connsiteX20" fmla="*/ 944314 w 2162272"/>
                <a:gd name="connsiteY20" fmla="*/ 3413406 h 3693120"/>
                <a:gd name="connsiteX21" fmla="*/ 1210604 w 2162272"/>
                <a:gd name="connsiteY21" fmla="*/ 3459480 h 3693120"/>
                <a:gd name="connsiteX22" fmla="*/ 1378244 w 2162272"/>
                <a:gd name="connsiteY22" fmla="*/ 3589020 h 3693120"/>
                <a:gd name="connsiteX23" fmla="*/ 1637694 w 2162272"/>
                <a:gd name="connsiteY23" fmla="*/ 3690276 h 3693120"/>
                <a:gd name="connsiteX24" fmla="*/ 1690191 w 2162272"/>
                <a:gd name="connsiteY24" fmla="*/ 3516528 h 3693120"/>
                <a:gd name="connsiteX25" fmla="*/ 1805499 w 2162272"/>
                <a:gd name="connsiteY25" fmla="*/ 3445930 h 3693120"/>
                <a:gd name="connsiteX26" fmla="*/ 2035613 w 2162272"/>
                <a:gd name="connsiteY26" fmla="*/ 3404355 h 3693120"/>
                <a:gd name="connsiteX27" fmla="*/ 2160757 w 2162272"/>
                <a:gd name="connsiteY27" fmla="*/ 3055270 h 3693120"/>
                <a:gd name="connsiteX28" fmla="*/ 2092792 w 2162272"/>
                <a:gd name="connsiteY28" fmla="*/ 2860627 h 3693120"/>
                <a:gd name="connsiteX29" fmla="*/ 1917481 w 2162272"/>
                <a:gd name="connsiteY29" fmla="*/ 2692370 h 3693120"/>
                <a:gd name="connsiteX30" fmla="*/ 1763896 w 2162272"/>
                <a:gd name="connsiteY30" fmla="*/ 2448634 h 3693120"/>
                <a:gd name="connsiteX31" fmla="*/ 1652713 w 2162272"/>
                <a:gd name="connsiteY31" fmla="*/ 2139722 h 3693120"/>
                <a:gd name="connsiteX32" fmla="*/ 1620457 w 2162272"/>
                <a:gd name="connsiteY32" fmla="*/ 1772188 h 3693120"/>
                <a:gd name="connsiteX33" fmla="*/ 1654594 w 2162272"/>
                <a:gd name="connsiteY33" fmla="*/ 1273873 h 3693120"/>
                <a:gd name="connsiteX34" fmla="*/ 1698252 w 2162272"/>
                <a:gd name="connsiteY34" fmla="*/ 941144 h 3693120"/>
                <a:gd name="connsiteX35" fmla="*/ 1774484 w 2162272"/>
                <a:gd name="connsiteY35" fmla="*/ 533400 h 3693120"/>
                <a:gd name="connsiteX36" fmla="*/ 1858304 w 2162272"/>
                <a:gd name="connsiteY36" fmla="*/ 144780 h 3693120"/>
                <a:gd name="connsiteX37" fmla="*/ 1225844 w 2162272"/>
                <a:gd name="connsiteY37" fmla="*/ 0 h 3693120"/>
                <a:gd name="connsiteX38" fmla="*/ 1180124 w 2162272"/>
                <a:gd name="connsiteY38" fmla="*/ 289560 h 3693120"/>
                <a:gd name="connsiteX0" fmla="*/ 1180124 w 2162272"/>
                <a:gd name="connsiteY0" fmla="*/ 289560 h 3693120"/>
                <a:gd name="connsiteX1" fmla="*/ 1149644 w 2162272"/>
                <a:gd name="connsiteY1" fmla="*/ 510540 h 3693120"/>
                <a:gd name="connsiteX2" fmla="*/ 1058204 w 2162272"/>
                <a:gd name="connsiteY2" fmla="*/ 937260 h 3693120"/>
                <a:gd name="connsiteX3" fmla="*/ 943904 w 2162272"/>
                <a:gd name="connsiteY3" fmla="*/ 1402080 h 3693120"/>
                <a:gd name="connsiteX4" fmla="*/ 867704 w 2162272"/>
                <a:gd name="connsiteY4" fmla="*/ 1638300 h 3693120"/>
                <a:gd name="connsiteX5" fmla="*/ 764748 w 2162272"/>
                <a:gd name="connsiteY5" fmla="*/ 1871345 h 3693120"/>
                <a:gd name="connsiteX6" fmla="*/ 616244 w 2162272"/>
                <a:gd name="connsiteY6" fmla="*/ 2095500 h 3693120"/>
                <a:gd name="connsiteX7" fmla="*/ 393667 w 2162272"/>
                <a:gd name="connsiteY7" fmla="*/ 2395716 h 3693120"/>
                <a:gd name="connsiteX8" fmla="*/ 208571 w 2162272"/>
                <a:gd name="connsiteY8" fmla="*/ 2622458 h 3693120"/>
                <a:gd name="connsiteX9" fmla="*/ 143804 w 2162272"/>
                <a:gd name="connsiteY9" fmla="*/ 2727960 h 3693120"/>
                <a:gd name="connsiteX10" fmla="*/ 53782 w 2162272"/>
                <a:gd name="connsiteY10" fmla="*/ 2827837 h 3693120"/>
                <a:gd name="connsiteX11" fmla="*/ 3470 w 2162272"/>
                <a:gd name="connsiteY11" fmla="*/ 2956712 h 3693120"/>
                <a:gd name="connsiteX12" fmla="*/ 15488 w 2162272"/>
                <a:gd name="connsiteY12" fmla="*/ 3072137 h 3693120"/>
                <a:gd name="connsiteX13" fmla="*/ 104553 w 2162272"/>
                <a:gd name="connsiteY13" fmla="*/ 3150900 h 3693120"/>
                <a:gd name="connsiteX14" fmla="*/ 155412 w 2162272"/>
                <a:gd name="connsiteY14" fmla="*/ 3243670 h 3693120"/>
                <a:gd name="connsiteX15" fmla="*/ 243861 w 2162272"/>
                <a:gd name="connsiteY15" fmla="*/ 3381283 h 3693120"/>
                <a:gd name="connsiteX16" fmla="*/ 401576 w 2162272"/>
                <a:gd name="connsiteY16" fmla="*/ 3453852 h 3693120"/>
                <a:gd name="connsiteX17" fmla="*/ 527037 w 2162272"/>
                <a:gd name="connsiteY17" fmla="*/ 3435135 h 3693120"/>
                <a:gd name="connsiteX18" fmla="*/ 607976 w 2162272"/>
                <a:gd name="connsiteY18" fmla="*/ 3403614 h 3693120"/>
                <a:gd name="connsiteX19" fmla="*/ 664126 w 2162272"/>
                <a:gd name="connsiteY19" fmla="*/ 3464190 h 3693120"/>
                <a:gd name="connsiteX20" fmla="*/ 944314 w 2162272"/>
                <a:gd name="connsiteY20" fmla="*/ 3413406 h 3693120"/>
                <a:gd name="connsiteX21" fmla="*/ 1210604 w 2162272"/>
                <a:gd name="connsiteY21" fmla="*/ 3459480 h 3693120"/>
                <a:gd name="connsiteX22" fmla="*/ 1378244 w 2162272"/>
                <a:gd name="connsiteY22" fmla="*/ 3589020 h 3693120"/>
                <a:gd name="connsiteX23" fmla="*/ 1637694 w 2162272"/>
                <a:gd name="connsiteY23" fmla="*/ 3690276 h 3693120"/>
                <a:gd name="connsiteX24" fmla="*/ 1690191 w 2162272"/>
                <a:gd name="connsiteY24" fmla="*/ 3516528 h 3693120"/>
                <a:gd name="connsiteX25" fmla="*/ 1805499 w 2162272"/>
                <a:gd name="connsiteY25" fmla="*/ 3445930 h 3693120"/>
                <a:gd name="connsiteX26" fmla="*/ 2035613 w 2162272"/>
                <a:gd name="connsiteY26" fmla="*/ 3404355 h 3693120"/>
                <a:gd name="connsiteX27" fmla="*/ 2160757 w 2162272"/>
                <a:gd name="connsiteY27" fmla="*/ 3055270 h 3693120"/>
                <a:gd name="connsiteX28" fmla="*/ 2092792 w 2162272"/>
                <a:gd name="connsiteY28" fmla="*/ 2860627 h 3693120"/>
                <a:gd name="connsiteX29" fmla="*/ 1917481 w 2162272"/>
                <a:gd name="connsiteY29" fmla="*/ 2692370 h 3693120"/>
                <a:gd name="connsiteX30" fmla="*/ 1763896 w 2162272"/>
                <a:gd name="connsiteY30" fmla="*/ 2448634 h 3693120"/>
                <a:gd name="connsiteX31" fmla="*/ 1652713 w 2162272"/>
                <a:gd name="connsiteY31" fmla="*/ 2139722 h 3693120"/>
                <a:gd name="connsiteX32" fmla="*/ 1620457 w 2162272"/>
                <a:gd name="connsiteY32" fmla="*/ 1772188 h 3693120"/>
                <a:gd name="connsiteX33" fmla="*/ 1654594 w 2162272"/>
                <a:gd name="connsiteY33" fmla="*/ 1273873 h 3693120"/>
                <a:gd name="connsiteX34" fmla="*/ 1698252 w 2162272"/>
                <a:gd name="connsiteY34" fmla="*/ 941144 h 3693120"/>
                <a:gd name="connsiteX35" fmla="*/ 1774484 w 2162272"/>
                <a:gd name="connsiteY35" fmla="*/ 533400 h 3693120"/>
                <a:gd name="connsiteX36" fmla="*/ 1858304 w 2162272"/>
                <a:gd name="connsiteY36" fmla="*/ 144780 h 3693120"/>
                <a:gd name="connsiteX37" fmla="*/ 1225844 w 2162272"/>
                <a:gd name="connsiteY37" fmla="*/ 0 h 3693120"/>
                <a:gd name="connsiteX38" fmla="*/ 1180124 w 2162272"/>
                <a:gd name="connsiteY38" fmla="*/ 289560 h 3693120"/>
                <a:gd name="connsiteX0" fmla="*/ 1180124 w 2162272"/>
                <a:gd name="connsiteY0" fmla="*/ 289560 h 3693120"/>
                <a:gd name="connsiteX1" fmla="*/ 1149644 w 2162272"/>
                <a:gd name="connsiteY1" fmla="*/ 510540 h 3693120"/>
                <a:gd name="connsiteX2" fmla="*/ 1058204 w 2162272"/>
                <a:gd name="connsiteY2" fmla="*/ 937260 h 3693120"/>
                <a:gd name="connsiteX3" fmla="*/ 943904 w 2162272"/>
                <a:gd name="connsiteY3" fmla="*/ 1402080 h 3693120"/>
                <a:gd name="connsiteX4" fmla="*/ 867704 w 2162272"/>
                <a:gd name="connsiteY4" fmla="*/ 1638300 h 3693120"/>
                <a:gd name="connsiteX5" fmla="*/ 764748 w 2162272"/>
                <a:gd name="connsiteY5" fmla="*/ 1871345 h 3693120"/>
                <a:gd name="connsiteX6" fmla="*/ 616244 w 2162272"/>
                <a:gd name="connsiteY6" fmla="*/ 2095500 h 3693120"/>
                <a:gd name="connsiteX7" fmla="*/ 393667 w 2162272"/>
                <a:gd name="connsiteY7" fmla="*/ 2395716 h 3693120"/>
                <a:gd name="connsiteX8" fmla="*/ 208571 w 2162272"/>
                <a:gd name="connsiteY8" fmla="*/ 2622458 h 3693120"/>
                <a:gd name="connsiteX9" fmla="*/ 143804 w 2162272"/>
                <a:gd name="connsiteY9" fmla="*/ 2727960 h 3693120"/>
                <a:gd name="connsiteX10" fmla="*/ 53782 w 2162272"/>
                <a:gd name="connsiteY10" fmla="*/ 2827837 h 3693120"/>
                <a:gd name="connsiteX11" fmla="*/ 3470 w 2162272"/>
                <a:gd name="connsiteY11" fmla="*/ 2956712 h 3693120"/>
                <a:gd name="connsiteX12" fmla="*/ 15488 w 2162272"/>
                <a:gd name="connsiteY12" fmla="*/ 3072137 h 3693120"/>
                <a:gd name="connsiteX13" fmla="*/ 104553 w 2162272"/>
                <a:gd name="connsiteY13" fmla="*/ 3150900 h 3693120"/>
                <a:gd name="connsiteX14" fmla="*/ 155412 w 2162272"/>
                <a:gd name="connsiteY14" fmla="*/ 3243670 h 3693120"/>
                <a:gd name="connsiteX15" fmla="*/ 243861 w 2162272"/>
                <a:gd name="connsiteY15" fmla="*/ 3381283 h 3693120"/>
                <a:gd name="connsiteX16" fmla="*/ 401576 w 2162272"/>
                <a:gd name="connsiteY16" fmla="*/ 3453852 h 3693120"/>
                <a:gd name="connsiteX17" fmla="*/ 527037 w 2162272"/>
                <a:gd name="connsiteY17" fmla="*/ 3435135 h 3693120"/>
                <a:gd name="connsiteX18" fmla="*/ 607976 w 2162272"/>
                <a:gd name="connsiteY18" fmla="*/ 3403614 h 3693120"/>
                <a:gd name="connsiteX19" fmla="*/ 664126 w 2162272"/>
                <a:gd name="connsiteY19" fmla="*/ 3464190 h 3693120"/>
                <a:gd name="connsiteX20" fmla="*/ 944314 w 2162272"/>
                <a:gd name="connsiteY20" fmla="*/ 3413406 h 3693120"/>
                <a:gd name="connsiteX21" fmla="*/ 1210604 w 2162272"/>
                <a:gd name="connsiteY21" fmla="*/ 3459480 h 3693120"/>
                <a:gd name="connsiteX22" fmla="*/ 1378244 w 2162272"/>
                <a:gd name="connsiteY22" fmla="*/ 3589020 h 3693120"/>
                <a:gd name="connsiteX23" fmla="*/ 1637694 w 2162272"/>
                <a:gd name="connsiteY23" fmla="*/ 3690276 h 3693120"/>
                <a:gd name="connsiteX24" fmla="*/ 1690191 w 2162272"/>
                <a:gd name="connsiteY24" fmla="*/ 3516528 h 3693120"/>
                <a:gd name="connsiteX25" fmla="*/ 1805499 w 2162272"/>
                <a:gd name="connsiteY25" fmla="*/ 3445930 h 3693120"/>
                <a:gd name="connsiteX26" fmla="*/ 2035613 w 2162272"/>
                <a:gd name="connsiteY26" fmla="*/ 3404355 h 3693120"/>
                <a:gd name="connsiteX27" fmla="*/ 2160757 w 2162272"/>
                <a:gd name="connsiteY27" fmla="*/ 3055270 h 3693120"/>
                <a:gd name="connsiteX28" fmla="*/ 2092792 w 2162272"/>
                <a:gd name="connsiteY28" fmla="*/ 2860627 h 3693120"/>
                <a:gd name="connsiteX29" fmla="*/ 1917481 w 2162272"/>
                <a:gd name="connsiteY29" fmla="*/ 2692370 h 3693120"/>
                <a:gd name="connsiteX30" fmla="*/ 1763896 w 2162272"/>
                <a:gd name="connsiteY30" fmla="*/ 2448634 h 3693120"/>
                <a:gd name="connsiteX31" fmla="*/ 1652713 w 2162272"/>
                <a:gd name="connsiteY31" fmla="*/ 2139722 h 3693120"/>
                <a:gd name="connsiteX32" fmla="*/ 1620457 w 2162272"/>
                <a:gd name="connsiteY32" fmla="*/ 1772188 h 3693120"/>
                <a:gd name="connsiteX33" fmla="*/ 1654594 w 2162272"/>
                <a:gd name="connsiteY33" fmla="*/ 1273873 h 3693120"/>
                <a:gd name="connsiteX34" fmla="*/ 1698252 w 2162272"/>
                <a:gd name="connsiteY34" fmla="*/ 941144 h 3693120"/>
                <a:gd name="connsiteX35" fmla="*/ 1774484 w 2162272"/>
                <a:gd name="connsiteY35" fmla="*/ 533400 h 3693120"/>
                <a:gd name="connsiteX36" fmla="*/ 1858304 w 2162272"/>
                <a:gd name="connsiteY36" fmla="*/ 144780 h 3693120"/>
                <a:gd name="connsiteX37" fmla="*/ 1225844 w 2162272"/>
                <a:gd name="connsiteY37" fmla="*/ 0 h 3693120"/>
                <a:gd name="connsiteX38" fmla="*/ 1180124 w 2162272"/>
                <a:gd name="connsiteY38" fmla="*/ 289560 h 3693120"/>
                <a:gd name="connsiteX0" fmla="*/ 1180124 w 2162272"/>
                <a:gd name="connsiteY0" fmla="*/ 289560 h 3693120"/>
                <a:gd name="connsiteX1" fmla="*/ 1149644 w 2162272"/>
                <a:gd name="connsiteY1" fmla="*/ 510540 h 3693120"/>
                <a:gd name="connsiteX2" fmla="*/ 1058204 w 2162272"/>
                <a:gd name="connsiteY2" fmla="*/ 937260 h 3693120"/>
                <a:gd name="connsiteX3" fmla="*/ 943904 w 2162272"/>
                <a:gd name="connsiteY3" fmla="*/ 1402080 h 3693120"/>
                <a:gd name="connsiteX4" fmla="*/ 867704 w 2162272"/>
                <a:gd name="connsiteY4" fmla="*/ 1638300 h 3693120"/>
                <a:gd name="connsiteX5" fmla="*/ 764748 w 2162272"/>
                <a:gd name="connsiteY5" fmla="*/ 1871345 h 3693120"/>
                <a:gd name="connsiteX6" fmla="*/ 616244 w 2162272"/>
                <a:gd name="connsiteY6" fmla="*/ 2095500 h 3693120"/>
                <a:gd name="connsiteX7" fmla="*/ 393667 w 2162272"/>
                <a:gd name="connsiteY7" fmla="*/ 2395716 h 3693120"/>
                <a:gd name="connsiteX8" fmla="*/ 208571 w 2162272"/>
                <a:gd name="connsiteY8" fmla="*/ 2622458 h 3693120"/>
                <a:gd name="connsiteX9" fmla="*/ 143804 w 2162272"/>
                <a:gd name="connsiteY9" fmla="*/ 2727960 h 3693120"/>
                <a:gd name="connsiteX10" fmla="*/ 53782 w 2162272"/>
                <a:gd name="connsiteY10" fmla="*/ 2827837 h 3693120"/>
                <a:gd name="connsiteX11" fmla="*/ 3470 w 2162272"/>
                <a:gd name="connsiteY11" fmla="*/ 2956712 h 3693120"/>
                <a:gd name="connsiteX12" fmla="*/ 15488 w 2162272"/>
                <a:gd name="connsiteY12" fmla="*/ 3072137 h 3693120"/>
                <a:gd name="connsiteX13" fmla="*/ 104553 w 2162272"/>
                <a:gd name="connsiteY13" fmla="*/ 3150900 h 3693120"/>
                <a:gd name="connsiteX14" fmla="*/ 155412 w 2162272"/>
                <a:gd name="connsiteY14" fmla="*/ 3243670 h 3693120"/>
                <a:gd name="connsiteX15" fmla="*/ 243861 w 2162272"/>
                <a:gd name="connsiteY15" fmla="*/ 3381283 h 3693120"/>
                <a:gd name="connsiteX16" fmla="*/ 401576 w 2162272"/>
                <a:gd name="connsiteY16" fmla="*/ 3453852 h 3693120"/>
                <a:gd name="connsiteX17" fmla="*/ 527037 w 2162272"/>
                <a:gd name="connsiteY17" fmla="*/ 3435135 h 3693120"/>
                <a:gd name="connsiteX18" fmla="*/ 607976 w 2162272"/>
                <a:gd name="connsiteY18" fmla="*/ 3403614 h 3693120"/>
                <a:gd name="connsiteX19" fmla="*/ 664126 w 2162272"/>
                <a:gd name="connsiteY19" fmla="*/ 3464190 h 3693120"/>
                <a:gd name="connsiteX20" fmla="*/ 944314 w 2162272"/>
                <a:gd name="connsiteY20" fmla="*/ 3413406 h 3693120"/>
                <a:gd name="connsiteX21" fmla="*/ 1210604 w 2162272"/>
                <a:gd name="connsiteY21" fmla="*/ 3459480 h 3693120"/>
                <a:gd name="connsiteX22" fmla="*/ 1378244 w 2162272"/>
                <a:gd name="connsiteY22" fmla="*/ 3589020 h 3693120"/>
                <a:gd name="connsiteX23" fmla="*/ 1637694 w 2162272"/>
                <a:gd name="connsiteY23" fmla="*/ 3690276 h 3693120"/>
                <a:gd name="connsiteX24" fmla="*/ 1690191 w 2162272"/>
                <a:gd name="connsiteY24" fmla="*/ 3516528 h 3693120"/>
                <a:gd name="connsiteX25" fmla="*/ 1805499 w 2162272"/>
                <a:gd name="connsiteY25" fmla="*/ 3445930 h 3693120"/>
                <a:gd name="connsiteX26" fmla="*/ 2035613 w 2162272"/>
                <a:gd name="connsiteY26" fmla="*/ 3404355 h 3693120"/>
                <a:gd name="connsiteX27" fmla="*/ 2160757 w 2162272"/>
                <a:gd name="connsiteY27" fmla="*/ 3055270 h 3693120"/>
                <a:gd name="connsiteX28" fmla="*/ 2092792 w 2162272"/>
                <a:gd name="connsiteY28" fmla="*/ 2860627 h 3693120"/>
                <a:gd name="connsiteX29" fmla="*/ 1917481 w 2162272"/>
                <a:gd name="connsiteY29" fmla="*/ 2692370 h 3693120"/>
                <a:gd name="connsiteX30" fmla="*/ 1763896 w 2162272"/>
                <a:gd name="connsiteY30" fmla="*/ 2448634 h 3693120"/>
                <a:gd name="connsiteX31" fmla="*/ 1652713 w 2162272"/>
                <a:gd name="connsiteY31" fmla="*/ 2139722 h 3693120"/>
                <a:gd name="connsiteX32" fmla="*/ 1620457 w 2162272"/>
                <a:gd name="connsiteY32" fmla="*/ 1772188 h 3693120"/>
                <a:gd name="connsiteX33" fmla="*/ 1654594 w 2162272"/>
                <a:gd name="connsiteY33" fmla="*/ 1273873 h 3693120"/>
                <a:gd name="connsiteX34" fmla="*/ 1698252 w 2162272"/>
                <a:gd name="connsiteY34" fmla="*/ 941144 h 3693120"/>
                <a:gd name="connsiteX35" fmla="*/ 1774484 w 2162272"/>
                <a:gd name="connsiteY35" fmla="*/ 533400 h 3693120"/>
                <a:gd name="connsiteX36" fmla="*/ 1858304 w 2162272"/>
                <a:gd name="connsiteY36" fmla="*/ 144780 h 3693120"/>
                <a:gd name="connsiteX37" fmla="*/ 1225844 w 2162272"/>
                <a:gd name="connsiteY37" fmla="*/ 0 h 3693120"/>
                <a:gd name="connsiteX38" fmla="*/ 1180124 w 2162272"/>
                <a:gd name="connsiteY38" fmla="*/ 289560 h 3693120"/>
                <a:gd name="connsiteX0" fmla="*/ 1180124 w 2162272"/>
                <a:gd name="connsiteY0" fmla="*/ 289560 h 3693120"/>
                <a:gd name="connsiteX1" fmla="*/ 1149644 w 2162272"/>
                <a:gd name="connsiteY1" fmla="*/ 510540 h 3693120"/>
                <a:gd name="connsiteX2" fmla="*/ 1058204 w 2162272"/>
                <a:gd name="connsiteY2" fmla="*/ 937260 h 3693120"/>
                <a:gd name="connsiteX3" fmla="*/ 943904 w 2162272"/>
                <a:gd name="connsiteY3" fmla="*/ 1402080 h 3693120"/>
                <a:gd name="connsiteX4" fmla="*/ 867704 w 2162272"/>
                <a:gd name="connsiteY4" fmla="*/ 1638300 h 3693120"/>
                <a:gd name="connsiteX5" fmla="*/ 764748 w 2162272"/>
                <a:gd name="connsiteY5" fmla="*/ 1871345 h 3693120"/>
                <a:gd name="connsiteX6" fmla="*/ 616244 w 2162272"/>
                <a:gd name="connsiteY6" fmla="*/ 2095500 h 3693120"/>
                <a:gd name="connsiteX7" fmla="*/ 393667 w 2162272"/>
                <a:gd name="connsiteY7" fmla="*/ 2395716 h 3693120"/>
                <a:gd name="connsiteX8" fmla="*/ 208571 w 2162272"/>
                <a:gd name="connsiteY8" fmla="*/ 2622458 h 3693120"/>
                <a:gd name="connsiteX9" fmla="*/ 143804 w 2162272"/>
                <a:gd name="connsiteY9" fmla="*/ 2727960 h 3693120"/>
                <a:gd name="connsiteX10" fmla="*/ 53782 w 2162272"/>
                <a:gd name="connsiteY10" fmla="*/ 2827837 h 3693120"/>
                <a:gd name="connsiteX11" fmla="*/ 3470 w 2162272"/>
                <a:gd name="connsiteY11" fmla="*/ 2956712 h 3693120"/>
                <a:gd name="connsiteX12" fmla="*/ 15488 w 2162272"/>
                <a:gd name="connsiteY12" fmla="*/ 3072137 h 3693120"/>
                <a:gd name="connsiteX13" fmla="*/ 104553 w 2162272"/>
                <a:gd name="connsiteY13" fmla="*/ 3150900 h 3693120"/>
                <a:gd name="connsiteX14" fmla="*/ 155412 w 2162272"/>
                <a:gd name="connsiteY14" fmla="*/ 3243670 h 3693120"/>
                <a:gd name="connsiteX15" fmla="*/ 243861 w 2162272"/>
                <a:gd name="connsiteY15" fmla="*/ 3381283 h 3693120"/>
                <a:gd name="connsiteX16" fmla="*/ 401576 w 2162272"/>
                <a:gd name="connsiteY16" fmla="*/ 3453852 h 3693120"/>
                <a:gd name="connsiteX17" fmla="*/ 527037 w 2162272"/>
                <a:gd name="connsiteY17" fmla="*/ 3435135 h 3693120"/>
                <a:gd name="connsiteX18" fmla="*/ 607976 w 2162272"/>
                <a:gd name="connsiteY18" fmla="*/ 3403614 h 3693120"/>
                <a:gd name="connsiteX19" fmla="*/ 664126 w 2162272"/>
                <a:gd name="connsiteY19" fmla="*/ 3464190 h 3693120"/>
                <a:gd name="connsiteX20" fmla="*/ 944314 w 2162272"/>
                <a:gd name="connsiteY20" fmla="*/ 3413406 h 3693120"/>
                <a:gd name="connsiteX21" fmla="*/ 1210604 w 2162272"/>
                <a:gd name="connsiteY21" fmla="*/ 3459480 h 3693120"/>
                <a:gd name="connsiteX22" fmla="*/ 1378244 w 2162272"/>
                <a:gd name="connsiteY22" fmla="*/ 3589020 h 3693120"/>
                <a:gd name="connsiteX23" fmla="*/ 1637694 w 2162272"/>
                <a:gd name="connsiteY23" fmla="*/ 3690276 h 3693120"/>
                <a:gd name="connsiteX24" fmla="*/ 1690191 w 2162272"/>
                <a:gd name="connsiteY24" fmla="*/ 3516528 h 3693120"/>
                <a:gd name="connsiteX25" fmla="*/ 1805499 w 2162272"/>
                <a:gd name="connsiteY25" fmla="*/ 3445930 h 3693120"/>
                <a:gd name="connsiteX26" fmla="*/ 2035613 w 2162272"/>
                <a:gd name="connsiteY26" fmla="*/ 3404355 h 3693120"/>
                <a:gd name="connsiteX27" fmla="*/ 2160757 w 2162272"/>
                <a:gd name="connsiteY27" fmla="*/ 3055270 h 3693120"/>
                <a:gd name="connsiteX28" fmla="*/ 2092792 w 2162272"/>
                <a:gd name="connsiteY28" fmla="*/ 2860627 h 3693120"/>
                <a:gd name="connsiteX29" fmla="*/ 1917481 w 2162272"/>
                <a:gd name="connsiteY29" fmla="*/ 2692370 h 3693120"/>
                <a:gd name="connsiteX30" fmla="*/ 1763896 w 2162272"/>
                <a:gd name="connsiteY30" fmla="*/ 2448634 h 3693120"/>
                <a:gd name="connsiteX31" fmla="*/ 1652713 w 2162272"/>
                <a:gd name="connsiteY31" fmla="*/ 2139722 h 3693120"/>
                <a:gd name="connsiteX32" fmla="*/ 1620457 w 2162272"/>
                <a:gd name="connsiteY32" fmla="*/ 1772188 h 3693120"/>
                <a:gd name="connsiteX33" fmla="*/ 1654594 w 2162272"/>
                <a:gd name="connsiteY33" fmla="*/ 1273873 h 3693120"/>
                <a:gd name="connsiteX34" fmla="*/ 1698252 w 2162272"/>
                <a:gd name="connsiteY34" fmla="*/ 941144 h 3693120"/>
                <a:gd name="connsiteX35" fmla="*/ 1774484 w 2162272"/>
                <a:gd name="connsiteY35" fmla="*/ 533400 h 3693120"/>
                <a:gd name="connsiteX36" fmla="*/ 1858304 w 2162272"/>
                <a:gd name="connsiteY36" fmla="*/ 144780 h 3693120"/>
                <a:gd name="connsiteX37" fmla="*/ 1225844 w 2162272"/>
                <a:gd name="connsiteY37" fmla="*/ 0 h 3693120"/>
                <a:gd name="connsiteX38" fmla="*/ 1180124 w 2162272"/>
                <a:gd name="connsiteY38" fmla="*/ 289560 h 3693120"/>
                <a:gd name="connsiteX0" fmla="*/ 1180124 w 2162272"/>
                <a:gd name="connsiteY0" fmla="*/ 285926 h 3689486"/>
                <a:gd name="connsiteX1" fmla="*/ 1149644 w 2162272"/>
                <a:gd name="connsiteY1" fmla="*/ 506906 h 3689486"/>
                <a:gd name="connsiteX2" fmla="*/ 1058204 w 2162272"/>
                <a:gd name="connsiteY2" fmla="*/ 933626 h 3689486"/>
                <a:gd name="connsiteX3" fmla="*/ 943904 w 2162272"/>
                <a:gd name="connsiteY3" fmla="*/ 1398446 h 3689486"/>
                <a:gd name="connsiteX4" fmla="*/ 867704 w 2162272"/>
                <a:gd name="connsiteY4" fmla="*/ 1634666 h 3689486"/>
                <a:gd name="connsiteX5" fmla="*/ 764748 w 2162272"/>
                <a:gd name="connsiteY5" fmla="*/ 1867711 h 3689486"/>
                <a:gd name="connsiteX6" fmla="*/ 616244 w 2162272"/>
                <a:gd name="connsiteY6" fmla="*/ 2091866 h 3689486"/>
                <a:gd name="connsiteX7" fmla="*/ 393667 w 2162272"/>
                <a:gd name="connsiteY7" fmla="*/ 2392082 h 3689486"/>
                <a:gd name="connsiteX8" fmla="*/ 208571 w 2162272"/>
                <a:gd name="connsiteY8" fmla="*/ 2618824 h 3689486"/>
                <a:gd name="connsiteX9" fmla="*/ 143804 w 2162272"/>
                <a:gd name="connsiteY9" fmla="*/ 2724326 h 3689486"/>
                <a:gd name="connsiteX10" fmla="*/ 53782 w 2162272"/>
                <a:gd name="connsiteY10" fmla="*/ 2824203 h 3689486"/>
                <a:gd name="connsiteX11" fmla="*/ 3470 w 2162272"/>
                <a:gd name="connsiteY11" fmla="*/ 2953078 h 3689486"/>
                <a:gd name="connsiteX12" fmla="*/ 15488 w 2162272"/>
                <a:gd name="connsiteY12" fmla="*/ 3068503 h 3689486"/>
                <a:gd name="connsiteX13" fmla="*/ 104553 w 2162272"/>
                <a:gd name="connsiteY13" fmla="*/ 3147266 h 3689486"/>
                <a:gd name="connsiteX14" fmla="*/ 155412 w 2162272"/>
                <a:gd name="connsiteY14" fmla="*/ 3240036 h 3689486"/>
                <a:gd name="connsiteX15" fmla="*/ 243861 w 2162272"/>
                <a:gd name="connsiteY15" fmla="*/ 3377649 h 3689486"/>
                <a:gd name="connsiteX16" fmla="*/ 401576 w 2162272"/>
                <a:gd name="connsiteY16" fmla="*/ 3450218 h 3689486"/>
                <a:gd name="connsiteX17" fmla="*/ 527037 w 2162272"/>
                <a:gd name="connsiteY17" fmla="*/ 3431501 h 3689486"/>
                <a:gd name="connsiteX18" fmla="*/ 607976 w 2162272"/>
                <a:gd name="connsiteY18" fmla="*/ 3399980 h 3689486"/>
                <a:gd name="connsiteX19" fmla="*/ 664126 w 2162272"/>
                <a:gd name="connsiteY19" fmla="*/ 3460556 h 3689486"/>
                <a:gd name="connsiteX20" fmla="*/ 944314 w 2162272"/>
                <a:gd name="connsiteY20" fmla="*/ 3409772 h 3689486"/>
                <a:gd name="connsiteX21" fmla="*/ 1210604 w 2162272"/>
                <a:gd name="connsiteY21" fmla="*/ 3455846 h 3689486"/>
                <a:gd name="connsiteX22" fmla="*/ 1378244 w 2162272"/>
                <a:gd name="connsiteY22" fmla="*/ 3585386 h 3689486"/>
                <a:gd name="connsiteX23" fmla="*/ 1637694 w 2162272"/>
                <a:gd name="connsiteY23" fmla="*/ 3686642 h 3689486"/>
                <a:gd name="connsiteX24" fmla="*/ 1690191 w 2162272"/>
                <a:gd name="connsiteY24" fmla="*/ 3512894 h 3689486"/>
                <a:gd name="connsiteX25" fmla="*/ 1805499 w 2162272"/>
                <a:gd name="connsiteY25" fmla="*/ 3442296 h 3689486"/>
                <a:gd name="connsiteX26" fmla="*/ 2035613 w 2162272"/>
                <a:gd name="connsiteY26" fmla="*/ 3400721 h 3689486"/>
                <a:gd name="connsiteX27" fmla="*/ 2160757 w 2162272"/>
                <a:gd name="connsiteY27" fmla="*/ 3051636 h 3689486"/>
                <a:gd name="connsiteX28" fmla="*/ 2092792 w 2162272"/>
                <a:gd name="connsiteY28" fmla="*/ 2856993 h 3689486"/>
                <a:gd name="connsiteX29" fmla="*/ 1917481 w 2162272"/>
                <a:gd name="connsiteY29" fmla="*/ 2688736 h 3689486"/>
                <a:gd name="connsiteX30" fmla="*/ 1763896 w 2162272"/>
                <a:gd name="connsiteY30" fmla="*/ 2445000 h 3689486"/>
                <a:gd name="connsiteX31" fmla="*/ 1652713 w 2162272"/>
                <a:gd name="connsiteY31" fmla="*/ 2136088 h 3689486"/>
                <a:gd name="connsiteX32" fmla="*/ 1620457 w 2162272"/>
                <a:gd name="connsiteY32" fmla="*/ 1768554 h 3689486"/>
                <a:gd name="connsiteX33" fmla="*/ 1654594 w 2162272"/>
                <a:gd name="connsiteY33" fmla="*/ 1270239 h 3689486"/>
                <a:gd name="connsiteX34" fmla="*/ 1698252 w 2162272"/>
                <a:gd name="connsiteY34" fmla="*/ 937510 h 3689486"/>
                <a:gd name="connsiteX35" fmla="*/ 1774484 w 2162272"/>
                <a:gd name="connsiteY35" fmla="*/ 529766 h 3689486"/>
                <a:gd name="connsiteX36" fmla="*/ 1858304 w 2162272"/>
                <a:gd name="connsiteY36" fmla="*/ 141146 h 3689486"/>
                <a:gd name="connsiteX37" fmla="*/ 1202178 w 2162272"/>
                <a:gd name="connsiteY37" fmla="*/ 0 h 3689486"/>
                <a:gd name="connsiteX38" fmla="*/ 1180124 w 2162272"/>
                <a:gd name="connsiteY38" fmla="*/ 285926 h 3689486"/>
                <a:gd name="connsiteX0" fmla="*/ 1142175 w 2162272"/>
                <a:gd name="connsiteY0" fmla="*/ 278563 h 3689486"/>
                <a:gd name="connsiteX1" fmla="*/ 1149644 w 2162272"/>
                <a:gd name="connsiteY1" fmla="*/ 506906 h 3689486"/>
                <a:gd name="connsiteX2" fmla="*/ 1058204 w 2162272"/>
                <a:gd name="connsiteY2" fmla="*/ 933626 h 3689486"/>
                <a:gd name="connsiteX3" fmla="*/ 943904 w 2162272"/>
                <a:gd name="connsiteY3" fmla="*/ 1398446 h 3689486"/>
                <a:gd name="connsiteX4" fmla="*/ 867704 w 2162272"/>
                <a:gd name="connsiteY4" fmla="*/ 1634666 h 3689486"/>
                <a:gd name="connsiteX5" fmla="*/ 764748 w 2162272"/>
                <a:gd name="connsiteY5" fmla="*/ 1867711 h 3689486"/>
                <a:gd name="connsiteX6" fmla="*/ 616244 w 2162272"/>
                <a:gd name="connsiteY6" fmla="*/ 2091866 h 3689486"/>
                <a:gd name="connsiteX7" fmla="*/ 393667 w 2162272"/>
                <a:gd name="connsiteY7" fmla="*/ 2392082 h 3689486"/>
                <a:gd name="connsiteX8" fmla="*/ 208571 w 2162272"/>
                <a:gd name="connsiteY8" fmla="*/ 2618824 h 3689486"/>
                <a:gd name="connsiteX9" fmla="*/ 143804 w 2162272"/>
                <a:gd name="connsiteY9" fmla="*/ 2724326 h 3689486"/>
                <a:gd name="connsiteX10" fmla="*/ 53782 w 2162272"/>
                <a:gd name="connsiteY10" fmla="*/ 2824203 h 3689486"/>
                <a:gd name="connsiteX11" fmla="*/ 3470 w 2162272"/>
                <a:gd name="connsiteY11" fmla="*/ 2953078 h 3689486"/>
                <a:gd name="connsiteX12" fmla="*/ 15488 w 2162272"/>
                <a:gd name="connsiteY12" fmla="*/ 3068503 h 3689486"/>
                <a:gd name="connsiteX13" fmla="*/ 104553 w 2162272"/>
                <a:gd name="connsiteY13" fmla="*/ 3147266 h 3689486"/>
                <a:gd name="connsiteX14" fmla="*/ 155412 w 2162272"/>
                <a:gd name="connsiteY14" fmla="*/ 3240036 h 3689486"/>
                <a:gd name="connsiteX15" fmla="*/ 243861 w 2162272"/>
                <a:gd name="connsiteY15" fmla="*/ 3377649 h 3689486"/>
                <a:gd name="connsiteX16" fmla="*/ 401576 w 2162272"/>
                <a:gd name="connsiteY16" fmla="*/ 3450218 h 3689486"/>
                <a:gd name="connsiteX17" fmla="*/ 527037 w 2162272"/>
                <a:gd name="connsiteY17" fmla="*/ 3431501 h 3689486"/>
                <a:gd name="connsiteX18" fmla="*/ 607976 w 2162272"/>
                <a:gd name="connsiteY18" fmla="*/ 3399980 h 3689486"/>
                <a:gd name="connsiteX19" fmla="*/ 664126 w 2162272"/>
                <a:gd name="connsiteY19" fmla="*/ 3460556 h 3689486"/>
                <a:gd name="connsiteX20" fmla="*/ 944314 w 2162272"/>
                <a:gd name="connsiteY20" fmla="*/ 3409772 h 3689486"/>
                <a:gd name="connsiteX21" fmla="*/ 1210604 w 2162272"/>
                <a:gd name="connsiteY21" fmla="*/ 3455846 h 3689486"/>
                <a:gd name="connsiteX22" fmla="*/ 1378244 w 2162272"/>
                <a:gd name="connsiteY22" fmla="*/ 3585386 h 3689486"/>
                <a:gd name="connsiteX23" fmla="*/ 1637694 w 2162272"/>
                <a:gd name="connsiteY23" fmla="*/ 3686642 h 3689486"/>
                <a:gd name="connsiteX24" fmla="*/ 1690191 w 2162272"/>
                <a:gd name="connsiteY24" fmla="*/ 3512894 h 3689486"/>
                <a:gd name="connsiteX25" fmla="*/ 1805499 w 2162272"/>
                <a:gd name="connsiteY25" fmla="*/ 3442296 h 3689486"/>
                <a:gd name="connsiteX26" fmla="*/ 2035613 w 2162272"/>
                <a:gd name="connsiteY26" fmla="*/ 3400721 h 3689486"/>
                <a:gd name="connsiteX27" fmla="*/ 2160757 w 2162272"/>
                <a:gd name="connsiteY27" fmla="*/ 3051636 h 3689486"/>
                <a:gd name="connsiteX28" fmla="*/ 2092792 w 2162272"/>
                <a:gd name="connsiteY28" fmla="*/ 2856993 h 3689486"/>
                <a:gd name="connsiteX29" fmla="*/ 1917481 w 2162272"/>
                <a:gd name="connsiteY29" fmla="*/ 2688736 h 3689486"/>
                <a:gd name="connsiteX30" fmla="*/ 1763896 w 2162272"/>
                <a:gd name="connsiteY30" fmla="*/ 2445000 h 3689486"/>
                <a:gd name="connsiteX31" fmla="*/ 1652713 w 2162272"/>
                <a:gd name="connsiteY31" fmla="*/ 2136088 h 3689486"/>
                <a:gd name="connsiteX32" fmla="*/ 1620457 w 2162272"/>
                <a:gd name="connsiteY32" fmla="*/ 1768554 h 3689486"/>
                <a:gd name="connsiteX33" fmla="*/ 1654594 w 2162272"/>
                <a:gd name="connsiteY33" fmla="*/ 1270239 h 3689486"/>
                <a:gd name="connsiteX34" fmla="*/ 1698252 w 2162272"/>
                <a:gd name="connsiteY34" fmla="*/ 937510 h 3689486"/>
                <a:gd name="connsiteX35" fmla="*/ 1774484 w 2162272"/>
                <a:gd name="connsiteY35" fmla="*/ 529766 h 3689486"/>
                <a:gd name="connsiteX36" fmla="*/ 1858304 w 2162272"/>
                <a:gd name="connsiteY36" fmla="*/ 141146 h 3689486"/>
                <a:gd name="connsiteX37" fmla="*/ 1202178 w 2162272"/>
                <a:gd name="connsiteY37" fmla="*/ 0 h 3689486"/>
                <a:gd name="connsiteX38" fmla="*/ 1142175 w 2162272"/>
                <a:gd name="connsiteY38" fmla="*/ 278563 h 3689486"/>
                <a:gd name="connsiteX0" fmla="*/ 1172830 w 2162272"/>
                <a:gd name="connsiteY0" fmla="*/ 281221 h 3689486"/>
                <a:gd name="connsiteX1" fmla="*/ 1149644 w 2162272"/>
                <a:gd name="connsiteY1" fmla="*/ 506906 h 3689486"/>
                <a:gd name="connsiteX2" fmla="*/ 1058204 w 2162272"/>
                <a:gd name="connsiteY2" fmla="*/ 933626 h 3689486"/>
                <a:gd name="connsiteX3" fmla="*/ 943904 w 2162272"/>
                <a:gd name="connsiteY3" fmla="*/ 1398446 h 3689486"/>
                <a:gd name="connsiteX4" fmla="*/ 867704 w 2162272"/>
                <a:gd name="connsiteY4" fmla="*/ 1634666 h 3689486"/>
                <a:gd name="connsiteX5" fmla="*/ 764748 w 2162272"/>
                <a:gd name="connsiteY5" fmla="*/ 1867711 h 3689486"/>
                <a:gd name="connsiteX6" fmla="*/ 616244 w 2162272"/>
                <a:gd name="connsiteY6" fmla="*/ 2091866 h 3689486"/>
                <a:gd name="connsiteX7" fmla="*/ 393667 w 2162272"/>
                <a:gd name="connsiteY7" fmla="*/ 2392082 h 3689486"/>
                <a:gd name="connsiteX8" fmla="*/ 208571 w 2162272"/>
                <a:gd name="connsiteY8" fmla="*/ 2618824 h 3689486"/>
                <a:gd name="connsiteX9" fmla="*/ 143804 w 2162272"/>
                <a:gd name="connsiteY9" fmla="*/ 2724326 h 3689486"/>
                <a:gd name="connsiteX10" fmla="*/ 53782 w 2162272"/>
                <a:gd name="connsiteY10" fmla="*/ 2824203 h 3689486"/>
                <a:gd name="connsiteX11" fmla="*/ 3470 w 2162272"/>
                <a:gd name="connsiteY11" fmla="*/ 2953078 h 3689486"/>
                <a:gd name="connsiteX12" fmla="*/ 15488 w 2162272"/>
                <a:gd name="connsiteY12" fmla="*/ 3068503 h 3689486"/>
                <a:gd name="connsiteX13" fmla="*/ 104553 w 2162272"/>
                <a:gd name="connsiteY13" fmla="*/ 3147266 h 3689486"/>
                <a:gd name="connsiteX14" fmla="*/ 155412 w 2162272"/>
                <a:gd name="connsiteY14" fmla="*/ 3240036 h 3689486"/>
                <a:gd name="connsiteX15" fmla="*/ 243861 w 2162272"/>
                <a:gd name="connsiteY15" fmla="*/ 3377649 h 3689486"/>
                <a:gd name="connsiteX16" fmla="*/ 401576 w 2162272"/>
                <a:gd name="connsiteY16" fmla="*/ 3450218 h 3689486"/>
                <a:gd name="connsiteX17" fmla="*/ 527037 w 2162272"/>
                <a:gd name="connsiteY17" fmla="*/ 3431501 h 3689486"/>
                <a:gd name="connsiteX18" fmla="*/ 607976 w 2162272"/>
                <a:gd name="connsiteY18" fmla="*/ 3399980 h 3689486"/>
                <a:gd name="connsiteX19" fmla="*/ 664126 w 2162272"/>
                <a:gd name="connsiteY19" fmla="*/ 3460556 h 3689486"/>
                <a:gd name="connsiteX20" fmla="*/ 944314 w 2162272"/>
                <a:gd name="connsiteY20" fmla="*/ 3409772 h 3689486"/>
                <a:gd name="connsiteX21" fmla="*/ 1210604 w 2162272"/>
                <a:gd name="connsiteY21" fmla="*/ 3455846 h 3689486"/>
                <a:gd name="connsiteX22" fmla="*/ 1378244 w 2162272"/>
                <a:gd name="connsiteY22" fmla="*/ 3585386 h 3689486"/>
                <a:gd name="connsiteX23" fmla="*/ 1637694 w 2162272"/>
                <a:gd name="connsiteY23" fmla="*/ 3686642 h 3689486"/>
                <a:gd name="connsiteX24" fmla="*/ 1690191 w 2162272"/>
                <a:gd name="connsiteY24" fmla="*/ 3512894 h 3689486"/>
                <a:gd name="connsiteX25" fmla="*/ 1805499 w 2162272"/>
                <a:gd name="connsiteY25" fmla="*/ 3442296 h 3689486"/>
                <a:gd name="connsiteX26" fmla="*/ 2035613 w 2162272"/>
                <a:gd name="connsiteY26" fmla="*/ 3400721 h 3689486"/>
                <a:gd name="connsiteX27" fmla="*/ 2160757 w 2162272"/>
                <a:gd name="connsiteY27" fmla="*/ 3051636 h 3689486"/>
                <a:gd name="connsiteX28" fmla="*/ 2092792 w 2162272"/>
                <a:gd name="connsiteY28" fmla="*/ 2856993 h 3689486"/>
                <a:gd name="connsiteX29" fmla="*/ 1917481 w 2162272"/>
                <a:gd name="connsiteY29" fmla="*/ 2688736 h 3689486"/>
                <a:gd name="connsiteX30" fmla="*/ 1763896 w 2162272"/>
                <a:gd name="connsiteY30" fmla="*/ 2445000 h 3689486"/>
                <a:gd name="connsiteX31" fmla="*/ 1652713 w 2162272"/>
                <a:gd name="connsiteY31" fmla="*/ 2136088 h 3689486"/>
                <a:gd name="connsiteX32" fmla="*/ 1620457 w 2162272"/>
                <a:gd name="connsiteY32" fmla="*/ 1768554 h 3689486"/>
                <a:gd name="connsiteX33" fmla="*/ 1654594 w 2162272"/>
                <a:gd name="connsiteY33" fmla="*/ 1270239 h 3689486"/>
                <a:gd name="connsiteX34" fmla="*/ 1698252 w 2162272"/>
                <a:gd name="connsiteY34" fmla="*/ 937510 h 3689486"/>
                <a:gd name="connsiteX35" fmla="*/ 1774484 w 2162272"/>
                <a:gd name="connsiteY35" fmla="*/ 529766 h 3689486"/>
                <a:gd name="connsiteX36" fmla="*/ 1858304 w 2162272"/>
                <a:gd name="connsiteY36" fmla="*/ 141146 h 3689486"/>
                <a:gd name="connsiteX37" fmla="*/ 1202178 w 2162272"/>
                <a:gd name="connsiteY37" fmla="*/ 0 h 3689486"/>
                <a:gd name="connsiteX38" fmla="*/ 1172830 w 2162272"/>
                <a:gd name="connsiteY38" fmla="*/ 281221 h 3689486"/>
                <a:gd name="connsiteX0" fmla="*/ 1172830 w 2162272"/>
                <a:gd name="connsiteY0" fmla="*/ 256004 h 3664269"/>
                <a:gd name="connsiteX1" fmla="*/ 1149644 w 2162272"/>
                <a:gd name="connsiteY1" fmla="*/ 481689 h 3664269"/>
                <a:gd name="connsiteX2" fmla="*/ 1058204 w 2162272"/>
                <a:gd name="connsiteY2" fmla="*/ 908409 h 3664269"/>
                <a:gd name="connsiteX3" fmla="*/ 943904 w 2162272"/>
                <a:gd name="connsiteY3" fmla="*/ 1373229 h 3664269"/>
                <a:gd name="connsiteX4" fmla="*/ 867704 w 2162272"/>
                <a:gd name="connsiteY4" fmla="*/ 1609449 h 3664269"/>
                <a:gd name="connsiteX5" fmla="*/ 764748 w 2162272"/>
                <a:gd name="connsiteY5" fmla="*/ 1842494 h 3664269"/>
                <a:gd name="connsiteX6" fmla="*/ 616244 w 2162272"/>
                <a:gd name="connsiteY6" fmla="*/ 2066649 h 3664269"/>
                <a:gd name="connsiteX7" fmla="*/ 393667 w 2162272"/>
                <a:gd name="connsiteY7" fmla="*/ 2366865 h 3664269"/>
                <a:gd name="connsiteX8" fmla="*/ 208571 w 2162272"/>
                <a:gd name="connsiteY8" fmla="*/ 2593607 h 3664269"/>
                <a:gd name="connsiteX9" fmla="*/ 143804 w 2162272"/>
                <a:gd name="connsiteY9" fmla="*/ 2699109 h 3664269"/>
                <a:gd name="connsiteX10" fmla="*/ 53782 w 2162272"/>
                <a:gd name="connsiteY10" fmla="*/ 2798986 h 3664269"/>
                <a:gd name="connsiteX11" fmla="*/ 3470 w 2162272"/>
                <a:gd name="connsiteY11" fmla="*/ 2927861 h 3664269"/>
                <a:gd name="connsiteX12" fmla="*/ 15488 w 2162272"/>
                <a:gd name="connsiteY12" fmla="*/ 3043286 h 3664269"/>
                <a:gd name="connsiteX13" fmla="*/ 104553 w 2162272"/>
                <a:gd name="connsiteY13" fmla="*/ 3122049 h 3664269"/>
                <a:gd name="connsiteX14" fmla="*/ 155412 w 2162272"/>
                <a:gd name="connsiteY14" fmla="*/ 3214819 h 3664269"/>
                <a:gd name="connsiteX15" fmla="*/ 243861 w 2162272"/>
                <a:gd name="connsiteY15" fmla="*/ 3352432 h 3664269"/>
                <a:gd name="connsiteX16" fmla="*/ 401576 w 2162272"/>
                <a:gd name="connsiteY16" fmla="*/ 3425001 h 3664269"/>
                <a:gd name="connsiteX17" fmla="*/ 527037 w 2162272"/>
                <a:gd name="connsiteY17" fmla="*/ 3406284 h 3664269"/>
                <a:gd name="connsiteX18" fmla="*/ 607976 w 2162272"/>
                <a:gd name="connsiteY18" fmla="*/ 3374763 h 3664269"/>
                <a:gd name="connsiteX19" fmla="*/ 664126 w 2162272"/>
                <a:gd name="connsiteY19" fmla="*/ 3435339 h 3664269"/>
                <a:gd name="connsiteX20" fmla="*/ 944314 w 2162272"/>
                <a:gd name="connsiteY20" fmla="*/ 3384555 h 3664269"/>
                <a:gd name="connsiteX21" fmla="*/ 1210604 w 2162272"/>
                <a:gd name="connsiteY21" fmla="*/ 3430629 h 3664269"/>
                <a:gd name="connsiteX22" fmla="*/ 1378244 w 2162272"/>
                <a:gd name="connsiteY22" fmla="*/ 3560169 h 3664269"/>
                <a:gd name="connsiteX23" fmla="*/ 1637694 w 2162272"/>
                <a:gd name="connsiteY23" fmla="*/ 3661425 h 3664269"/>
                <a:gd name="connsiteX24" fmla="*/ 1690191 w 2162272"/>
                <a:gd name="connsiteY24" fmla="*/ 3487677 h 3664269"/>
                <a:gd name="connsiteX25" fmla="*/ 1805499 w 2162272"/>
                <a:gd name="connsiteY25" fmla="*/ 3417079 h 3664269"/>
                <a:gd name="connsiteX26" fmla="*/ 2035613 w 2162272"/>
                <a:gd name="connsiteY26" fmla="*/ 3375504 h 3664269"/>
                <a:gd name="connsiteX27" fmla="*/ 2160757 w 2162272"/>
                <a:gd name="connsiteY27" fmla="*/ 3026419 h 3664269"/>
                <a:gd name="connsiteX28" fmla="*/ 2092792 w 2162272"/>
                <a:gd name="connsiteY28" fmla="*/ 2831776 h 3664269"/>
                <a:gd name="connsiteX29" fmla="*/ 1917481 w 2162272"/>
                <a:gd name="connsiteY29" fmla="*/ 2663519 h 3664269"/>
                <a:gd name="connsiteX30" fmla="*/ 1763896 w 2162272"/>
                <a:gd name="connsiteY30" fmla="*/ 2419783 h 3664269"/>
                <a:gd name="connsiteX31" fmla="*/ 1652713 w 2162272"/>
                <a:gd name="connsiteY31" fmla="*/ 2110871 h 3664269"/>
                <a:gd name="connsiteX32" fmla="*/ 1620457 w 2162272"/>
                <a:gd name="connsiteY32" fmla="*/ 1743337 h 3664269"/>
                <a:gd name="connsiteX33" fmla="*/ 1654594 w 2162272"/>
                <a:gd name="connsiteY33" fmla="*/ 1245022 h 3664269"/>
                <a:gd name="connsiteX34" fmla="*/ 1698252 w 2162272"/>
                <a:gd name="connsiteY34" fmla="*/ 912293 h 3664269"/>
                <a:gd name="connsiteX35" fmla="*/ 1774484 w 2162272"/>
                <a:gd name="connsiteY35" fmla="*/ 504549 h 3664269"/>
                <a:gd name="connsiteX36" fmla="*/ 1858304 w 2162272"/>
                <a:gd name="connsiteY36" fmla="*/ 115929 h 3664269"/>
                <a:gd name="connsiteX37" fmla="*/ 1221920 w 2162272"/>
                <a:gd name="connsiteY37" fmla="*/ 0 h 3664269"/>
                <a:gd name="connsiteX38" fmla="*/ 1172830 w 2162272"/>
                <a:gd name="connsiteY38" fmla="*/ 256004 h 3664269"/>
                <a:gd name="connsiteX0" fmla="*/ 1172830 w 2162272"/>
                <a:gd name="connsiteY0" fmla="*/ 256004 h 3664269"/>
                <a:gd name="connsiteX1" fmla="*/ 1149644 w 2162272"/>
                <a:gd name="connsiteY1" fmla="*/ 481689 h 3664269"/>
                <a:gd name="connsiteX2" fmla="*/ 1058204 w 2162272"/>
                <a:gd name="connsiteY2" fmla="*/ 908409 h 3664269"/>
                <a:gd name="connsiteX3" fmla="*/ 943904 w 2162272"/>
                <a:gd name="connsiteY3" fmla="*/ 1373229 h 3664269"/>
                <a:gd name="connsiteX4" fmla="*/ 867704 w 2162272"/>
                <a:gd name="connsiteY4" fmla="*/ 1609449 h 3664269"/>
                <a:gd name="connsiteX5" fmla="*/ 764748 w 2162272"/>
                <a:gd name="connsiteY5" fmla="*/ 1842494 h 3664269"/>
                <a:gd name="connsiteX6" fmla="*/ 616244 w 2162272"/>
                <a:gd name="connsiteY6" fmla="*/ 2066649 h 3664269"/>
                <a:gd name="connsiteX7" fmla="*/ 393667 w 2162272"/>
                <a:gd name="connsiteY7" fmla="*/ 2366865 h 3664269"/>
                <a:gd name="connsiteX8" fmla="*/ 208571 w 2162272"/>
                <a:gd name="connsiteY8" fmla="*/ 2593607 h 3664269"/>
                <a:gd name="connsiteX9" fmla="*/ 143804 w 2162272"/>
                <a:gd name="connsiteY9" fmla="*/ 2699109 h 3664269"/>
                <a:gd name="connsiteX10" fmla="*/ 53782 w 2162272"/>
                <a:gd name="connsiteY10" fmla="*/ 2798986 h 3664269"/>
                <a:gd name="connsiteX11" fmla="*/ 3470 w 2162272"/>
                <a:gd name="connsiteY11" fmla="*/ 2927861 h 3664269"/>
                <a:gd name="connsiteX12" fmla="*/ 15488 w 2162272"/>
                <a:gd name="connsiteY12" fmla="*/ 3043286 h 3664269"/>
                <a:gd name="connsiteX13" fmla="*/ 104553 w 2162272"/>
                <a:gd name="connsiteY13" fmla="*/ 3122049 h 3664269"/>
                <a:gd name="connsiteX14" fmla="*/ 155412 w 2162272"/>
                <a:gd name="connsiteY14" fmla="*/ 3214819 h 3664269"/>
                <a:gd name="connsiteX15" fmla="*/ 243861 w 2162272"/>
                <a:gd name="connsiteY15" fmla="*/ 3352432 h 3664269"/>
                <a:gd name="connsiteX16" fmla="*/ 401576 w 2162272"/>
                <a:gd name="connsiteY16" fmla="*/ 3425001 h 3664269"/>
                <a:gd name="connsiteX17" fmla="*/ 527037 w 2162272"/>
                <a:gd name="connsiteY17" fmla="*/ 3406284 h 3664269"/>
                <a:gd name="connsiteX18" fmla="*/ 607976 w 2162272"/>
                <a:gd name="connsiteY18" fmla="*/ 3374763 h 3664269"/>
                <a:gd name="connsiteX19" fmla="*/ 664126 w 2162272"/>
                <a:gd name="connsiteY19" fmla="*/ 3435339 h 3664269"/>
                <a:gd name="connsiteX20" fmla="*/ 944314 w 2162272"/>
                <a:gd name="connsiteY20" fmla="*/ 3384555 h 3664269"/>
                <a:gd name="connsiteX21" fmla="*/ 1210604 w 2162272"/>
                <a:gd name="connsiteY21" fmla="*/ 3430629 h 3664269"/>
                <a:gd name="connsiteX22" fmla="*/ 1378244 w 2162272"/>
                <a:gd name="connsiteY22" fmla="*/ 3560169 h 3664269"/>
                <a:gd name="connsiteX23" fmla="*/ 1637694 w 2162272"/>
                <a:gd name="connsiteY23" fmla="*/ 3661425 h 3664269"/>
                <a:gd name="connsiteX24" fmla="*/ 1690191 w 2162272"/>
                <a:gd name="connsiteY24" fmla="*/ 3487677 h 3664269"/>
                <a:gd name="connsiteX25" fmla="*/ 1805499 w 2162272"/>
                <a:gd name="connsiteY25" fmla="*/ 3417079 h 3664269"/>
                <a:gd name="connsiteX26" fmla="*/ 2035613 w 2162272"/>
                <a:gd name="connsiteY26" fmla="*/ 3375504 h 3664269"/>
                <a:gd name="connsiteX27" fmla="*/ 2160757 w 2162272"/>
                <a:gd name="connsiteY27" fmla="*/ 3026419 h 3664269"/>
                <a:gd name="connsiteX28" fmla="*/ 2092792 w 2162272"/>
                <a:gd name="connsiteY28" fmla="*/ 2831776 h 3664269"/>
                <a:gd name="connsiteX29" fmla="*/ 1917481 w 2162272"/>
                <a:gd name="connsiteY29" fmla="*/ 2663519 h 3664269"/>
                <a:gd name="connsiteX30" fmla="*/ 1763896 w 2162272"/>
                <a:gd name="connsiteY30" fmla="*/ 2419783 h 3664269"/>
                <a:gd name="connsiteX31" fmla="*/ 1652713 w 2162272"/>
                <a:gd name="connsiteY31" fmla="*/ 2110871 h 3664269"/>
                <a:gd name="connsiteX32" fmla="*/ 1620457 w 2162272"/>
                <a:gd name="connsiteY32" fmla="*/ 1743337 h 3664269"/>
                <a:gd name="connsiteX33" fmla="*/ 1654594 w 2162272"/>
                <a:gd name="connsiteY33" fmla="*/ 1245022 h 3664269"/>
                <a:gd name="connsiteX34" fmla="*/ 1698252 w 2162272"/>
                <a:gd name="connsiteY34" fmla="*/ 912293 h 3664269"/>
                <a:gd name="connsiteX35" fmla="*/ 1774484 w 2162272"/>
                <a:gd name="connsiteY35" fmla="*/ 504549 h 3664269"/>
                <a:gd name="connsiteX36" fmla="*/ 1858304 w 2162272"/>
                <a:gd name="connsiteY36" fmla="*/ 115929 h 3664269"/>
                <a:gd name="connsiteX37" fmla="*/ 1221920 w 2162272"/>
                <a:gd name="connsiteY37" fmla="*/ 0 h 3664269"/>
                <a:gd name="connsiteX38" fmla="*/ 1172830 w 2162272"/>
                <a:gd name="connsiteY38" fmla="*/ 256004 h 3664269"/>
                <a:gd name="connsiteX0" fmla="*/ 1172830 w 2162272"/>
                <a:gd name="connsiteY0" fmla="*/ 256004 h 3664269"/>
                <a:gd name="connsiteX1" fmla="*/ 1149644 w 2162272"/>
                <a:gd name="connsiteY1" fmla="*/ 481689 h 3664269"/>
                <a:gd name="connsiteX2" fmla="*/ 1058204 w 2162272"/>
                <a:gd name="connsiteY2" fmla="*/ 908409 h 3664269"/>
                <a:gd name="connsiteX3" fmla="*/ 943904 w 2162272"/>
                <a:gd name="connsiteY3" fmla="*/ 1373229 h 3664269"/>
                <a:gd name="connsiteX4" fmla="*/ 867704 w 2162272"/>
                <a:gd name="connsiteY4" fmla="*/ 1609449 h 3664269"/>
                <a:gd name="connsiteX5" fmla="*/ 764748 w 2162272"/>
                <a:gd name="connsiteY5" fmla="*/ 1842494 h 3664269"/>
                <a:gd name="connsiteX6" fmla="*/ 616244 w 2162272"/>
                <a:gd name="connsiteY6" fmla="*/ 2066649 h 3664269"/>
                <a:gd name="connsiteX7" fmla="*/ 393667 w 2162272"/>
                <a:gd name="connsiteY7" fmla="*/ 2366865 h 3664269"/>
                <a:gd name="connsiteX8" fmla="*/ 208571 w 2162272"/>
                <a:gd name="connsiteY8" fmla="*/ 2593607 h 3664269"/>
                <a:gd name="connsiteX9" fmla="*/ 143804 w 2162272"/>
                <a:gd name="connsiteY9" fmla="*/ 2699109 h 3664269"/>
                <a:gd name="connsiteX10" fmla="*/ 53782 w 2162272"/>
                <a:gd name="connsiteY10" fmla="*/ 2798986 h 3664269"/>
                <a:gd name="connsiteX11" fmla="*/ 3470 w 2162272"/>
                <a:gd name="connsiteY11" fmla="*/ 2927861 h 3664269"/>
                <a:gd name="connsiteX12" fmla="*/ 15488 w 2162272"/>
                <a:gd name="connsiteY12" fmla="*/ 3043286 h 3664269"/>
                <a:gd name="connsiteX13" fmla="*/ 104553 w 2162272"/>
                <a:gd name="connsiteY13" fmla="*/ 3122049 h 3664269"/>
                <a:gd name="connsiteX14" fmla="*/ 155412 w 2162272"/>
                <a:gd name="connsiteY14" fmla="*/ 3214819 h 3664269"/>
                <a:gd name="connsiteX15" fmla="*/ 243861 w 2162272"/>
                <a:gd name="connsiteY15" fmla="*/ 3352432 h 3664269"/>
                <a:gd name="connsiteX16" fmla="*/ 401576 w 2162272"/>
                <a:gd name="connsiteY16" fmla="*/ 3425001 h 3664269"/>
                <a:gd name="connsiteX17" fmla="*/ 527037 w 2162272"/>
                <a:gd name="connsiteY17" fmla="*/ 3406284 h 3664269"/>
                <a:gd name="connsiteX18" fmla="*/ 607976 w 2162272"/>
                <a:gd name="connsiteY18" fmla="*/ 3374763 h 3664269"/>
                <a:gd name="connsiteX19" fmla="*/ 664126 w 2162272"/>
                <a:gd name="connsiteY19" fmla="*/ 3435339 h 3664269"/>
                <a:gd name="connsiteX20" fmla="*/ 944314 w 2162272"/>
                <a:gd name="connsiteY20" fmla="*/ 3384555 h 3664269"/>
                <a:gd name="connsiteX21" fmla="*/ 1210604 w 2162272"/>
                <a:gd name="connsiteY21" fmla="*/ 3430629 h 3664269"/>
                <a:gd name="connsiteX22" fmla="*/ 1378244 w 2162272"/>
                <a:gd name="connsiteY22" fmla="*/ 3560169 h 3664269"/>
                <a:gd name="connsiteX23" fmla="*/ 1637694 w 2162272"/>
                <a:gd name="connsiteY23" fmla="*/ 3661425 h 3664269"/>
                <a:gd name="connsiteX24" fmla="*/ 1690191 w 2162272"/>
                <a:gd name="connsiteY24" fmla="*/ 3487677 h 3664269"/>
                <a:gd name="connsiteX25" fmla="*/ 1805499 w 2162272"/>
                <a:gd name="connsiteY25" fmla="*/ 3417079 h 3664269"/>
                <a:gd name="connsiteX26" fmla="*/ 2035613 w 2162272"/>
                <a:gd name="connsiteY26" fmla="*/ 3375504 h 3664269"/>
                <a:gd name="connsiteX27" fmla="*/ 2160757 w 2162272"/>
                <a:gd name="connsiteY27" fmla="*/ 3026419 h 3664269"/>
                <a:gd name="connsiteX28" fmla="*/ 2092792 w 2162272"/>
                <a:gd name="connsiteY28" fmla="*/ 2831776 h 3664269"/>
                <a:gd name="connsiteX29" fmla="*/ 1917481 w 2162272"/>
                <a:gd name="connsiteY29" fmla="*/ 2663519 h 3664269"/>
                <a:gd name="connsiteX30" fmla="*/ 1763896 w 2162272"/>
                <a:gd name="connsiteY30" fmla="*/ 2419783 h 3664269"/>
                <a:gd name="connsiteX31" fmla="*/ 1652713 w 2162272"/>
                <a:gd name="connsiteY31" fmla="*/ 2110871 h 3664269"/>
                <a:gd name="connsiteX32" fmla="*/ 1620457 w 2162272"/>
                <a:gd name="connsiteY32" fmla="*/ 1743337 h 3664269"/>
                <a:gd name="connsiteX33" fmla="*/ 1654594 w 2162272"/>
                <a:gd name="connsiteY33" fmla="*/ 1245022 h 3664269"/>
                <a:gd name="connsiteX34" fmla="*/ 1698252 w 2162272"/>
                <a:gd name="connsiteY34" fmla="*/ 912293 h 3664269"/>
                <a:gd name="connsiteX35" fmla="*/ 1774484 w 2162272"/>
                <a:gd name="connsiteY35" fmla="*/ 504549 h 3664269"/>
                <a:gd name="connsiteX36" fmla="*/ 1827140 w 2162272"/>
                <a:gd name="connsiteY36" fmla="*/ 132914 h 3664269"/>
                <a:gd name="connsiteX37" fmla="*/ 1221920 w 2162272"/>
                <a:gd name="connsiteY37" fmla="*/ 0 h 3664269"/>
                <a:gd name="connsiteX38" fmla="*/ 1172830 w 2162272"/>
                <a:gd name="connsiteY38" fmla="*/ 256004 h 3664269"/>
                <a:gd name="connsiteX0" fmla="*/ 1172830 w 2162272"/>
                <a:gd name="connsiteY0" fmla="*/ 256004 h 3664269"/>
                <a:gd name="connsiteX1" fmla="*/ 1149644 w 2162272"/>
                <a:gd name="connsiteY1" fmla="*/ 481689 h 3664269"/>
                <a:gd name="connsiteX2" fmla="*/ 1058204 w 2162272"/>
                <a:gd name="connsiteY2" fmla="*/ 908409 h 3664269"/>
                <a:gd name="connsiteX3" fmla="*/ 943904 w 2162272"/>
                <a:gd name="connsiteY3" fmla="*/ 1373229 h 3664269"/>
                <a:gd name="connsiteX4" fmla="*/ 867704 w 2162272"/>
                <a:gd name="connsiteY4" fmla="*/ 1609449 h 3664269"/>
                <a:gd name="connsiteX5" fmla="*/ 764748 w 2162272"/>
                <a:gd name="connsiteY5" fmla="*/ 1842494 h 3664269"/>
                <a:gd name="connsiteX6" fmla="*/ 616244 w 2162272"/>
                <a:gd name="connsiteY6" fmla="*/ 2066649 h 3664269"/>
                <a:gd name="connsiteX7" fmla="*/ 393667 w 2162272"/>
                <a:gd name="connsiteY7" fmla="*/ 2366865 h 3664269"/>
                <a:gd name="connsiteX8" fmla="*/ 208571 w 2162272"/>
                <a:gd name="connsiteY8" fmla="*/ 2593607 h 3664269"/>
                <a:gd name="connsiteX9" fmla="*/ 143804 w 2162272"/>
                <a:gd name="connsiteY9" fmla="*/ 2699109 h 3664269"/>
                <a:gd name="connsiteX10" fmla="*/ 53782 w 2162272"/>
                <a:gd name="connsiteY10" fmla="*/ 2798986 h 3664269"/>
                <a:gd name="connsiteX11" fmla="*/ 3470 w 2162272"/>
                <a:gd name="connsiteY11" fmla="*/ 2927861 h 3664269"/>
                <a:gd name="connsiteX12" fmla="*/ 15488 w 2162272"/>
                <a:gd name="connsiteY12" fmla="*/ 3043286 h 3664269"/>
                <a:gd name="connsiteX13" fmla="*/ 104553 w 2162272"/>
                <a:gd name="connsiteY13" fmla="*/ 3122049 h 3664269"/>
                <a:gd name="connsiteX14" fmla="*/ 155412 w 2162272"/>
                <a:gd name="connsiteY14" fmla="*/ 3214819 h 3664269"/>
                <a:gd name="connsiteX15" fmla="*/ 243861 w 2162272"/>
                <a:gd name="connsiteY15" fmla="*/ 3352432 h 3664269"/>
                <a:gd name="connsiteX16" fmla="*/ 401576 w 2162272"/>
                <a:gd name="connsiteY16" fmla="*/ 3425001 h 3664269"/>
                <a:gd name="connsiteX17" fmla="*/ 527037 w 2162272"/>
                <a:gd name="connsiteY17" fmla="*/ 3406284 h 3664269"/>
                <a:gd name="connsiteX18" fmla="*/ 607976 w 2162272"/>
                <a:gd name="connsiteY18" fmla="*/ 3374763 h 3664269"/>
                <a:gd name="connsiteX19" fmla="*/ 664126 w 2162272"/>
                <a:gd name="connsiteY19" fmla="*/ 3435339 h 3664269"/>
                <a:gd name="connsiteX20" fmla="*/ 944314 w 2162272"/>
                <a:gd name="connsiteY20" fmla="*/ 3384555 h 3664269"/>
                <a:gd name="connsiteX21" fmla="*/ 1210604 w 2162272"/>
                <a:gd name="connsiteY21" fmla="*/ 3430629 h 3664269"/>
                <a:gd name="connsiteX22" fmla="*/ 1378244 w 2162272"/>
                <a:gd name="connsiteY22" fmla="*/ 3560169 h 3664269"/>
                <a:gd name="connsiteX23" fmla="*/ 1637694 w 2162272"/>
                <a:gd name="connsiteY23" fmla="*/ 3661425 h 3664269"/>
                <a:gd name="connsiteX24" fmla="*/ 1690191 w 2162272"/>
                <a:gd name="connsiteY24" fmla="*/ 3487677 h 3664269"/>
                <a:gd name="connsiteX25" fmla="*/ 1805499 w 2162272"/>
                <a:gd name="connsiteY25" fmla="*/ 3417079 h 3664269"/>
                <a:gd name="connsiteX26" fmla="*/ 2035613 w 2162272"/>
                <a:gd name="connsiteY26" fmla="*/ 3375504 h 3664269"/>
                <a:gd name="connsiteX27" fmla="*/ 2160757 w 2162272"/>
                <a:gd name="connsiteY27" fmla="*/ 3026419 h 3664269"/>
                <a:gd name="connsiteX28" fmla="*/ 2092792 w 2162272"/>
                <a:gd name="connsiteY28" fmla="*/ 2831776 h 3664269"/>
                <a:gd name="connsiteX29" fmla="*/ 1917481 w 2162272"/>
                <a:gd name="connsiteY29" fmla="*/ 2663519 h 3664269"/>
                <a:gd name="connsiteX30" fmla="*/ 1763896 w 2162272"/>
                <a:gd name="connsiteY30" fmla="*/ 2419783 h 3664269"/>
                <a:gd name="connsiteX31" fmla="*/ 1652713 w 2162272"/>
                <a:gd name="connsiteY31" fmla="*/ 2110871 h 3664269"/>
                <a:gd name="connsiteX32" fmla="*/ 1620457 w 2162272"/>
                <a:gd name="connsiteY32" fmla="*/ 1743337 h 3664269"/>
                <a:gd name="connsiteX33" fmla="*/ 1654594 w 2162272"/>
                <a:gd name="connsiteY33" fmla="*/ 1245022 h 3664269"/>
                <a:gd name="connsiteX34" fmla="*/ 1698252 w 2162272"/>
                <a:gd name="connsiteY34" fmla="*/ 912293 h 3664269"/>
                <a:gd name="connsiteX35" fmla="*/ 1774484 w 2162272"/>
                <a:gd name="connsiteY35" fmla="*/ 504549 h 3664269"/>
                <a:gd name="connsiteX36" fmla="*/ 1827140 w 2162272"/>
                <a:gd name="connsiteY36" fmla="*/ 132914 h 3664269"/>
                <a:gd name="connsiteX37" fmla="*/ 1221920 w 2162272"/>
                <a:gd name="connsiteY37" fmla="*/ 0 h 3664269"/>
                <a:gd name="connsiteX38" fmla="*/ 1172830 w 2162272"/>
                <a:gd name="connsiteY38" fmla="*/ 256004 h 3664269"/>
                <a:gd name="connsiteX0" fmla="*/ 1172830 w 2162272"/>
                <a:gd name="connsiteY0" fmla="*/ 256004 h 3664269"/>
                <a:gd name="connsiteX1" fmla="*/ 1149644 w 2162272"/>
                <a:gd name="connsiteY1" fmla="*/ 481689 h 3664269"/>
                <a:gd name="connsiteX2" fmla="*/ 1058204 w 2162272"/>
                <a:gd name="connsiteY2" fmla="*/ 908409 h 3664269"/>
                <a:gd name="connsiteX3" fmla="*/ 943904 w 2162272"/>
                <a:gd name="connsiteY3" fmla="*/ 1373229 h 3664269"/>
                <a:gd name="connsiteX4" fmla="*/ 867704 w 2162272"/>
                <a:gd name="connsiteY4" fmla="*/ 1609449 h 3664269"/>
                <a:gd name="connsiteX5" fmla="*/ 764748 w 2162272"/>
                <a:gd name="connsiteY5" fmla="*/ 1842494 h 3664269"/>
                <a:gd name="connsiteX6" fmla="*/ 616244 w 2162272"/>
                <a:gd name="connsiteY6" fmla="*/ 2066649 h 3664269"/>
                <a:gd name="connsiteX7" fmla="*/ 393667 w 2162272"/>
                <a:gd name="connsiteY7" fmla="*/ 2366865 h 3664269"/>
                <a:gd name="connsiteX8" fmla="*/ 208571 w 2162272"/>
                <a:gd name="connsiteY8" fmla="*/ 2593607 h 3664269"/>
                <a:gd name="connsiteX9" fmla="*/ 143804 w 2162272"/>
                <a:gd name="connsiteY9" fmla="*/ 2699109 h 3664269"/>
                <a:gd name="connsiteX10" fmla="*/ 53782 w 2162272"/>
                <a:gd name="connsiteY10" fmla="*/ 2798986 h 3664269"/>
                <a:gd name="connsiteX11" fmla="*/ 3470 w 2162272"/>
                <a:gd name="connsiteY11" fmla="*/ 2927861 h 3664269"/>
                <a:gd name="connsiteX12" fmla="*/ 15488 w 2162272"/>
                <a:gd name="connsiteY12" fmla="*/ 3043286 h 3664269"/>
                <a:gd name="connsiteX13" fmla="*/ 104553 w 2162272"/>
                <a:gd name="connsiteY13" fmla="*/ 3122049 h 3664269"/>
                <a:gd name="connsiteX14" fmla="*/ 155412 w 2162272"/>
                <a:gd name="connsiteY14" fmla="*/ 3214819 h 3664269"/>
                <a:gd name="connsiteX15" fmla="*/ 243861 w 2162272"/>
                <a:gd name="connsiteY15" fmla="*/ 3352432 h 3664269"/>
                <a:gd name="connsiteX16" fmla="*/ 401576 w 2162272"/>
                <a:gd name="connsiteY16" fmla="*/ 3425001 h 3664269"/>
                <a:gd name="connsiteX17" fmla="*/ 527037 w 2162272"/>
                <a:gd name="connsiteY17" fmla="*/ 3406284 h 3664269"/>
                <a:gd name="connsiteX18" fmla="*/ 607976 w 2162272"/>
                <a:gd name="connsiteY18" fmla="*/ 3374763 h 3664269"/>
                <a:gd name="connsiteX19" fmla="*/ 664126 w 2162272"/>
                <a:gd name="connsiteY19" fmla="*/ 3435339 h 3664269"/>
                <a:gd name="connsiteX20" fmla="*/ 944314 w 2162272"/>
                <a:gd name="connsiteY20" fmla="*/ 3384555 h 3664269"/>
                <a:gd name="connsiteX21" fmla="*/ 1210604 w 2162272"/>
                <a:gd name="connsiteY21" fmla="*/ 3430629 h 3664269"/>
                <a:gd name="connsiteX22" fmla="*/ 1378244 w 2162272"/>
                <a:gd name="connsiteY22" fmla="*/ 3560169 h 3664269"/>
                <a:gd name="connsiteX23" fmla="*/ 1637694 w 2162272"/>
                <a:gd name="connsiteY23" fmla="*/ 3661425 h 3664269"/>
                <a:gd name="connsiteX24" fmla="*/ 1690191 w 2162272"/>
                <a:gd name="connsiteY24" fmla="*/ 3487677 h 3664269"/>
                <a:gd name="connsiteX25" fmla="*/ 1805499 w 2162272"/>
                <a:gd name="connsiteY25" fmla="*/ 3417079 h 3664269"/>
                <a:gd name="connsiteX26" fmla="*/ 2035613 w 2162272"/>
                <a:gd name="connsiteY26" fmla="*/ 3375504 h 3664269"/>
                <a:gd name="connsiteX27" fmla="*/ 2160757 w 2162272"/>
                <a:gd name="connsiteY27" fmla="*/ 3026419 h 3664269"/>
                <a:gd name="connsiteX28" fmla="*/ 2092792 w 2162272"/>
                <a:gd name="connsiteY28" fmla="*/ 2831776 h 3664269"/>
                <a:gd name="connsiteX29" fmla="*/ 1917481 w 2162272"/>
                <a:gd name="connsiteY29" fmla="*/ 2663519 h 3664269"/>
                <a:gd name="connsiteX30" fmla="*/ 1763896 w 2162272"/>
                <a:gd name="connsiteY30" fmla="*/ 2419783 h 3664269"/>
                <a:gd name="connsiteX31" fmla="*/ 1652713 w 2162272"/>
                <a:gd name="connsiteY31" fmla="*/ 2110871 h 3664269"/>
                <a:gd name="connsiteX32" fmla="*/ 1620457 w 2162272"/>
                <a:gd name="connsiteY32" fmla="*/ 1743337 h 3664269"/>
                <a:gd name="connsiteX33" fmla="*/ 1654594 w 2162272"/>
                <a:gd name="connsiteY33" fmla="*/ 1245022 h 3664269"/>
                <a:gd name="connsiteX34" fmla="*/ 1698252 w 2162272"/>
                <a:gd name="connsiteY34" fmla="*/ 912293 h 3664269"/>
                <a:gd name="connsiteX35" fmla="*/ 1774484 w 2162272"/>
                <a:gd name="connsiteY35" fmla="*/ 504549 h 3664269"/>
                <a:gd name="connsiteX36" fmla="*/ 1853969 w 2162272"/>
                <a:gd name="connsiteY36" fmla="*/ 129893 h 3664269"/>
                <a:gd name="connsiteX37" fmla="*/ 1221920 w 2162272"/>
                <a:gd name="connsiteY37" fmla="*/ 0 h 3664269"/>
                <a:gd name="connsiteX38" fmla="*/ 1172830 w 2162272"/>
                <a:gd name="connsiteY38" fmla="*/ 256004 h 3664269"/>
                <a:gd name="connsiteX0" fmla="*/ 1172830 w 2162272"/>
                <a:gd name="connsiteY0" fmla="*/ 256004 h 3664269"/>
                <a:gd name="connsiteX1" fmla="*/ 1149644 w 2162272"/>
                <a:gd name="connsiteY1" fmla="*/ 481689 h 3664269"/>
                <a:gd name="connsiteX2" fmla="*/ 1058204 w 2162272"/>
                <a:gd name="connsiteY2" fmla="*/ 908409 h 3664269"/>
                <a:gd name="connsiteX3" fmla="*/ 943904 w 2162272"/>
                <a:gd name="connsiteY3" fmla="*/ 1373229 h 3664269"/>
                <a:gd name="connsiteX4" fmla="*/ 867704 w 2162272"/>
                <a:gd name="connsiteY4" fmla="*/ 1609449 h 3664269"/>
                <a:gd name="connsiteX5" fmla="*/ 764748 w 2162272"/>
                <a:gd name="connsiteY5" fmla="*/ 1842494 h 3664269"/>
                <a:gd name="connsiteX6" fmla="*/ 616244 w 2162272"/>
                <a:gd name="connsiteY6" fmla="*/ 2066649 h 3664269"/>
                <a:gd name="connsiteX7" fmla="*/ 393667 w 2162272"/>
                <a:gd name="connsiteY7" fmla="*/ 2366865 h 3664269"/>
                <a:gd name="connsiteX8" fmla="*/ 208571 w 2162272"/>
                <a:gd name="connsiteY8" fmla="*/ 2593607 h 3664269"/>
                <a:gd name="connsiteX9" fmla="*/ 143804 w 2162272"/>
                <a:gd name="connsiteY9" fmla="*/ 2699109 h 3664269"/>
                <a:gd name="connsiteX10" fmla="*/ 53782 w 2162272"/>
                <a:gd name="connsiteY10" fmla="*/ 2798986 h 3664269"/>
                <a:gd name="connsiteX11" fmla="*/ 3470 w 2162272"/>
                <a:gd name="connsiteY11" fmla="*/ 2927861 h 3664269"/>
                <a:gd name="connsiteX12" fmla="*/ 15488 w 2162272"/>
                <a:gd name="connsiteY12" fmla="*/ 3043286 h 3664269"/>
                <a:gd name="connsiteX13" fmla="*/ 104553 w 2162272"/>
                <a:gd name="connsiteY13" fmla="*/ 3122049 h 3664269"/>
                <a:gd name="connsiteX14" fmla="*/ 155412 w 2162272"/>
                <a:gd name="connsiteY14" fmla="*/ 3214819 h 3664269"/>
                <a:gd name="connsiteX15" fmla="*/ 243861 w 2162272"/>
                <a:gd name="connsiteY15" fmla="*/ 3352432 h 3664269"/>
                <a:gd name="connsiteX16" fmla="*/ 401576 w 2162272"/>
                <a:gd name="connsiteY16" fmla="*/ 3425001 h 3664269"/>
                <a:gd name="connsiteX17" fmla="*/ 527037 w 2162272"/>
                <a:gd name="connsiteY17" fmla="*/ 3406284 h 3664269"/>
                <a:gd name="connsiteX18" fmla="*/ 607976 w 2162272"/>
                <a:gd name="connsiteY18" fmla="*/ 3374763 h 3664269"/>
                <a:gd name="connsiteX19" fmla="*/ 664126 w 2162272"/>
                <a:gd name="connsiteY19" fmla="*/ 3435339 h 3664269"/>
                <a:gd name="connsiteX20" fmla="*/ 944314 w 2162272"/>
                <a:gd name="connsiteY20" fmla="*/ 3384555 h 3664269"/>
                <a:gd name="connsiteX21" fmla="*/ 1210604 w 2162272"/>
                <a:gd name="connsiteY21" fmla="*/ 3430629 h 3664269"/>
                <a:gd name="connsiteX22" fmla="*/ 1378244 w 2162272"/>
                <a:gd name="connsiteY22" fmla="*/ 3560169 h 3664269"/>
                <a:gd name="connsiteX23" fmla="*/ 1637694 w 2162272"/>
                <a:gd name="connsiteY23" fmla="*/ 3661425 h 3664269"/>
                <a:gd name="connsiteX24" fmla="*/ 1690191 w 2162272"/>
                <a:gd name="connsiteY24" fmla="*/ 3487677 h 3664269"/>
                <a:gd name="connsiteX25" fmla="*/ 1805499 w 2162272"/>
                <a:gd name="connsiteY25" fmla="*/ 3417079 h 3664269"/>
                <a:gd name="connsiteX26" fmla="*/ 2035613 w 2162272"/>
                <a:gd name="connsiteY26" fmla="*/ 3375504 h 3664269"/>
                <a:gd name="connsiteX27" fmla="*/ 2160757 w 2162272"/>
                <a:gd name="connsiteY27" fmla="*/ 3026419 h 3664269"/>
                <a:gd name="connsiteX28" fmla="*/ 2092792 w 2162272"/>
                <a:gd name="connsiteY28" fmla="*/ 2831776 h 3664269"/>
                <a:gd name="connsiteX29" fmla="*/ 1917481 w 2162272"/>
                <a:gd name="connsiteY29" fmla="*/ 2663519 h 3664269"/>
                <a:gd name="connsiteX30" fmla="*/ 1763896 w 2162272"/>
                <a:gd name="connsiteY30" fmla="*/ 2419783 h 3664269"/>
                <a:gd name="connsiteX31" fmla="*/ 1652713 w 2162272"/>
                <a:gd name="connsiteY31" fmla="*/ 2110871 h 3664269"/>
                <a:gd name="connsiteX32" fmla="*/ 1620457 w 2162272"/>
                <a:gd name="connsiteY32" fmla="*/ 1743337 h 3664269"/>
                <a:gd name="connsiteX33" fmla="*/ 1654594 w 2162272"/>
                <a:gd name="connsiteY33" fmla="*/ 1245022 h 3664269"/>
                <a:gd name="connsiteX34" fmla="*/ 1698252 w 2162272"/>
                <a:gd name="connsiteY34" fmla="*/ 912293 h 3664269"/>
                <a:gd name="connsiteX35" fmla="*/ 1774484 w 2162272"/>
                <a:gd name="connsiteY35" fmla="*/ 504549 h 3664269"/>
                <a:gd name="connsiteX36" fmla="*/ 1853969 w 2162272"/>
                <a:gd name="connsiteY36" fmla="*/ 129893 h 3664269"/>
                <a:gd name="connsiteX37" fmla="*/ 1221920 w 2162272"/>
                <a:gd name="connsiteY37" fmla="*/ 0 h 3664269"/>
                <a:gd name="connsiteX38" fmla="*/ 1172830 w 2162272"/>
                <a:gd name="connsiteY38" fmla="*/ 256004 h 3664269"/>
                <a:gd name="connsiteX0" fmla="*/ 1172830 w 2162272"/>
                <a:gd name="connsiteY0" fmla="*/ 256004 h 3664269"/>
                <a:gd name="connsiteX1" fmla="*/ 1149644 w 2162272"/>
                <a:gd name="connsiteY1" fmla="*/ 481689 h 3664269"/>
                <a:gd name="connsiteX2" fmla="*/ 1058204 w 2162272"/>
                <a:gd name="connsiteY2" fmla="*/ 908409 h 3664269"/>
                <a:gd name="connsiteX3" fmla="*/ 943904 w 2162272"/>
                <a:gd name="connsiteY3" fmla="*/ 1373229 h 3664269"/>
                <a:gd name="connsiteX4" fmla="*/ 867704 w 2162272"/>
                <a:gd name="connsiteY4" fmla="*/ 1609449 h 3664269"/>
                <a:gd name="connsiteX5" fmla="*/ 764748 w 2162272"/>
                <a:gd name="connsiteY5" fmla="*/ 1842494 h 3664269"/>
                <a:gd name="connsiteX6" fmla="*/ 616244 w 2162272"/>
                <a:gd name="connsiteY6" fmla="*/ 2066649 h 3664269"/>
                <a:gd name="connsiteX7" fmla="*/ 393667 w 2162272"/>
                <a:gd name="connsiteY7" fmla="*/ 2366865 h 3664269"/>
                <a:gd name="connsiteX8" fmla="*/ 208571 w 2162272"/>
                <a:gd name="connsiteY8" fmla="*/ 2593607 h 3664269"/>
                <a:gd name="connsiteX9" fmla="*/ 143804 w 2162272"/>
                <a:gd name="connsiteY9" fmla="*/ 2699109 h 3664269"/>
                <a:gd name="connsiteX10" fmla="*/ 53782 w 2162272"/>
                <a:gd name="connsiteY10" fmla="*/ 2798986 h 3664269"/>
                <a:gd name="connsiteX11" fmla="*/ 3470 w 2162272"/>
                <a:gd name="connsiteY11" fmla="*/ 2927861 h 3664269"/>
                <a:gd name="connsiteX12" fmla="*/ 15488 w 2162272"/>
                <a:gd name="connsiteY12" fmla="*/ 3043286 h 3664269"/>
                <a:gd name="connsiteX13" fmla="*/ 104553 w 2162272"/>
                <a:gd name="connsiteY13" fmla="*/ 3122049 h 3664269"/>
                <a:gd name="connsiteX14" fmla="*/ 155412 w 2162272"/>
                <a:gd name="connsiteY14" fmla="*/ 3214819 h 3664269"/>
                <a:gd name="connsiteX15" fmla="*/ 243861 w 2162272"/>
                <a:gd name="connsiteY15" fmla="*/ 3352432 h 3664269"/>
                <a:gd name="connsiteX16" fmla="*/ 401576 w 2162272"/>
                <a:gd name="connsiteY16" fmla="*/ 3425001 h 3664269"/>
                <a:gd name="connsiteX17" fmla="*/ 527037 w 2162272"/>
                <a:gd name="connsiteY17" fmla="*/ 3406284 h 3664269"/>
                <a:gd name="connsiteX18" fmla="*/ 607976 w 2162272"/>
                <a:gd name="connsiteY18" fmla="*/ 3374763 h 3664269"/>
                <a:gd name="connsiteX19" fmla="*/ 664126 w 2162272"/>
                <a:gd name="connsiteY19" fmla="*/ 3435339 h 3664269"/>
                <a:gd name="connsiteX20" fmla="*/ 944314 w 2162272"/>
                <a:gd name="connsiteY20" fmla="*/ 3384555 h 3664269"/>
                <a:gd name="connsiteX21" fmla="*/ 1210604 w 2162272"/>
                <a:gd name="connsiteY21" fmla="*/ 3430629 h 3664269"/>
                <a:gd name="connsiteX22" fmla="*/ 1378244 w 2162272"/>
                <a:gd name="connsiteY22" fmla="*/ 3560169 h 3664269"/>
                <a:gd name="connsiteX23" fmla="*/ 1637694 w 2162272"/>
                <a:gd name="connsiteY23" fmla="*/ 3661425 h 3664269"/>
                <a:gd name="connsiteX24" fmla="*/ 1690191 w 2162272"/>
                <a:gd name="connsiteY24" fmla="*/ 3487677 h 3664269"/>
                <a:gd name="connsiteX25" fmla="*/ 1805499 w 2162272"/>
                <a:gd name="connsiteY25" fmla="*/ 3417079 h 3664269"/>
                <a:gd name="connsiteX26" fmla="*/ 2035613 w 2162272"/>
                <a:gd name="connsiteY26" fmla="*/ 3375504 h 3664269"/>
                <a:gd name="connsiteX27" fmla="*/ 2160757 w 2162272"/>
                <a:gd name="connsiteY27" fmla="*/ 3026419 h 3664269"/>
                <a:gd name="connsiteX28" fmla="*/ 2092792 w 2162272"/>
                <a:gd name="connsiteY28" fmla="*/ 2831776 h 3664269"/>
                <a:gd name="connsiteX29" fmla="*/ 1917481 w 2162272"/>
                <a:gd name="connsiteY29" fmla="*/ 2663519 h 3664269"/>
                <a:gd name="connsiteX30" fmla="*/ 1763896 w 2162272"/>
                <a:gd name="connsiteY30" fmla="*/ 2419783 h 3664269"/>
                <a:gd name="connsiteX31" fmla="*/ 1652713 w 2162272"/>
                <a:gd name="connsiteY31" fmla="*/ 2110871 h 3664269"/>
                <a:gd name="connsiteX32" fmla="*/ 1620457 w 2162272"/>
                <a:gd name="connsiteY32" fmla="*/ 1743337 h 3664269"/>
                <a:gd name="connsiteX33" fmla="*/ 1654594 w 2162272"/>
                <a:gd name="connsiteY33" fmla="*/ 1245022 h 3664269"/>
                <a:gd name="connsiteX34" fmla="*/ 1698252 w 2162272"/>
                <a:gd name="connsiteY34" fmla="*/ 912293 h 3664269"/>
                <a:gd name="connsiteX35" fmla="*/ 1774484 w 2162272"/>
                <a:gd name="connsiteY35" fmla="*/ 504549 h 3664269"/>
                <a:gd name="connsiteX36" fmla="*/ 1853969 w 2162272"/>
                <a:gd name="connsiteY36" fmla="*/ 129893 h 3664269"/>
                <a:gd name="connsiteX37" fmla="*/ 1221920 w 2162272"/>
                <a:gd name="connsiteY37" fmla="*/ 0 h 3664269"/>
                <a:gd name="connsiteX38" fmla="*/ 1172830 w 2162272"/>
                <a:gd name="connsiteY38" fmla="*/ 256004 h 3664269"/>
                <a:gd name="connsiteX0" fmla="*/ 1196902 w 2162272"/>
                <a:gd name="connsiteY0" fmla="*/ 216254 h 3664269"/>
                <a:gd name="connsiteX1" fmla="*/ 1149644 w 2162272"/>
                <a:gd name="connsiteY1" fmla="*/ 481689 h 3664269"/>
                <a:gd name="connsiteX2" fmla="*/ 1058204 w 2162272"/>
                <a:gd name="connsiteY2" fmla="*/ 908409 h 3664269"/>
                <a:gd name="connsiteX3" fmla="*/ 943904 w 2162272"/>
                <a:gd name="connsiteY3" fmla="*/ 1373229 h 3664269"/>
                <a:gd name="connsiteX4" fmla="*/ 867704 w 2162272"/>
                <a:gd name="connsiteY4" fmla="*/ 1609449 h 3664269"/>
                <a:gd name="connsiteX5" fmla="*/ 764748 w 2162272"/>
                <a:gd name="connsiteY5" fmla="*/ 1842494 h 3664269"/>
                <a:gd name="connsiteX6" fmla="*/ 616244 w 2162272"/>
                <a:gd name="connsiteY6" fmla="*/ 2066649 h 3664269"/>
                <a:gd name="connsiteX7" fmla="*/ 393667 w 2162272"/>
                <a:gd name="connsiteY7" fmla="*/ 2366865 h 3664269"/>
                <a:gd name="connsiteX8" fmla="*/ 208571 w 2162272"/>
                <a:gd name="connsiteY8" fmla="*/ 2593607 h 3664269"/>
                <a:gd name="connsiteX9" fmla="*/ 143804 w 2162272"/>
                <a:gd name="connsiteY9" fmla="*/ 2699109 h 3664269"/>
                <a:gd name="connsiteX10" fmla="*/ 53782 w 2162272"/>
                <a:gd name="connsiteY10" fmla="*/ 2798986 h 3664269"/>
                <a:gd name="connsiteX11" fmla="*/ 3470 w 2162272"/>
                <a:gd name="connsiteY11" fmla="*/ 2927861 h 3664269"/>
                <a:gd name="connsiteX12" fmla="*/ 15488 w 2162272"/>
                <a:gd name="connsiteY12" fmla="*/ 3043286 h 3664269"/>
                <a:gd name="connsiteX13" fmla="*/ 104553 w 2162272"/>
                <a:gd name="connsiteY13" fmla="*/ 3122049 h 3664269"/>
                <a:gd name="connsiteX14" fmla="*/ 155412 w 2162272"/>
                <a:gd name="connsiteY14" fmla="*/ 3214819 h 3664269"/>
                <a:gd name="connsiteX15" fmla="*/ 243861 w 2162272"/>
                <a:gd name="connsiteY15" fmla="*/ 3352432 h 3664269"/>
                <a:gd name="connsiteX16" fmla="*/ 401576 w 2162272"/>
                <a:gd name="connsiteY16" fmla="*/ 3425001 h 3664269"/>
                <a:gd name="connsiteX17" fmla="*/ 527037 w 2162272"/>
                <a:gd name="connsiteY17" fmla="*/ 3406284 h 3664269"/>
                <a:gd name="connsiteX18" fmla="*/ 607976 w 2162272"/>
                <a:gd name="connsiteY18" fmla="*/ 3374763 h 3664269"/>
                <a:gd name="connsiteX19" fmla="*/ 664126 w 2162272"/>
                <a:gd name="connsiteY19" fmla="*/ 3435339 h 3664269"/>
                <a:gd name="connsiteX20" fmla="*/ 944314 w 2162272"/>
                <a:gd name="connsiteY20" fmla="*/ 3384555 h 3664269"/>
                <a:gd name="connsiteX21" fmla="*/ 1210604 w 2162272"/>
                <a:gd name="connsiteY21" fmla="*/ 3430629 h 3664269"/>
                <a:gd name="connsiteX22" fmla="*/ 1378244 w 2162272"/>
                <a:gd name="connsiteY22" fmla="*/ 3560169 h 3664269"/>
                <a:gd name="connsiteX23" fmla="*/ 1637694 w 2162272"/>
                <a:gd name="connsiteY23" fmla="*/ 3661425 h 3664269"/>
                <a:gd name="connsiteX24" fmla="*/ 1690191 w 2162272"/>
                <a:gd name="connsiteY24" fmla="*/ 3487677 h 3664269"/>
                <a:gd name="connsiteX25" fmla="*/ 1805499 w 2162272"/>
                <a:gd name="connsiteY25" fmla="*/ 3417079 h 3664269"/>
                <a:gd name="connsiteX26" fmla="*/ 2035613 w 2162272"/>
                <a:gd name="connsiteY26" fmla="*/ 3375504 h 3664269"/>
                <a:gd name="connsiteX27" fmla="*/ 2160757 w 2162272"/>
                <a:gd name="connsiteY27" fmla="*/ 3026419 h 3664269"/>
                <a:gd name="connsiteX28" fmla="*/ 2092792 w 2162272"/>
                <a:gd name="connsiteY28" fmla="*/ 2831776 h 3664269"/>
                <a:gd name="connsiteX29" fmla="*/ 1917481 w 2162272"/>
                <a:gd name="connsiteY29" fmla="*/ 2663519 h 3664269"/>
                <a:gd name="connsiteX30" fmla="*/ 1763896 w 2162272"/>
                <a:gd name="connsiteY30" fmla="*/ 2419783 h 3664269"/>
                <a:gd name="connsiteX31" fmla="*/ 1652713 w 2162272"/>
                <a:gd name="connsiteY31" fmla="*/ 2110871 h 3664269"/>
                <a:gd name="connsiteX32" fmla="*/ 1620457 w 2162272"/>
                <a:gd name="connsiteY32" fmla="*/ 1743337 h 3664269"/>
                <a:gd name="connsiteX33" fmla="*/ 1654594 w 2162272"/>
                <a:gd name="connsiteY33" fmla="*/ 1245022 h 3664269"/>
                <a:gd name="connsiteX34" fmla="*/ 1698252 w 2162272"/>
                <a:gd name="connsiteY34" fmla="*/ 912293 h 3664269"/>
                <a:gd name="connsiteX35" fmla="*/ 1774484 w 2162272"/>
                <a:gd name="connsiteY35" fmla="*/ 504549 h 3664269"/>
                <a:gd name="connsiteX36" fmla="*/ 1853969 w 2162272"/>
                <a:gd name="connsiteY36" fmla="*/ 129893 h 3664269"/>
                <a:gd name="connsiteX37" fmla="*/ 1221920 w 2162272"/>
                <a:gd name="connsiteY37" fmla="*/ 0 h 3664269"/>
                <a:gd name="connsiteX38" fmla="*/ 1196902 w 2162272"/>
                <a:gd name="connsiteY38" fmla="*/ 216254 h 3664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162272" h="3664269">
                  <a:moveTo>
                    <a:pt x="1196902" y="216254"/>
                  </a:moveTo>
                  <a:cubicBezTo>
                    <a:pt x="1184202" y="301344"/>
                    <a:pt x="1172760" y="366330"/>
                    <a:pt x="1149644" y="481689"/>
                  </a:cubicBezTo>
                  <a:cubicBezTo>
                    <a:pt x="1126528" y="597048"/>
                    <a:pt x="1092494" y="759819"/>
                    <a:pt x="1058204" y="908409"/>
                  </a:cubicBezTo>
                  <a:cubicBezTo>
                    <a:pt x="1023914" y="1056999"/>
                    <a:pt x="975654" y="1256389"/>
                    <a:pt x="943904" y="1373229"/>
                  </a:cubicBezTo>
                  <a:cubicBezTo>
                    <a:pt x="912154" y="1490069"/>
                    <a:pt x="897563" y="1531238"/>
                    <a:pt x="867704" y="1609449"/>
                  </a:cubicBezTo>
                  <a:cubicBezTo>
                    <a:pt x="837845" y="1687660"/>
                    <a:pt x="806658" y="1766294"/>
                    <a:pt x="764748" y="1842494"/>
                  </a:cubicBezTo>
                  <a:cubicBezTo>
                    <a:pt x="710752" y="1955834"/>
                    <a:pt x="678091" y="1979254"/>
                    <a:pt x="616244" y="2066649"/>
                  </a:cubicBezTo>
                  <a:cubicBezTo>
                    <a:pt x="554397" y="2154044"/>
                    <a:pt x="461612" y="2279039"/>
                    <a:pt x="393667" y="2366865"/>
                  </a:cubicBezTo>
                  <a:cubicBezTo>
                    <a:pt x="325722" y="2454691"/>
                    <a:pt x="250215" y="2538233"/>
                    <a:pt x="208571" y="2593607"/>
                  </a:cubicBezTo>
                  <a:cubicBezTo>
                    <a:pt x="166927" y="2648981"/>
                    <a:pt x="169602" y="2664879"/>
                    <a:pt x="143804" y="2699109"/>
                  </a:cubicBezTo>
                  <a:cubicBezTo>
                    <a:pt x="118006" y="2733339"/>
                    <a:pt x="77171" y="2760861"/>
                    <a:pt x="53782" y="2798986"/>
                  </a:cubicBezTo>
                  <a:cubicBezTo>
                    <a:pt x="30393" y="2837111"/>
                    <a:pt x="9852" y="2887144"/>
                    <a:pt x="3470" y="2927861"/>
                  </a:cubicBezTo>
                  <a:cubicBezTo>
                    <a:pt x="-2912" y="2968578"/>
                    <a:pt x="-1359" y="3010921"/>
                    <a:pt x="15488" y="3043286"/>
                  </a:cubicBezTo>
                  <a:cubicBezTo>
                    <a:pt x="32335" y="3075651"/>
                    <a:pt x="81232" y="3093460"/>
                    <a:pt x="104553" y="3122049"/>
                  </a:cubicBezTo>
                  <a:cubicBezTo>
                    <a:pt x="127874" y="3150638"/>
                    <a:pt x="132194" y="3176422"/>
                    <a:pt x="155412" y="3214819"/>
                  </a:cubicBezTo>
                  <a:cubicBezTo>
                    <a:pt x="178630" y="3253216"/>
                    <a:pt x="202834" y="3317402"/>
                    <a:pt x="243861" y="3352432"/>
                  </a:cubicBezTo>
                  <a:cubicBezTo>
                    <a:pt x="284888" y="3387462"/>
                    <a:pt x="354380" y="3416026"/>
                    <a:pt x="401576" y="3425001"/>
                  </a:cubicBezTo>
                  <a:cubicBezTo>
                    <a:pt x="448772" y="3433976"/>
                    <a:pt x="492637" y="3414657"/>
                    <a:pt x="527037" y="3406284"/>
                  </a:cubicBezTo>
                  <a:cubicBezTo>
                    <a:pt x="561437" y="3397911"/>
                    <a:pt x="585128" y="3369921"/>
                    <a:pt x="607976" y="3374763"/>
                  </a:cubicBezTo>
                  <a:cubicBezTo>
                    <a:pt x="630824" y="3379605"/>
                    <a:pt x="608070" y="3433707"/>
                    <a:pt x="664126" y="3435339"/>
                  </a:cubicBezTo>
                  <a:cubicBezTo>
                    <a:pt x="720182" y="3436971"/>
                    <a:pt x="853234" y="3385340"/>
                    <a:pt x="944314" y="3384555"/>
                  </a:cubicBezTo>
                  <a:cubicBezTo>
                    <a:pt x="1035394" y="3383770"/>
                    <a:pt x="1138282" y="3401360"/>
                    <a:pt x="1210604" y="3430629"/>
                  </a:cubicBezTo>
                  <a:cubicBezTo>
                    <a:pt x="1282926" y="3459898"/>
                    <a:pt x="1307062" y="3521703"/>
                    <a:pt x="1378244" y="3560169"/>
                  </a:cubicBezTo>
                  <a:cubicBezTo>
                    <a:pt x="1485746" y="3648456"/>
                    <a:pt x="1585703" y="3673507"/>
                    <a:pt x="1637694" y="3661425"/>
                  </a:cubicBezTo>
                  <a:cubicBezTo>
                    <a:pt x="1693050" y="3631898"/>
                    <a:pt x="1662224" y="3528401"/>
                    <a:pt x="1690191" y="3487677"/>
                  </a:cubicBezTo>
                  <a:cubicBezTo>
                    <a:pt x="1718158" y="3446953"/>
                    <a:pt x="1758128" y="3399915"/>
                    <a:pt x="1805499" y="3417079"/>
                  </a:cubicBezTo>
                  <a:cubicBezTo>
                    <a:pt x="1852870" y="3434243"/>
                    <a:pt x="1976403" y="3440614"/>
                    <a:pt x="2035613" y="3375504"/>
                  </a:cubicBezTo>
                  <a:cubicBezTo>
                    <a:pt x="2094823" y="3310394"/>
                    <a:pt x="2151227" y="3117040"/>
                    <a:pt x="2160757" y="3026419"/>
                  </a:cubicBezTo>
                  <a:cubicBezTo>
                    <a:pt x="2170287" y="2935798"/>
                    <a:pt x="2133338" y="2892259"/>
                    <a:pt x="2092792" y="2831776"/>
                  </a:cubicBezTo>
                  <a:cubicBezTo>
                    <a:pt x="2052246" y="2771293"/>
                    <a:pt x="1972586" y="2727853"/>
                    <a:pt x="1917481" y="2663519"/>
                  </a:cubicBezTo>
                  <a:cubicBezTo>
                    <a:pt x="1866286" y="2582274"/>
                    <a:pt x="1808024" y="2511891"/>
                    <a:pt x="1763896" y="2419783"/>
                  </a:cubicBezTo>
                  <a:cubicBezTo>
                    <a:pt x="1719768" y="2327675"/>
                    <a:pt x="1676619" y="2223612"/>
                    <a:pt x="1652713" y="2110871"/>
                  </a:cubicBezTo>
                  <a:cubicBezTo>
                    <a:pt x="1628807" y="1998130"/>
                    <a:pt x="1620144" y="1887645"/>
                    <a:pt x="1620457" y="1743337"/>
                  </a:cubicBezTo>
                  <a:cubicBezTo>
                    <a:pt x="1620770" y="1599029"/>
                    <a:pt x="1641628" y="1383529"/>
                    <a:pt x="1654594" y="1245022"/>
                  </a:cubicBezTo>
                  <a:cubicBezTo>
                    <a:pt x="1667560" y="1106515"/>
                    <a:pt x="1675392" y="1051993"/>
                    <a:pt x="1698252" y="912293"/>
                  </a:cubicBezTo>
                  <a:cubicBezTo>
                    <a:pt x="1723663" y="776378"/>
                    <a:pt x="1748531" y="634949"/>
                    <a:pt x="1774484" y="504549"/>
                  </a:cubicBezTo>
                  <a:cubicBezTo>
                    <a:pt x="1800437" y="374149"/>
                    <a:pt x="1813231" y="309623"/>
                    <a:pt x="1853969" y="129893"/>
                  </a:cubicBezTo>
                  <a:cubicBezTo>
                    <a:pt x="1597106" y="59538"/>
                    <a:pt x="1441187" y="18641"/>
                    <a:pt x="1221920" y="0"/>
                  </a:cubicBezTo>
                  <a:lnTo>
                    <a:pt x="1196902" y="216254"/>
                  </a:lnTo>
                  <a:close/>
                </a:path>
              </a:pathLst>
            </a:cu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</p:grpSp>
    </p:spTree>
    <p:extLst>
      <p:ext uri="{BB962C8B-B14F-4D97-AF65-F5344CB8AC3E}">
        <p14:creationId xmlns:p14="http://schemas.microsoft.com/office/powerpoint/2010/main" val="38981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X-ray of a person's leg&#10;&#10;Description automatically generated">
            <a:extLst>
              <a:ext uri="{FF2B5EF4-FFF2-40B4-BE49-F238E27FC236}">
                <a16:creationId xmlns:a16="http://schemas.microsoft.com/office/drawing/2014/main" id="{E2DA34AC-E311-4400-B850-3D6026A8E2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8" t="2001" r="5975" b="5553"/>
          <a:stretch/>
        </p:blipFill>
        <p:spPr>
          <a:xfrm>
            <a:off x="3375498" y="702865"/>
            <a:ext cx="6031149" cy="6223229"/>
          </a:xfrm>
          <a:prstGeom prst="rect">
            <a:avLst/>
          </a:prstGeom>
        </p:spPr>
      </p:pic>
      <p:pic>
        <p:nvPicPr>
          <p:cNvPr id="12" name="Picture 11" descr="A close up of a foot&#10;&#10;Description automatically generated">
            <a:extLst>
              <a:ext uri="{FF2B5EF4-FFF2-40B4-BE49-F238E27FC236}">
                <a16:creationId xmlns:a16="http://schemas.microsoft.com/office/drawing/2014/main" id="{D74DA96D-6283-4780-B1F7-2B20D95B6B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3599">
            <a:off x="6054109" y="756721"/>
            <a:ext cx="2166499" cy="3496181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18D1637-4A94-41E5-A6F4-9889EB098D59}"/>
              </a:ext>
            </a:extLst>
          </p:cNvPr>
          <p:cNvSpPr/>
          <p:nvPr/>
        </p:nvSpPr>
        <p:spPr>
          <a:xfrm>
            <a:off x="5816666" y="702865"/>
            <a:ext cx="2139289" cy="3620175"/>
          </a:xfrm>
          <a:custGeom>
            <a:avLst/>
            <a:gdLst>
              <a:gd name="connsiteX0" fmla="*/ 1165860 w 2148840"/>
              <a:gd name="connsiteY0" fmla="*/ 289560 h 3688080"/>
              <a:gd name="connsiteX1" fmla="*/ 1135380 w 2148840"/>
              <a:gd name="connsiteY1" fmla="*/ 510540 h 3688080"/>
              <a:gd name="connsiteX2" fmla="*/ 1043940 w 2148840"/>
              <a:gd name="connsiteY2" fmla="*/ 937260 h 3688080"/>
              <a:gd name="connsiteX3" fmla="*/ 929640 w 2148840"/>
              <a:gd name="connsiteY3" fmla="*/ 1402080 h 3688080"/>
              <a:gd name="connsiteX4" fmla="*/ 853440 w 2148840"/>
              <a:gd name="connsiteY4" fmla="*/ 1638300 h 3688080"/>
              <a:gd name="connsiteX5" fmla="*/ 746760 w 2148840"/>
              <a:gd name="connsiteY5" fmla="*/ 1882140 h 3688080"/>
              <a:gd name="connsiteX6" fmla="*/ 601980 w 2148840"/>
              <a:gd name="connsiteY6" fmla="*/ 2095500 h 3688080"/>
              <a:gd name="connsiteX7" fmla="*/ 320040 w 2148840"/>
              <a:gd name="connsiteY7" fmla="*/ 2499360 h 3688080"/>
              <a:gd name="connsiteX8" fmla="*/ 182880 w 2148840"/>
              <a:gd name="connsiteY8" fmla="*/ 2613660 h 3688080"/>
              <a:gd name="connsiteX9" fmla="*/ 129540 w 2148840"/>
              <a:gd name="connsiteY9" fmla="*/ 2727960 h 3688080"/>
              <a:gd name="connsiteX10" fmla="*/ 15240 w 2148840"/>
              <a:gd name="connsiteY10" fmla="*/ 2834640 h 3688080"/>
              <a:gd name="connsiteX11" fmla="*/ 7620 w 2148840"/>
              <a:gd name="connsiteY11" fmla="*/ 2971800 h 3688080"/>
              <a:gd name="connsiteX12" fmla="*/ 0 w 2148840"/>
              <a:gd name="connsiteY12" fmla="*/ 3078480 h 3688080"/>
              <a:gd name="connsiteX13" fmla="*/ 99060 w 2148840"/>
              <a:gd name="connsiteY13" fmla="*/ 3139440 h 3688080"/>
              <a:gd name="connsiteX14" fmla="*/ 160020 w 2148840"/>
              <a:gd name="connsiteY14" fmla="*/ 3230880 h 3688080"/>
              <a:gd name="connsiteX15" fmla="*/ 259080 w 2148840"/>
              <a:gd name="connsiteY15" fmla="*/ 3398520 h 3688080"/>
              <a:gd name="connsiteX16" fmla="*/ 396240 w 2148840"/>
              <a:gd name="connsiteY16" fmla="*/ 3467100 h 3688080"/>
              <a:gd name="connsiteX17" fmla="*/ 525780 w 2148840"/>
              <a:gd name="connsiteY17" fmla="*/ 3444240 h 3688080"/>
              <a:gd name="connsiteX18" fmla="*/ 632460 w 2148840"/>
              <a:gd name="connsiteY18" fmla="*/ 3429000 h 3688080"/>
              <a:gd name="connsiteX19" fmla="*/ 693420 w 2148840"/>
              <a:gd name="connsiteY19" fmla="*/ 3459480 h 3688080"/>
              <a:gd name="connsiteX20" fmla="*/ 853440 w 2148840"/>
              <a:gd name="connsiteY20" fmla="*/ 3444240 h 3688080"/>
              <a:gd name="connsiteX21" fmla="*/ 929640 w 2148840"/>
              <a:gd name="connsiteY21" fmla="*/ 3398520 h 3688080"/>
              <a:gd name="connsiteX22" fmla="*/ 1043940 w 2148840"/>
              <a:gd name="connsiteY22" fmla="*/ 3421380 h 3688080"/>
              <a:gd name="connsiteX23" fmla="*/ 1196340 w 2148840"/>
              <a:gd name="connsiteY23" fmla="*/ 3459480 h 3688080"/>
              <a:gd name="connsiteX24" fmla="*/ 1295400 w 2148840"/>
              <a:gd name="connsiteY24" fmla="*/ 3520440 h 3688080"/>
              <a:gd name="connsiteX25" fmla="*/ 1363980 w 2148840"/>
              <a:gd name="connsiteY25" fmla="*/ 3589020 h 3688080"/>
              <a:gd name="connsiteX26" fmla="*/ 1478280 w 2148840"/>
              <a:gd name="connsiteY26" fmla="*/ 3672840 h 3688080"/>
              <a:gd name="connsiteX27" fmla="*/ 1569720 w 2148840"/>
              <a:gd name="connsiteY27" fmla="*/ 3688080 h 3688080"/>
              <a:gd name="connsiteX28" fmla="*/ 1630680 w 2148840"/>
              <a:gd name="connsiteY28" fmla="*/ 3688080 h 3688080"/>
              <a:gd name="connsiteX29" fmla="*/ 1691640 w 2148840"/>
              <a:gd name="connsiteY29" fmla="*/ 3581400 h 3688080"/>
              <a:gd name="connsiteX30" fmla="*/ 1714500 w 2148840"/>
              <a:gd name="connsiteY30" fmla="*/ 3489960 h 3688080"/>
              <a:gd name="connsiteX31" fmla="*/ 1760220 w 2148840"/>
              <a:gd name="connsiteY31" fmla="*/ 3436620 h 3688080"/>
              <a:gd name="connsiteX32" fmla="*/ 1844040 w 2148840"/>
              <a:gd name="connsiteY32" fmla="*/ 3459480 h 3688080"/>
              <a:gd name="connsiteX33" fmla="*/ 1958340 w 2148840"/>
              <a:gd name="connsiteY33" fmla="*/ 3451860 h 3688080"/>
              <a:gd name="connsiteX34" fmla="*/ 2042160 w 2148840"/>
              <a:gd name="connsiteY34" fmla="*/ 3398520 h 3688080"/>
              <a:gd name="connsiteX35" fmla="*/ 2087880 w 2148840"/>
              <a:gd name="connsiteY35" fmla="*/ 3322320 h 3688080"/>
              <a:gd name="connsiteX36" fmla="*/ 2133600 w 2148840"/>
              <a:gd name="connsiteY36" fmla="*/ 3215640 h 3688080"/>
              <a:gd name="connsiteX37" fmla="*/ 2148840 w 2148840"/>
              <a:gd name="connsiteY37" fmla="*/ 3048000 h 3688080"/>
              <a:gd name="connsiteX38" fmla="*/ 2148840 w 2148840"/>
              <a:gd name="connsiteY38" fmla="*/ 2971800 h 3688080"/>
              <a:gd name="connsiteX39" fmla="*/ 2080260 w 2148840"/>
              <a:gd name="connsiteY39" fmla="*/ 2834640 h 3688080"/>
              <a:gd name="connsiteX40" fmla="*/ 1981200 w 2148840"/>
              <a:gd name="connsiteY40" fmla="*/ 2758440 h 3688080"/>
              <a:gd name="connsiteX41" fmla="*/ 1905000 w 2148840"/>
              <a:gd name="connsiteY41" fmla="*/ 2674620 h 3688080"/>
              <a:gd name="connsiteX42" fmla="*/ 1821180 w 2148840"/>
              <a:gd name="connsiteY42" fmla="*/ 2567940 h 3688080"/>
              <a:gd name="connsiteX43" fmla="*/ 1767840 w 2148840"/>
              <a:gd name="connsiteY43" fmla="*/ 2430780 h 3688080"/>
              <a:gd name="connsiteX44" fmla="*/ 1706880 w 2148840"/>
              <a:gd name="connsiteY44" fmla="*/ 2324100 h 3688080"/>
              <a:gd name="connsiteX45" fmla="*/ 1668780 w 2148840"/>
              <a:gd name="connsiteY45" fmla="*/ 2141220 h 3688080"/>
              <a:gd name="connsiteX46" fmla="*/ 1645920 w 2148840"/>
              <a:gd name="connsiteY46" fmla="*/ 2034540 h 3688080"/>
              <a:gd name="connsiteX47" fmla="*/ 1623060 w 2148840"/>
              <a:gd name="connsiteY47" fmla="*/ 1775460 h 3688080"/>
              <a:gd name="connsiteX48" fmla="*/ 1638300 w 2148840"/>
              <a:gd name="connsiteY48" fmla="*/ 1508760 h 3688080"/>
              <a:gd name="connsiteX49" fmla="*/ 1653540 w 2148840"/>
              <a:gd name="connsiteY49" fmla="*/ 1264920 h 3688080"/>
              <a:gd name="connsiteX50" fmla="*/ 1691640 w 2148840"/>
              <a:gd name="connsiteY50" fmla="*/ 952500 h 3688080"/>
              <a:gd name="connsiteX51" fmla="*/ 1760220 w 2148840"/>
              <a:gd name="connsiteY51" fmla="*/ 533400 h 3688080"/>
              <a:gd name="connsiteX52" fmla="*/ 1844040 w 2148840"/>
              <a:gd name="connsiteY52" fmla="*/ 144780 h 3688080"/>
              <a:gd name="connsiteX53" fmla="*/ 1211580 w 2148840"/>
              <a:gd name="connsiteY53" fmla="*/ 0 h 3688080"/>
              <a:gd name="connsiteX54" fmla="*/ 1165860 w 2148840"/>
              <a:gd name="connsiteY54" fmla="*/ 289560 h 368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148840" h="3688080">
                <a:moveTo>
                  <a:pt x="1165860" y="289560"/>
                </a:moveTo>
                <a:lnTo>
                  <a:pt x="1135380" y="510540"/>
                </a:lnTo>
                <a:lnTo>
                  <a:pt x="1043940" y="937260"/>
                </a:lnTo>
                <a:lnTo>
                  <a:pt x="929640" y="1402080"/>
                </a:lnTo>
                <a:lnTo>
                  <a:pt x="853440" y="1638300"/>
                </a:lnTo>
                <a:lnTo>
                  <a:pt x="746760" y="1882140"/>
                </a:lnTo>
                <a:lnTo>
                  <a:pt x="601980" y="2095500"/>
                </a:lnTo>
                <a:lnTo>
                  <a:pt x="320040" y="2499360"/>
                </a:lnTo>
                <a:lnTo>
                  <a:pt x="182880" y="2613660"/>
                </a:lnTo>
                <a:lnTo>
                  <a:pt x="129540" y="2727960"/>
                </a:lnTo>
                <a:lnTo>
                  <a:pt x="15240" y="2834640"/>
                </a:lnTo>
                <a:lnTo>
                  <a:pt x="7620" y="2971800"/>
                </a:lnTo>
                <a:lnTo>
                  <a:pt x="0" y="3078480"/>
                </a:lnTo>
                <a:lnTo>
                  <a:pt x="99060" y="3139440"/>
                </a:lnTo>
                <a:lnTo>
                  <a:pt x="160020" y="3230880"/>
                </a:lnTo>
                <a:lnTo>
                  <a:pt x="259080" y="3398520"/>
                </a:lnTo>
                <a:lnTo>
                  <a:pt x="396240" y="3467100"/>
                </a:lnTo>
                <a:lnTo>
                  <a:pt x="525780" y="3444240"/>
                </a:lnTo>
                <a:lnTo>
                  <a:pt x="632460" y="3429000"/>
                </a:lnTo>
                <a:lnTo>
                  <a:pt x="693420" y="3459480"/>
                </a:lnTo>
                <a:lnTo>
                  <a:pt x="853440" y="3444240"/>
                </a:lnTo>
                <a:lnTo>
                  <a:pt x="929640" y="3398520"/>
                </a:lnTo>
                <a:lnTo>
                  <a:pt x="1043940" y="3421380"/>
                </a:lnTo>
                <a:lnTo>
                  <a:pt x="1196340" y="3459480"/>
                </a:lnTo>
                <a:lnTo>
                  <a:pt x="1295400" y="3520440"/>
                </a:lnTo>
                <a:lnTo>
                  <a:pt x="1363980" y="3589020"/>
                </a:lnTo>
                <a:lnTo>
                  <a:pt x="1478280" y="3672840"/>
                </a:lnTo>
                <a:lnTo>
                  <a:pt x="1569720" y="3688080"/>
                </a:lnTo>
                <a:lnTo>
                  <a:pt x="1630680" y="3688080"/>
                </a:lnTo>
                <a:lnTo>
                  <a:pt x="1691640" y="3581400"/>
                </a:lnTo>
                <a:lnTo>
                  <a:pt x="1714500" y="3489960"/>
                </a:lnTo>
                <a:lnTo>
                  <a:pt x="1760220" y="3436620"/>
                </a:lnTo>
                <a:lnTo>
                  <a:pt x="1844040" y="3459480"/>
                </a:lnTo>
                <a:lnTo>
                  <a:pt x="1958340" y="3451860"/>
                </a:lnTo>
                <a:lnTo>
                  <a:pt x="2042160" y="3398520"/>
                </a:lnTo>
                <a:lnTo>
                  <a:pt x="2087880" y="3322320"/>
                </a:lnTo>
                <a:lnTo>
                  <a:pt x="2133600" y="3215640"/>
                </a:lnTo>
                <a:lnTo>
                  <a:pt x="2148840" y="3048000"/>
                </a:lnTo>
                <a:lnTo>
                  <a:pt x="2148840" y="2971800"/>
                </a:lnTo>
                <a:lnTo>
                  <a:pt x="2080260" y="2834640"/>
                </a:lnTo>
                <a:lnTo>
                  <a:pt x="1981200" y="2758440"/>
                </a:lnTo>
                <a:lnTo>
                  <a:pt x="1905000" y="2674620"/>
                </a:lnTo>
                <a:lnTo>
                  <a:pt x="1821180" y="2567940"/>
                </a:lnTo>
                <a:lnTo>
                  <a:pt x="1767840" y="2430780"/>
                </a:lnTo>
                <a:lnTo>
                  <a:pt x="1706880" y="2324100"/>
                </a:lnTo>
                <a:lnTo>
                  <a:pt x="1668780" y="2141220"/>
                </a:lnTo>
                <a:lnTo>
                  <a:pt x="1645920" y="2034540"/>
                </a:lnTo>
                <a:lnTo>
                  <a:pt x="1623060" y="1775460"/>
                </a:lnTo>
                <a:lnTo>
                  <a:pt x="1638300" y="1508760"/>
                </a:lnTo>
                <a:lnTo>
                  <a:pt x="1653540" y="1264920"/>
                </a:lnTo>
                <a:lnTo>
                  <a:pt x="1691640" y="952500"/>
                </a:lnTo>
                <a:lnTo>
                  <a:pt x="1760220" y="533400"/>
                </a:lnTo>
                <a:lnTo>
                  <a:pt x="1844040" y="144780"/>
                </a:lnTo>
                <a:lnTo>
                  <a:pt x="1211580" y="0"/>
                </a:lnTo>
                <a:lnTo>
                  <a:pt x="1165860" y="289560"/>
                </a:lnTo>
                <a:close/>
              </a:path>
            </a:pathLst>
          </a:custGeom>
          <a:noFill/>
          <a:ln w="28575">
            <a:solidFill>
              <a:srgbClr val="B8D6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</p:spTree>
    <p:extLst>
      <p:ext uri="{BB962C8B-B14F-4D97-AF65-F5344CB8AC3E}">
        <p14:creationId xmlns:p14="http://schemas.microsoft.com/office/powerpoint/2010/main" val="3680935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X-ray of a person's leg&#10;&#10;Description automatically generated">
            <a:extLst>
              <a:ext uri="{FF2B5EF4-FFF2-40B4-BE49-F238E27FC236}">
                <a16:creationId xmlns:a16="http://schemas.microsoft.com/office/drawing/2014/main" id="{E2DA34AC-E311-4400-B850-3D6026A8E2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" t="1879" r="5831" b="5843"/>
          <a:stretch/>
        </p:blipFill>
        <p:spPr>
          <a:xfrm>
            <a:off x="3385225" y="694725"/>
            <a:ext cx="6031150" cy="6211913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2870AFB-8D16-4257-83F9-F80FB352F98F}"/>
              </a:ext>
            </a:extLst>
          </p:cNvPr>
          <p:cNvSpPr/>
          <p:nvPr/>
        </p:nvSpPr>
        <p:spPr>
          <a:xfrm>
            <a:off x="5816665" y="694725"/>
            <a:ext cx="2139289" cy="3620175"/>
          </a:xfrm>
          <a:custGeom>
            <a:avLst/>
            <a:gdLst>
              <a:gd name="connsiteX0" fmla="*/ 1165860 w 2148840"/>
              <a:gd name="connsiteY0" fmla="*/ 289560 h 3688080"/>
              <a:gd name="connsiteX1" fmla="*/ 1135380 w 2148840"/>
              <a:gd name="connsiteY1" fmla="*/ 510540 h 3688080"/>
              <a:gd name="connsiteX2" fmla="*/ 1043940 w 2148840"/>
              <a:gd name="connsiteY2" fmla="*/ 937260 h 3688080"/>
              <a:gd name="connsiteX3" fmla="*/ 929640 w 2148840"/>
              <a:gd name="connsiteY3" fmla="*/ 1402080 h 3688080"/>
              <a:gd name="connsiteX4" fmla="*/ 853440 w 2148840"/>
              <a:gd name="connsiteY4" fmla="*/ 1638300 h 3688080"/>
              <a:gd name="connsiteX5" fmla="*/ 746760 w 2148840"/>
              <a:gd name="connsiteY5" fmla="*/ 1882140 h 3688080"/>
              <a:gd name="connsiteX6" fmla="*/ 601980 w 2148840"/>
              <a:gd name="connsiteY6" fmla="*/ 2095500 h 3688080"/>
              <a:gd name="connsiteX7" fmla="*/ 320040 w 2148840"/>
              <a:gd name="connsiteY7" fmla="*/ 2499360 h 3688080"/>
              <a:gd name="connsiteX8" fmla="*/ 182880 w 2148840"/>
              <a:gd name="connsiteY8" fmla="*/ 2613660 h 3688080"/>
              <a:gd name="connsiteX9" fmla="*/ 129540 w 2148840"/>
              <a:gd name="connsiteY9" fmla="*/ 2727960 h 3688080"/>
              <a:gd name="connsiteX10" fmla="*/ 15240 w 2148840"/>
              <a:gd name="connsiteY10" fmla="*/ 2834640 h 3688080"/>
              <a:gd name="connsiteX11" fmla="*/ 7620 w 2148840"/>
              <a:gd name="connsiteY11" fmla="*/ 2971800 h 3688080"/>
              <a:gd name="connsiteX12" fmla="*/ 0 w 2148840"/>
              <a:gd name="connsiteY12" fmla="*/ 3078480 h 3688080"/>
              <a:gd name="connsiteX13" fmla="*/ 99060 w 2148840"/>
              <a:gd name="connsiteY13" fmla="*/ 3139440 h 3688080"/>
              <a:gd name="connsiteX14" fmla="*/ 160020 w 2148840"/>
              <a:gd name="connsiteY14" fmla="*/ 3230880 h 3688080"/>
              <a:gd name="connsiteX15" fmla="*/ 259080 w 2148840"/>
              <a:gd name="connsiteY15" fmla="*/ 3398520 h 3688080"/>
              <a:gd name="connsiteX16" fmla="*/ 396240 w 2148840"/>
              <a:gd name="connsiteY16" fmla="*/ 3467100 h 3688080"/>
              <a:gd name="connsiteX17" fmla="*/ 525780 w 2148840"/>
              <a:gd name="connsiteY17" fmla="*/ 3444240 h 3688080"/>
              <a:gd name="connsiteX18" fmla="*/ 632460 w 2148840"/>
              <a:gd name="connsiteY18" fmla="*/ 3429000 h 3688080"/>
              <a:gd name="connsiteX19" fmla="*/ 693420 w 2148840"/>
              <a:gd name="connsiteY19" fmla="*/ 3459480 h 3688080"/>
              <a:gd name="connsiteX20" fmla="*/ 853440 w 2148840"/>
              <a:gd name="connsiteY20" fmla="*/ 3444240 h 3688080"/>
              <a:gd name="connsiteX21" fmla="*/ 929640 w 2148840"/>
              <a:gd name="connsiteY21" fmla="*/ 3398520 h 3688080"/>
              <a:gd name="connsiteX22" fmla="*/ 1043940 w 2148840"/>
              <a:gd name="connsiteY22" fmla="*/ 3421380 h 3688080"/>
              <a:gd name="connsiteX23" fmla="*/ 1196340 w 2148840"/>
              <a:gd name="connsiteY23" fmla="*/ 3459480 h 3688080"/>
              <a:gd name="connsiteX24" fmla="*/ 1295400 w 2148840"/>
              <a:gd name="connsiteY24" fmla="*/ 3520440 h 3688080"/>
              <a:gd name="connsiteX25" fmla="*/ 1363980 w 2148840"/>
              <a:gd name="connsiteY25" fmla="*/ 3589020 h 3688080"/>
              <a:gd name="connsiteX26" fmla="*/ 1478280 w 2148840"/>
              <a:gd name="connsiteY26" fmla="*/ 3672840 h 3688080"/>
              <a:gd name="connsiteX27" fmla="*/ 1569720 w 2148840"/>
              <a:gd name="connsiteY27" fmla="*/ 3688080 h 3688080"/>
              <a:gd name="connsiteX28" fmla="*/ 1630680 w 2148840"/>
              <a:gd name="connsiteY28" fmla="*/ 3688080 h 3688080"/>
              <a:gd name="connsiteX29" fmla="*/ 1691640 w 2148840"/>
              <a:gd name="connsiteY29" fmla="*/ 3581400 h 3688080"/>
              <a:gd name="connsiteX30" fmla="*/ 1714500 w 2148840"/>
              <a:gd name="connsiteY30" fmla="*/ 3489960 h 3688080"/>
              <a:gd name="connsiteX31" fmla="*/ 1760220 w 2148840"/>
              <a:gd name="connsiteY31" fmla="*/ 3436620 h 3688080"/>
              <a:gd name="connsiteX32" fmla="*/ 1844040 w 2148840"/>
              <a:gd name="connsiteY32" fmla="*/ 3459480 h 3688080"/>
              <a:gd name="connsiteX33" fmla="*/ 1958340 w 2148840"/>
              <a:gd name="connsiteY33" fmla="*/ 3451860 h 3688080"/>
              <a:gd name="connsiteX34" fmla="*/ 2042160 w 2148840"/>
              <a:gd name="connsiteY34" fmla="*/ 3398520 h 3688080"/>
              <a:gd name="connsiteX35" fmla="*/ 2087880 w 2148840"/>
              <a:gd name="connsiteY35" fmla="*/ 3322320 h 3688080"/>
              <a:gd name="connsiteX36" fmla="*/ 2133600 w 2148840"/>
              <a:gd name="connsiteY36" fmla="*/ 3215640 h 3688080"/>
              <a:gd name="connsiteX37" fmla="*/ 2148840 w 2148840"/>
              <a:gd name="connsiteY37" fmla="*/ 3048000 h 3688080"/>
              <a:gd name="connsiteX38" fmla="*/ 2148840 w 2148840"/>
              <a:gd name="connsiteY38" fmla="*/ 2971800 h 3688080"/>
              <a:gd name="connsiteX39" fmla="*/ 2080260 w 2148840"/>
              <a:gd name="connsiteY39" fmla="*/ 2834640 h 3688080"/>
              <a:gd name="connsiteX40" fmla="*/ 1981200 w 2148840"/>
              <a:gd name="connsiteY40" fmla="*/ 2758440 h 3688080"/>
              <a:gd name="connsiteX41" fmla="*/ 1905000 w 2148840"/>
              <a:gd name="connsiteY41" fmla="*/ 2674620 h 3688080"/>
              <a:gd name="connsiteX42" fmla="*/ 1821180 w 2148840"/>
              <a:gd name="connsiteY42" fmla="*/ 2567940 h 3688080"/>
              <a:gd name="connsiteX43" fmla="*/ 1767840 w 2148840"/>
              <a:gd name="connsiteY43" fmla="*/ 2430780 h 3688080"/>
              <a:gd name="connsiteX44" fmla="*/ 1706880 w 2148840"/>
              <a:gd name="connsiteY44" fmla="*/ 2324100 h 3688080"/>
              <a:gd name="connsiteX45" fmla="*/ 1668780 w 2148840"/>
              <a:gd name="connsiteY45" fmla="*/ 2141220 h 3688080"/>
              <a:gd name="connsiteX46" fmla="*/ 1645920 w 2148840"/>
              <a:gd name="connsiteY46" fmla="*/ 2034540 h 3688080"/>
              <a:gd name="connsiteX47" fmla="*/ 1623060 w 2148840"/>
              <a:gd name="connsiteY47" fmla="*/ 1775460 h 3688080"/>
              <a:gd name="connsiteX48" fmla="*/ 1638300 w 2148840"/>
              <a:gd name="connsiteY48" fmla="*/ 1508760 h 3688080"/>
              <a:gd name="connsiteX49" fmla="*/ 1653540 w 2148840"/>
              <a:gd name="connsiteY49" fmla="*/ 1264920 h 3688080"/>
              <a:gd name="connsiteX50" fmla="*/ 1691640 w 2148840"/>
              <a:gd name="connsiteY50" fmla="*/ 952500 h 3688080"/>
              <a:gd name="connsiteX51" fmla="*/ 1760220 w 2148840"/>
              <a:gd name="connsiteY51" fmla="*/ 533400 h 3688080"/>
              <a:gd name="connsiteX52" fmla="*/ 1844040 w 2148840"/>
              <a:gd name="connsiteY52" fmla="*/ 144780 h 3688080"/>
              <a:gd name="connsiteX53" fmla="*/ 1211580 w 2148840"/>
              <a:gd name="connsiteY53" fmla="*/ 0 h 3688080"/>
              <a:gd name="connsiteX54" fmla="*/ 1165860 w 2148840"/>
              <a:gd name="connsiteY54" fmla="*/ 289560 h 368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148840" h="3688080">
                <a:moveTo>
                  <a:pt x="1165860" y="289560"/>
                </a:moveTo>
                <a:lnTo>
                  <a:pt x="1135380" y="510540"/>
                </a:lnTo>
                <a:lnTo>
                  <a:pt x="1043940" y="937260"/>
                </a:lnTo>
                <a:lnTo>
                  <a:pt x="929640" y="1402080"/>
                </a:lnTo>
                <a:lnTo>
                  <a:pt x="853440" y="1638300"/>
                </a:lnTo>
                <a:lnTo>
                  <a:pt x="746760" y="1882140"/>
                </a:lnTo>
                <a:lnTo>
                  <a:pt x="601980" y="2095500"/>
                </a:lnTo>
                <a:lnTo>
                  <a:pt x="320040" y="2499360"/>
                </a:lnTo>
                <a:lnTo>
                  <a:pt x="182880" y="2613660"/>
                </a:lnTo>
                <a:lnTo>
                  <a:pt x="129540" y="2727960"/>
                </a:lnTo>
                <a:lnTo>
                  <a:pt x="15240" y="2834640"/>
                </a:lnTo>
                <a:lnTo>
                  <a:pt x="7620" y="2971800"/>
                </a:lnTo>
                <a:lnTo>
                  <a:pt x="0" y="3078480"/>
                </a:lnTo>
                <a:lnTo>
                  <a:pt x="99060" y="3139440"/>
                </a:lnTo>
                <a:lnTo>
                  <a:pt x="160020" y="3230880"/>
                </a:lnTo>
                <a:lnTo>
                  <a:pt x="259080" y="3398520"/>
                </a:lnTo>
                <a:lnTo>
                  <a:pt x="396240" y="3467100"/>
                </a:lnTo>
                <a:lnTo>
                  <a:pt x="525780" y="3444240"/>
                </a:lnTo>
                <a:lnTo>
                  <a:pt x="632460" y="3429000"/>
                </a:lnTo>
                <a:lnTo>
                  <a:pt x="693420" y="3459480"/>
                </a:lnTo>
                <a:lnTo>
                  <a:pt x="853440" y="3444240"/>
                </a:lnTo>
                <a:lnTo>
                  <a:pt x="929640" y="3398520"/>
                </a:lnTo>
                <a:lnTo>
                  <a:pt x="1043940" y="3421380"/>
                </a:lnTo>
                <a:lnTo>
                  <a:pt x="1196340" y="3459480"/>
                </a:lnTo>
                <a:lnTo>
                  <a:pt x="1295400" y="3520440"/>
                </a:lnTo>
                <a:lnTo>
                  <a:pt x="1363980" y="3589020"/>
                </a:lnTo>
                <a:lnTo>
                  <a:pt x="1478280" y="3672840"/>
                </a:lnTo>
                <a:lnTo>
                  <a:pt x="1569720" y="3688080"/>
                </a:lnTo>
                <a:lnTo>
                  <a:pt x="1630680" y="3688080"/>
                </a:lnTo>
                <a:lnTo>
                  <a:pt x="1691640" y="3581400"/>
                </a:lnTo>
                <a:lnTo>
                  <a:pt x="1714500" y="3489960"/>
                </a:lnTo>
                <a:lnTo>
                  <a:pt x="1760220" y="3436620"/>
                </a:lnTo>
                <a:lnTo>
                  <a:pt x="1844040" y="3459480"/>
                </a:lnTo>
                <a:lnTo>
                  <a:pt x="1958340" y="3451860"/>
                </a:lnTo>
                <a:lnTo>
                  <a:pt x="2042160" y="3398520"/>
                </a:lnTo>
                <a:lnTo>
                  <a:pt x="2087880" y="3322320"/>
                </a:lnTo>
                <a:lnTo>
                  <a:pt x="2133600" y="3215640"/>
                </a:lnTo>
                <a:lnTo>
                  <a:pt x="2148840" y="3048000"/>
                </a:lnTo>
                <a:lnTo>
                  <a:pt x="2148840" y="2971800"/>
                </a:lnTo>
                <a:lnTo>
                  <a:pt x="2080260" y="2834640"/>
                </a:lnTo>
                <a:lnTo>
                  <a:pt x="1981200" y="2758440"/>
                </a:lnTo>
                <a:lnTo>
                  <a:pt x="1905000" y="2674620"/>
                </a:lnTo>
                <a:lnTo>
                  <a:pt x="1821180" y="2567940"/>
                </a:lnTo>
                <a:lnTo>
                  <a:pt x="1767840" y="2430780"/>
                </a:lnTo>
                <a:lnTo>
                  <a:pt x="1706880" y="2324100"/>
                </a:lnTo>
                <a:lnTo>
                  <a:pt x="1668780" y="2141220"/>
                </a:lnTo>
                <a:lnTo>
                  <a:pt x="1645920" y="2034540"/>
                </a:lnTo>
                <a:lnTo>
                  <a:pt x="1623060" y="1775460"/>
                </a:lnTo>
                <a:lnTo>
                  <a:pt x="1638300" y="1508760"/>
                </a:lnTo>
                <a:lnTo>
                  <a:pt x="1653540" y="1264920"/>
                </a:lnTo>
                <a:lnTo>
                  <a:pt x="1691640" y="952500"/>
                </a:lnTo>
                <a:lnTo>
                  <a:pt x="1760220" y="533400"/>
                </a:lnTo>
                <a:lnTo>
                  <a:pt x="1844040" y="144780"/>
                </a:lnTo>
                <a:lnTo>
                  <a:pt x="1211580" y="0"/>
                </a:lnTo>
                <a:lnTo>
                  <a:pt x="1165860" y="289560"/>
                </a:lnTo>
                <a:close/>
              </a:path>
            </a:pathLst>
          </a:custGeom>
          <a:noFill/>
          <a:ln w="127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D77E838-0856-4EE6-B952-27EE3A938CF8}"/>
              </a:ext>
            </a:extLst>
          </p:cNvPr>
          <p:cNvSpPr/>
          <p:nvPr/>
        </p:nvSpPr>
        <p:spPr>
          <a:xfrm>
            <a:off x="5859535" y="982554"/>
            <a:ext cx="2086459" cy="3507096"/>
          </a:xfrm>
          <a:custGeom>
            <a:avLst/>
            <a:gdLst>
              <a:gd name="connsiteX0" fmla="*/ 1557338 w 1985963"/>
              <a:gd name="connsiteY0" fmla="*/ 2919412 h 3352800"/>
              <a:gd name="connsiteX1" fmla="*/ 1633538 w 1985963"/>
              <a:gd name="connsiteY1" fmla="*/ 3000375 h 3352800"/>
              <a:gd name="connsiteX2" fmla="*/ 1676400 w 1985963"/>
              <a:gd name="connsiteY2" fmla="*/ 3076575 h 3352800"/>
              <a:gd name="connsiteX3" fmla="*/ 1657350 w 1985963"/>
              <a:gd name="connsiteY3" fmla="*/ 3200400 h 3352800"/>
              <a:gd name="connsiteX4" fmla="*/ 1600200 w 1985963"/>
              <a:gd name="connsiteY4" fmla="*/ 3314700 h 3352800"/>
              <a:gd name="connsiteX5" fmla="*/ 1514475 w 1985963"/>
              <a:gd name="connsiteY5" fmla="*/ 3352800 h 3352800"/>
              <a:gd name="connsiteX6" fmla="*/ 1333500 w 1985963"/>
              <a:gd name="connsiteY6" fmla="*/ 3338512 h 3352800"/>
              <a:gd name="connsiteX7" fmla="*/ 1171575 w 1985963"/>
              <a:gd name="connsiteY7" fmla="*/ 3300412 h 3352800"/>
              <a:gd name="connsiteX8" fmla="*/ 1047750 w 1985963"/>
              <a:gd name="connsiteY8" fmla="*/ 3257550 h 3352800"/>
              <a:gd name="connsiteX9" fmla="*/ 914400 w 1985963"/>
              <a:gd name="connsiteY9" fmla="*/ 3209925 h 3352800"/>
              <a:gd name="connsiteX10" fmla="*/ 842963 w 1985963"/>
              <a:gd name="connsiteY10" fmla="*/ 3090862 h 3352800"/>
              <a:gd name="connsiteX11" fmla="*/ 819150 w 1985963"/>
              <a:gd name="connsiteY11" fmla="*/ 3009900 h 3352800"/>
              <a:gd name="connsiteX12" fmla="*/ 700088 w 1985963"/>
              <a:gd name="connsiteY12" fmla="*/ 2986087 h 3352800"/>
              <a:gd name="connsiteX13" fmla="*/ 581025 w 1985963"/>
              <a:gd name="connsiteY13" fmla="*/ 2976562 h 3352800"/>
              <a:gd name="connsiteX14" fmla="*/ 381000 w 1985963"/>
              <a:gd name="connsiteY14" fmla="*/ 2952750 h 3352800"/>
              <a:gd name="connsiteX15" fmla="*/ 242888 w 1985963"/>
              <a:gd name="connsiteY15" fmla="*/ 2909887 h 3352800"/>
              <a:gd name="connsiteX16" fmla="*/ 128588 w 1985963"/>
              <a:gd name="connsiteY16" fmla="*/ 2843212 h 3352800"/>
              <a:gd name="connsiteX17" fmla="*/ 52388 w 1985963"/>
              <a:gd name="connsiteY17" fmla="*/ 2719387 h 3352800"/>
              <a:gd name="connsiteX18" fmla="*/ 9525 w 1985963"/>
              <a:gd name="connsiteY18" fmla="*/ 2595562 h 3352800"/>
              <a:gd name="connsiteX19" fmla="*/ 0 w 1985963"/>
              <a:gd name="connsiteY19" fmla="*/ 2457450 h 3352800"/>
              <a:gd name="connsiteX20" fmla="*/ 76200 w 1985963"/>
              <a:gd name="connsiteY20" fmla="*/ 2276475 h 3352800"/>
              <a:gd name="connsiteX21" fmla="*/ 147638 w 1985963"/>
              <a:gd name="connsiteY21" fmla="*/ 2181225 h 3352800"/>
              <a:gd name="connsiteX22" fmla="*/ 271463 w 1985963"/>
              <a:gd name="connsiteY22" fmla="*/ 2062162 h 3352800"/>
              <a:gd name="connsiteX23" fmla="*/ 400050 w 1985963"/>
              <a:gd name="connsiteY23" fmla="*/ 1866900 h 3352800"/>
              <a:gd name="connsiteX24" fmla="*/ 595313 w 1985963"/>
              <a:gd name="connsiteY24" fmla="*/ 1481137 h 3352800"/>
              <a:gd name="connsiteX25" fmla="*/ 819150 w 1985963"/>
              <a:gd name="connsiteY25" fmla="*/ 1185862 h 3352800"/>
              <a:gd name="connsiteX26" fmla="*/ 933450 w 1985963"/>
              <a:gd name="connsiteY26" fmla="*/ 895350 h 3352800"/>
              <a:gd name="connsiteX27" fmla="*/ 1023938 w 1985963"/>
              <a:gd name="connsiteY27" fmla="*/ 428625 h 3352800"/>
              <a:gd name="connsiteX28" fmla="*/ 1081088 w 1985963"/>
              <a:gd name="connsiteY28" fmla="*/ 0 h 3352800"/>
              <a:gd name="connsiteX29" fmla="*/ 1676400 w 1985963"/>
              <a:gd name="connsiteY29" fmla="*/ 9525 h 3352800"/>
              <a:gd name="connsiteX30" fmla="*/ 1676400 w 1985963"/>
              <a:gd name="connsiteY30" fmla="*/ 209550 h 3352800"/>
              <a:gd name="connsiteX31" fmla="*/ 1619250 w 1985963"/>
              <a:gd name="connsiteY31" fmla="*/ 514350 h 3352800"/>
              <a:gd name="connsiteX32" fmla="*/ 1609725 w 1985963"/>
              <a:gd name="connsiteY32" fmla="*/ 819150 h 3352800"/>
              <a:gd name="connsiteX33" fmla="*/ 1643063 w 1985963"/>
              <a:gd name="connsiteY33" fmla="*/ 1123950 h 3352800"/>
              <a:gd name="connsiteX34" fmla="*/ 1657350 w 1985963"/>
              <a:gd name="connsiteY34" fmla="*/ 1409700 h 3352800"/>
              <a:gd name="connsiteX35" fmla="*/ 1690688 w 1985963"/>
              <a:gd name="connsiteY35" fmla="*/ 1581150 h 3352800"/>
              <a:gd name="connsiteX36" fmla="*/ 1738313 w 1985963"/>
              <a:gd name="connsiteY36" fmla="*/ 1824037 h 3352800"/>
              <a:gd name="connsiteX37" fmla="*/ 1828800 w 1985963"/>
              <a:gd name="connsiteY37" fmla="*/ 2124075 h 3352800"/>
              <a:gd name="connsiteX38" fmla="*/ 1914525 w 1985963"/>
              <a:gd name="connsiteY38" fmla="*/ 2428875 h 3352800"/>
              <a:gd name="connsiteX39" fmla="*/ 1952625 w 1985963"/>
              <a:gd name="connsiteY39" fmla="*/ 2533650 h 3352800"/>
              <a:gd name="connsiteX40" fmla="*/ 1985963 w 1985963"/>
              <a:gd name="connsiteY40" fmla="*/ 2562225 h 3352800"/>
              <a:gd name="connsiteX41" fmla="*/ 1985963 w 1985963"/>
              <a:gd name="connsiteY41" fmla="*/ 2614612 h 3352800"/>
              <a:gd name="connsiteX42" fmla="*/ 1971675 w 1985963"/>
              <a:gd name="connsiteY42" fmla="*/ 2671762 h 3352800"/>
              <a:gd name="connsiteX43" fmla="*/ 1928813 w 1985963"/>
              <a:gd name="connsiteY43" fmla="*/ 2733675 h 3352800"/>
              <a:gd name="connsiteX44" fmla="*/ 1866900 w 1985963"/>
              <a:gd name="connsiteY44" fmla="*/ 2814637 h 3352800"/>
              <a:gd name="connsiteX45" fmla="*/ 1824038 w 1985963"/>
              <a:gd name="connsiteY45" fmla="*/ 2852737 h 3352800"/>
              <a:gd name="connsiteX46" fmla="*/ 1766888 w 1985963"/>
              <a:gd name="connsiteY46" fmla="*/ 2895600 h 3352800"/>
              <a:gd name="connsiteX47" fmla="*/ 1657350 w 1985963"/>
              <a:gd name="connsiteY47" fmla="*/ 2905125 h 3352800"/>
              <a:gd name="connsiteX48" fmla="*/ 1557338 w 1985963"/>
              <a:gd name="connsiteY48" fmla="*/ 2919412 h 3352800"/>
              <a:gd name="connsiteX0" fmla="*/ 1557338 w 1985963"/>
              <a:gd name="connsiteY0" fmla="*/ 2919412 h 3352800"/>
              <a:gd name="connsiteX1" fmla="*/ 1633538 w 1985963"/>
              <a:gd name="connsiteY1" fmla="*/ 3000375 h 3352800"/>
              <a:gd name="connsiteX2" fmla="*/ 1676400 w 1985963"/>
              <a:gd name="connsiteY2" fmla="*/ 3076575 h 3352800"/>
              <a:gd name="connsiteX3" fmla="*/ 1657350 w 1985963"/>
              <a:gd name="connsiteY3" fmla="*/ 3200400 h 3352800"/>
              <a:gd name="connsiteX4" fmla="*/ 1600200 w 1985963"/>
              <a:gd name="connsiteY4" fmla="*/ 3314700 h 3352800"/>
              <a:gd name="connsiteX5" fmla="*/ 1514475 w 1985963"/>
              <a:gd name="connsiteY5" fmla="*/ 3352800 h 3352800"/>
              <a:gd name="connsiteX6" fmla="*/ 1333500 w 1985963"/>
              <a:gd name="connsiteY6" fmla="*/ 3338512 h 3352800"/>
              <a:gd name="connsiteX7" fmla="*/ 1171575 w 1985963"/>
              <a:gd name="connsiteY7" fmla="*/ 3300412 h 3352800"/>
              <a:gd name="connsiteX8" fmla="*/ 1047750 w 1985963"/>
              <a:gd name="connsiteY8" fmla="*/ 3257550 h 3352800"/>
              <a:gd name="connsiteX9" fmla="*/ 914400 w 1985963"/>
              <a:gd name="connsiteY9" fmla="*/ 3209925 h 3352800"/>
              <a:gd name="connsiteX10" fmla="*/ 842963 w 1985963"/>
              <a:gd name="connsiteY10" fmla="*/ 3090862 h 3352800"/>
              <a:gd name="connsiteX11" fmla="*/ 819150 w 1985963"/>
              <a:gd name="connsiteY11" fmla="*/ 3009900 h 3352800"/>
              <a:gd name="connsiteX12" fmla="*/ 700088 w 1985963"/>
              <a:gd name="connsiteY12" fmla="*/ 2986087 h 3352800"/>
              <a:gd name="connsiteX13" fmla="*/ 581025 w 1985963"/>
              <a:gd name="connsiteY13" fmla="*/ 2976562 h 3352800"/>
              <a:gd name="connsiteX14" fmla="*/ 381000 w 1985963"/>
              <a:gd name="connsiteY14" fmla="*/ 2952750 h 3352800"/>
              <a:gd name="connsiteX15" fmla="*/ 242888 w 1985963"/>
              <a:gd name="connsiteY15" fmla="*/ 2909887 h 3352800"/>
              <a:gd name="connsiteX16" fmla="*/ 128588 w 1985963"/>
              <a:gd name="connsiteY16" fmla="*/ 2843212 h 3352800"/>
              <a:gd name="connsiteX17" fmla="*/ 52388 w 1985963"/>
              <a:gd name="connsiteY17" fmla="*/ 2719387 h 3352800"/>
              <a:gd name="connsiteX18" fmla="*/ 9525 w 1985963"/>
              <a:gd name="connsiteY18" fmla="*/ 2595562 h 3352800"/>
              <a:gd name="connsiteX19" fmla="*/ 0 w 1985963"/>
              <a:gd name="connsiteY19" fmla="*/ 2457450 h 3352800"/>
              <a:gd name="connsiteX20" fmla="*/ 76200 w 1985963"/>
              <a:gd name="connsiteY20" fmla="*/ 2276475 h 3352800"/>
              <a:gd name="connsiteX21" fmla="*/ 147638 w 1985963"/>
              <a:gd name="connsiteY21" fmla="*/ 2181225 h 3352800"/>
              <a:gd name="connsiteX22" fmla="*/ 271463 w 1985963"/>
              <a:gd name="connsiteY22" fmla="*/ 2062162 h 3352800"/>
              <a:gd name="connsiteX23" fmla="*/ 400050 w 1985963"/>
              <a:gd name="connsiteY23" fmla="*/ 1866900 h 3352800"/>
              <a:gd name="connsiteX24" fmla="*/ 647700 w 1985963"/>
              <a:gd name="connsiteY24" fmla="*/ 1519237 h 3352800"/>
              <a:gd name="connsiteX25" fmla="*/ 819150 w 1985963"/>
              <a:gd name="connsiteY25" fmla="*/ 1185862 h 3352800"/>
              <a:gd name="connsiteX26" fmla="*/ 933450 w 1985963"/>
              <a:gd name="connsiteY26" fmla="*/ 895350 h 3352800"/>
              <a:gd name="connsiteX27" fmla="*/ 1023938 w 1985963"/>
              <a:gd name="connsiteY27" fmla="*/ 428625 h 3352800"/>
              <a:gd name="connsiteX28" fmla="*/ 1081088 w 1985963"/>
              <a:gd name="connsiteY28" fmla="*/ 0 h 3352800"/>
              <a:gd name="connsiteX29" fmla="*/ 1676400 w 1985963"/>
              <a:gd name="connsiteY29" fmla="*/ 9525 h 3352800"/>
              <a:gd name="connsiteX30" fmla="*/ 1676400 w 1985963"/>
              <a:gd name="connsiteY30" fmla="*/ 209550 h 3352800"/>
              <a:gd name="connsiteX31" fmla="*/ 1619250 w 1985963"/>
              <a:gd name="connsiteY31" fmla="*/ 514350 h 3352800"/>
              <a:gd name="connsiteX32" fmla="*/ 1609725 w 1985963"/>
              <a:gd name="connsiteY32" fmla="*/ 819150 h 3352800"/>
              <a:gd name="connsiteX33" fmla="*/ 1643063 w 1985963"/>
              <a:gd name="connsiteY33" fmla="*/ 1123950 h 3352800"/>
              <a:gd name="connsiteX34" fmla="*/ 1657350 w 1985963"/>
              <a:gd name="connsiteY34" fmla="*/ 1409700 h 3352800"/>
              <a:gd name="connsiteX35" fmla="*/ 1690688 w 1985963"/>
              <a:gd name="connsiteY35" fmla="*/ 1581150 h 3352800"/>
              <a:gd name="connsiteX36" fmla="*/ 1738313 w 1985963"/>
              <a:gd name="connsiteY36" fmla="*/ 1824037 h 3352800"/>
              <a:gd name="connsiteX37" fmla="*/ 1828800 w 1985963"/>
              <a:gd name="connsiteY37" fmla="*/ 2124075 h 3352800"/>
              <a:gd name="connsiteX38" fmla="*/ 1914525 w 1985963"/>
              <a:gd name="connsiteY38" fmla="*/ 2428875 h 3352800"/>
              <a:gd name="connsiteX39" fmla="*/ 1952625 w 1985963"/>
              <a:gd name="connsiteY39" fmla="*/ 2533650 h 3352800"/>
              <a:gd name="connsiteX40" fmla="*/ 1985963 w 1985963"/>
              <a:gd name="connsiteY40" fmla="*/ 2562225 h 3352800"/>
              <a:gd name="connsiteX41" fmla="*/ 1985963 w 1985963"/>
              <a:gd name="connsiteY41" fmla="*/ 2614612 h 3352800"/>
              <a:gd name="connsiteX42" fmla="*/ 1971675 w 1985963"/>
              <a:gd name="connsiteY42" fmla="*/ 2671762 h 3352800"/>
              <a:gd name="connsiteX43" fmla="*/ 1928813 w 1985963"/>
              <a:gd name="connsiteY43" fmla="*/ 2733675 h 3352800"/>
              <a:gd name="connsiteX44" fmla="*/ 1866900 w 1985963"/>
              <a:gd name="connsiteY44" fmla="*/ 2814637 h 3352800"/>
              <a:gd name="connsiteX45" fmla="*/ 1824038 w 1985963"/>
              <a:gd name="connsiteY45" fmla="*/ 2852737 h 3352800"/>
              <a:gd name="connsiteX46" fmla="*/ 1766888 w 1985963"/>
              <a:gd name="connsiteY46" fmla="*/ 2895600 h 3352800"/>
              <a:gd name="connsiteX47" fmla="*/ 1657350 w 1985963"/>
              <a:gd name="connsiteY47" fmla="*/ 2905125 h 3352800"/>
              <a:gd name="connsiteX48" fmla="*/ 1557338 w 1985963"/>
              <a:gd name="connsiteY48" fmla="*/ 2919412 h 3352800"/>
              <a:gd name="connsiteX0" fmla="*/ 1557338 w 1985963"/>
              <a:gd name="connsiteY0" fmla="*/ 2919412 h 3352800"/>
              <a:gd name="connsiteX1" fmla="*/ 1633538 w 1985963"/>
              <a:gd name="connsiteY1" fmla="*/ 3000375 h 3352800"/>
              <a:gd name="connsiteX2" fmla="*/ 1676400 w 1985963"/>
              <a:gd name="connsiteY2" fmla="*/ 3076575 h 3352800"/>
              <a:gd name="connsiteX3" fmla="*/ 1657350 w 1985963"/>
              <a:gd name="connsiteY3" fmla="*/ 3200400 h 3352800"/>
              <a:gd name="connsiteX4" fmla="*/ 1600200 w 1985963"/>
              <a:gd name="connsiteY4" fmla="*/ 3314700 h 3352800"/>
              <a:gd name="connsiteX5" fmla="*/ 1514475 w 1985963"/>
              <a:gd name="connsiteY5" fmla="*/ 3352800 h 3352800"/>
              <a:gd name="connsiteX6" fmla="*/ 1333500 w 1985963"/>
              <a:gd name="connsiteY6" fmla="*/ 3338512 h 3352800"/>
              <a:gd name="connsiteX7" fmla="*/ 1171575 w 1985963"/>
              <a:gd name="connsiteY7" fmla="*/ 3300412 h 3352800"/>
              <a:gd name="connsiteX8" fmla="*/ 1047750 w 1985963"/>
              <a:gd name="connsiteY8" fmla="*/ 3257550 h 3352800"/>
              <a:gd name="connsiteX9" fmla="*/ 914400 w 1985963"/>
              <a:gd name="connsiteY9" fmla="*/ 3209925 h 3352800"/>
              <a:gd name="connsiteX10" fmla="*/ 842963 w 1985963"/>
              <a:gd name="connsiteY10" fmla="*/ 3090862 h 3352800"/>
              <a:gd name="connsiteX11" fmla="*/ 819150 w 1985963"/>
              <a:gd name="connsiteY11" fmla="*/ 3009900 h 3352800"/>
              <a:gd name="connsiteX12" fmla="*/ 700088 w 1985963"/>
              <a:gd name="connsiteY12" fmla="*/ 2986087 h 3352800"/>
              <a:gd name="connsiteX13" fmla="*/ 581025 w 1985963"/>
              <a:gd name="connsiteY13" fmla="*/ 2976562 h 3352800"/>
              <a:gd name="connsiteX14" fmla="*/ 381000 w 1985963"/>
              <a:gd name="connsiteY14" fmla="*/ 2952750 h 3352800"/>
              <a:gd name="connsiteX15" fmla="*/ 242888 w 1985963"/>
              <a:gd name="connsiteY15" fmla="*/ 2909887 h 3352800"/>
              <a:gd name="connsiteX16" fmla="*/ 128588 w 1985963"/>
              <a:gd name="connsiteY16" fmla="*/ 2843212 h 3352800"/>
              <a:gd name="connsiteX17" fmla="*/ 52388 w 1985963"/>
              <a:gd name="connsiteY17" fmla="*/ 2719387 h 3352800"/>
              <a:gd name="connsiteX18" fmla="*/ 9525 w 1985963"/>
              <a:gd name="connsiteY18" fmla="*/ 2595562 h 3352800"/>
              <a:gd name="connsiteX19" fmla="*/ 0 w 1985963"/>
              <a:gd name="connsiteY19" fmla="*/ 2457450 h 3352800"/>
              <a:gd name="connsiteX20" fmla="*/ 76200 w 1985963"/>
              <a:gd name="connsiteY20" fmla="*/ 2276475 h 3352800"/>
              <a:gd name="connsiteX21" fmla="*/ 147638 w 1985963"/>
              <a:gd name="connsiteY21" fmla="*/ 2181225 h 3352800"/>
              <a:gd name="connsiteX22" fmla="*/ 271463 w 1985963"/>
              <a:gd name="connsiteY22" fmla="*/ 2062162 h 3352800"/>
              <a:gd name="connsiteX23" fmla="*/ 400050 w 1985963"/>
              <a:gd name="connsiteY23" fmla="*/ 1866900 h 3352800"/>
              <a:gd name="connsiteX24" fmla="*/ 647700 w 1985963"/>
              <a:gd name="connsiteY24" fmla="*/ 1519237 h 3352800"/>
              <a:gd name="connsiteX25" fmla="*/ 819150 w 1985963"/>
              <a:gd name="connsiteY25" fmla="*/ 1185862 h 3352800"/>
              <a:gd name="connsiteX26" fmla="*/ 933450 w 1985963"/>
              <a:gd name="connsiteY26" fmla="*/ 895350 h 3352800"/>
              <a:gd name="connsiteX27" fmla="*/ 1023938 w 1985963"/>
              <a:gd name="connsiteY27" fmla="*/ 428625 h 3352800"/>
              <a:gd name="connsiteX28" fmla="*/ 1081088 w 1985963"/>
              <a:gd name="connsiteY28" fmla="*/ 0 h 3352800"/>
              <a:gd name="connsiteX29" fmla="*/ 1676400 w 1985963"/>
              <a:gd name="connsiteY29" fmla="*/ 9525 h 3352800"/>
              <a:gd name="connsiteX30" fmla="*/ 1676400 w 1985963"/>
              <a:gd name="connsiteY30" fmla="*/ 209550 h 3352800"/>
              <a:gd name="connsiteX31" fmla="*/ 1633537 w 1985963"/>
              <a:gd name="connsiteY31" fmla="*/ 519113 h 3352800"/>
              <a:gd name="connsiteX32" fmla="*/ 1609725 w 1985963"/>
              <a:gd name="connsiteY32" fmla="*/ 819150 h 3352800"/>
              <a:gd name="connsiteX33" fmla="*/ 1643063 w 1985963"/>
              <a:gd name="connsiteY33" fmla="*/ 1123950 h 3352800"/>
              <a:gd name="connsiteX34" fmla="*/ 1657350 w 1985963"/>
              <a:gd name="connsiteY34" fmla="*/ 1409700 h 3352800"/>
              <a:gd name="connsiteX35" fmla="*/ 1690688 w 1985963"/>
              <a:gd name="connsiteY35" fmla="*/ 1581150 h 3352800"/>
              <a:gd name="connsiteX36" fmla="*/ 1738313 w 1985963"/>
              <a:gd name="connsiteY36" fmla="*/ 1824037 h 3352800"/>
              <a:gd name="connsiteX37" fmla="*/ 1828800 w 1985963"/>
              <a:gd name="connsiteY37" fmla="*/ 2124075 h 3352800"/>
              <a:gd name="connsiteX38" fmla="*/ 1914525 w 1985963"/>
              <a:gd name="connsiteY38" fmla="*/ 2428875 h 3352800"/>
              <a:gd name="connsiteX39" fmla="*/ 1952625 w 1985963"/>
              <a:gd name="connsiteY39" fmla="*/ 2533650 h 3352800"/>
              <a:gd name="connsiteX40" fmla="*/ 1985963 w 1985963"/>
              <a:gd name="connsiteY40" fmla="*/ 2562225 h 3352800"/>
              <a:gd name="connsiteX41" fmla="*/ 1985963 w 1985963"/>
              <a:gd name="connsiteY41" fmla="*/ 2614612 h 3352800"/>
              <a:gd name="connsiteX42" fmla="*/ 1971675 w 1985963"/>
              <a:gd name="connsiteY42" fmla="*/ 2671762 h 3352800"/>
              <a:gd name="connsiteX43" fmla="*/ 1928813 w 1985963"/>
              <a:gd name="connsiteY43" fmla="*/ 2733675 h 3352800"/>
              <a:gd name="connsiteX44" fmla="*/ 1866900 w 1985963"/>
              <a:gd name="connsiteY44" fmla="*/ 2814637 h 3352800"/>
              <a:gd name="connsiteX45" fmla="*/ 1824038 w 1985963"/>
              <a:gd name="connsiteY45" fmla="*/ 2852737 h 3352800"/>
              <a:gd name="connsiteX46" fmla="*/ 1766888 w 1985963"/>
              <a:gd name="connsiteY46" fmla="*/ 2895600 h 3352800"/>
              <a:gd name="connsiteX47" fmla="*/ 1657350 w 1985963"/>
              <a:gd name="connsiteY47" fmla="*/ 2905125 h 3352800"/>
              <a:gd name="connsiteX48" fmla="*/ 1557338 w 1985963"/>
              <a:gd name="connsiteY48" fmla="*/ 2919412 h 3352800"/>
              <a:gd name="connsiteX0" fmla="*/ 1557338 w 1985963"/>
              <a:gd name="connsiteY0" fmla="*/ 2919412 h 3352800"/>
              <a:gd name="connsiteX1" fmla="*/ 1633538 w 1985963"/>
              <a:gd name="connsiteY1" fmla="*/ 3000375 h 3352800"/>
              <a:gd name="connsiteX2" fmla="*/ 1676400 w 1985963"/>
              <a:gd name="connsiteY2" fmla="*/ 3076575 h 3352800"/>
              <a:gd name="connsiteX3" fmla="*/ 1657350 w 1985963"/>
              <a:gd name="connsiteY3" fmla="*/ 3200400 h 3352800"/>
              <a:gd name="connsiteX4" fmla="*/ 1600200 w 1985963"/>
              <a:gd name="connsiteY4" fmla="*/ 3314700 h 3352800"/>
              <a:gd name="connsiteX5" fmla="*/ 1514475 w 1985963"/>
              <a:gd name="connsiteY5" fmla="*/ 3352800 h 3352800"/>
              <a:gd name="connsiteX6" fmla="*/ 1333500 w 1985963"/>
              <a:gd name="connsiteY6" fmla="*/ 3338512 h 3352800"/>
              <a:gd name="connsiteX7" fmla="*/ 1171575 w 1985963"/>
              <a:gd name="connsiteY7" fmla="*/ 3300412 h 3352800"/>
              <a:gd name="connsiteX8" fmla="*/ 1047750 w 1985963"/>
              <a:gd name="connsiteY8" fmla="*/ 3257550 h 3352800"/>
              <a:gd name="connsiteX9" fmla="*/ 914400 w 1985963"/>
              <a:gd name="connsiteY9" fmla="*/ 3209925 h 3352800"/>
              <a:gd name="connsiteX10" fmla="*/ 842963 w 1985963"/>
              <a:gd name="connsiteY10" fmla="*/ 3090862 h 3352800"/>
              <a:gd name="connsiteX11" fmla="*/ 819150 w 1985963"/>
              <a:gd name="connsiteY11" fmla="*/ 3009900 h 3352800"/>
              <a:gd name="connsiteX12" fmla="*/ 700088 w 1985963"/>
              <a:gd name="connsiteY12" fmla="*/ 2986087 h 3352800"/>
              <a:gd name="connsiteX13" fmla="*/ 581025 w 1985963"/>
              <a:gd name="connsiteY13" fmla="*/ 2976562 h 3352800"/>
              <a:gd name="connsiteX14" fmla="*/ 381000 w 1985963"/>
              <a:gd name="connsiteY14" fmla="*/ 2952750 h 3352800"/>
              <a:gd name="connsiteX15" fmla="*/ 242888 w 1985963"/>
              <a:gd name="connsiteY15" fmla="*/ 2909887 h 3352800"/>
              <a:gd name="connsiteX16" fmla="*/ 128588 w 1985963"/>
              <a:gd name="connsiteY16" fmla="*/ 2843212 h 3352800"/>
              <a:gd name="connsiteX17" fmla="*/ 52388 w 1985963"/>
              <a:gd name="connsiteY17" fmla="*/ 2719387 h 3352800"/>
              <a:gd name="connsiteX18" fmla="*/ 9525 w 1985963"/>
              <a:gd name="connsiteY18" fmla="*/ 2595562 h 3352800"/>
              <a:gd name="connsiteX19" fmla="*/ 0 w 1985963"/>
              <a:gd name="connsiteY19" fmla="*/ 2457450 h 3352800"/>
              <a:gd name="connsiteX20" fmla="*/ 76200 w 1985963"/>
              <a:gd name="connsiteY20" fmla="*/ 2276475 h 3352800"/>
              <a:gd name="connsiteX21" fmla="*/ 147638 w 1985963"/>
              <a:gd name="connsiteY21" fmla="*/ 2181225 h 3352800"/>
              <a:gd name="connsiteX22" fmla="*/ 271463 w 1985963"/>
              <a:gd name="connsiteY22" fmla="*/ 2062162 h 3352800"/>
              <a:gd name="connsiteX23" fmla="*/ 400050 w 1985963"/>
              <a:gd name="connsiteY23" fmla="*/ 1866900 h 3352800"/>
              <a:gd name="connsiteX24" fmla="*/ 647700 w 1985963"/>
              <a:gd name="connsiteY24" fmla="*/ 1519237 h 3352800"/>
              <a:gd name="connsiteX25" fmla="*/ 819150 w 1985963"/>
              <a:gd name="connsiteY25" fmla="*/ 1185862 h 3352800"/>
              <a:gd name="connsiteX26" fmla="*/ 933450 w 1985963"/>
              <a:gd name="connsiteY26" fmla="*/ 895350 h 3352800"/>
              <a:gd name="connsiteX27" fmla="*/ 1023938 w 1985963"/>
              <a:gd name="connsiteY27" fmla="*/ 428625 h 3352800"/>
              <a:gd name="connsiteX28" fmla="*/ 1081088 w 1985963"/>
              <a:gd name="connsiteY28" fmla="*/ 0 h 3352800"/>
              <a:gd name="connsiteX29" fmla="*/ 1676400 w 1985963"/>
              <a:gd name="connsiteY29" fmla="*/ 9525 h 3352800"/>
              <a:gd name="connsiteX30" fmla="*/ 1676400 w 1985963"/>
              <a:gd name="connsiteY30" fmla="*/ 209550 h 3352800"/>
              <a:gd name="connsiteX31" fmla="*/ 1633537 w 1985963"/>
              <a:gd name="connsiteY31" fmla="*/ 519113 h 3352800"/>
              <a:gd name="connsiteX32" fmla="*/ 1609725 w 1985963"/>
              <a:gd name="connsiteY32" fmla="*/ 819150 h 3352800"/>
              <a:gd name="connsiteX33" fmla="*/ 1643063 w 1985963"/>
              <a:gd name="connsiteY33" fmla="*/ 1123950 h 3352800"/>
              <a:gd name="connsiteX34" fmla="*/ 1657350 w 1985963"/>
              <a:gd name="connsiteY34" fmla="*/ 1409700 h 3352800"/>
              <a:gd name="connsiteX35" fmla="*/ 1690688 w 1985963"/>
              <a:gd name="connsiteY35" fmla="*/ 1581150 h 3352800"/>
              <a:gd name="connsiteX36" fmla="*/ 1738313 w 1985963"/>
              <a:gd name="connsiteY36" fmla="*/ 1824037 h 3352800"/>
              <a:gd name="connsiteX37" fmla="*/ 1828800 w 1985963"/>
              <a:gd name="connsiteY37" fmla="*/ 2124075 h 3352800"/>
              <a:gd name="connsiteX38" fmla="*/ 1914525 w 1985963"/>
              <a:gd name="connsiteY38" fmla="*/ 2428875 h 3352800"/>
              <a:gd name="connsiteX39" fmla="*/ 1952625 w 1985963"/>
              <a:gd name="connsiteY39" fmla="*/ 2533650 h 3352800"/>
              <a:gd name="connsiteX40" fmla="*/ 1985963 w 1985963"/>
              <a:gd name="connsiteY40" fmla="*/ 2562225 h 3352800"/>
              <a:gd name="connsiteX41" fmla="*/ 1985963 w 1985963"/>
              <a:gd name="connsiteY41" fmla="*/ 2614612 h 3352800"/>
              <a:gd name="connsiteX42" fmla="*/ 1971675 w 1985963"/>
              <a:gd name="connsiteY42" fmla="*/ 2671762 h 3352800"/>
              <a:gd name="connsiteX43" fmla="*/ 1928813 w 1985963"/>
              <a:gd name="connsiteY43" fmla="*/ 2733675 h 3352800"/>
              <a:gd name="connsiteX44" fmla="*/ 1866900 w 1985963"/>
              <a:gd name="connsiteY44" fmla="*/ 2814637 h 3352800"/>
              <a:gd name="connsiteX45" fmla="*/ 1824038 w 1985963"/>
              <a:gd name="connsiteY45" fmla="*/ 2852737 h 3352800"/>
              <a:gd name="connsiteX46" fmla="*/ 1766888 w 1985963"/>
              <a:gd name="connsiteY46" fmla="*/ 2895600 h 3352800"/>
              <a:gd name="connsiteX47" fmla="*/ 1657350 w 1985963"/>
              <a:gd name="connsiteY47" fmla="*/ 2905125 h 3352800"/>
              <a:gd name="connsiteX48" fmla="*/ 1557338 w 1985963"/>
              <a:gd name="connsiteY48" fmla="*/ 2919412 h 3352800"/>
              <a:gd name="connsiteX0" fmla="*/ 1557338 w 1985963"/>
              <a:gd name="connsiteY0" fmla="*/ 2909887 h 3343275"/>
              <a:gd name="connsiteX1" fmla="*/ 1633538 w 1985963"/>
              <a:gd name="connsiteY1" fmla="*/ 2990850 h 3343275"/>
              <a:gd name="connsiteX2" fmla="*/ 1676400 w 1985963"/>
              <a:gd name="connsiteY2" fmla="*/ 3067050 h 3343275"/>
              <a:gd name="connsiteX3" fmla="*/ 1657350 w 1985963"/>
              <a:gd name="connsiteY3" fmla="*/ 3190875 h 3343275"/>
              <a:gd name="connsiteX4" fmla="*/ 1600200 w 1985963"/>
              <a:gd name="connsiteY4" fmla="*/ 3305175 h 3343275"/>
              <a:gd name="connsiteX5" fmla="*/ 1514475 w 1985963"/>
              <a:gd name="connsiteY5" fmla="*/ 3343275 h 3343275"/>
              <a:gd name="connsiteX6" fmla="*/ 1333500 w 1985963"/>
              <a:gd name="connsiteY6" fmla="*/ 3328987 h 3343275"/>
              <a:gd name="connsiteX7" fmla="*/ 1171575 w 1985963"/>
              <a:gd name="connsiteY7" fmla="*/ 3290887 h 3343275"/>
              <a:gd name="connsiteX8" fmla="*/ 1047750 w 1985963"/>
              <a:gd name="connsiteY8" fmla="*/ 3248025 h 3343275"/>
              <a:gd name="connsiteX9" fmla="*/ 914400 w 1985963"/>
              <a:gd name="connsiteY9" fmla="*/ 3200400 h 3343275"/>
              <a:gd name="connsiteX10" fmla="*/ 842963 w 1985963"/>
              <a:gd name="connsiteY10" fmla="*/ 3081337 h 3343275"/>
              <a:gd name="connsiteX11" fmla="*/ 819150 w 1985963"/>
              <a:gd name="connsiteY11" fmla="*/ 3000375 h 3343275"/>
              <a:gd name="connsiteX12" fmla="*/ 700088 w 1985963"/>
              <a:gd name="connsiteY12" fmla="*/ 2976562 h 3343275"/>
              <a:gd name="connsiteX13" fmla="*/ 581025 w 1985963"/>
              <a:gd name="connsiteY13" fmla="*/ 2967037 h 3343275"/>
              <a:gd name="connsiteX14" fmla="*/ 381000 w 1985963"/>
              <a:gd name="connsiteY14" fmla="*/ 2943225 h 3343275"/>
              <a:gd name="connsiteX15" fmla="*/ 242888 w 1985963"/>
              <a:gd name="connsiteY15" fmla="*/ 2900362 h 3343275"/>
              <a:gd name="connsiteX16" fmla="*/ 128588 w 1985963"/>
              <a:gd name="connsiteY16" fmla="*/ 2833687 h 3343275"/>
              <a:gd name="connsiteX17" fmla="*/ 52388 w 1985963"/>
              <a:gd name="connsiteY17" fmla="*/ 2709862 h 3343275"/>
              <a:gd name="connsiteX18" fmla="*/ 9525 w 1985963"/>
              <a:gd name="connsiteY18" fmla="*/ 2586037 h 3343275"/>
              <a:gd name="connsiteX19" fmla="*/ 0 w 1985963"/>
              <a:gd name="connsiteY19" fmla="*/ 2447925 h 3343275"/>
              <a:gd name="connsiteX20" fmla="*/ 76200 w 1985963"/>
              <a:gd name="connsiteY20" fmla="*/ 2266950 h 3343275"/>
              <a:gd name="connsiteX21" fmla="*/ 147638 w 1985963"/>
              <a:gd name="connsiteY21" fmla="*/ 2171700 h 3343275"/>
              <a:gd name="connsiteX22" fmla="*/ 271463 w 1985963"/>
              <a:gd name="connsiteY22" fmla="*/ 2052637 h 3343275"/>
              <a:gd name="connsiteX23" fmla="*/ 400050 w 1985963"/>
              <a:gd name="connsiteY23" fmla="*/ 1857375 h 3343275"/>
              <a:gd name="connsiteX24" fmla="*/ 647700 w 1985963"/>
              <a:gd name="connsiteY24" fmla="*/ 1509712 h 3343275"/>
              <a:gd name="connsiteX25" fmla="*/ 819150 w 1985963"/>
              <a:gd name="connsiteY25" fmla="*/ 1176337 h 3343275"/>
              <a:gd name="connsiteX26" fmla="*/ 933450 w 1985963"/>
              <a:gd name="connsiteY26" fmla="*/ 885825 h 3343275"/>
              <a:gd name="connsiteX27" fmla="*/ 1023938 w 1985963"/>
              <a:gd name="connsiteY27" fmla="*/ 419100 h 3343275"/>
              <a:gd name="connsiteX28" fmla="*/ 1090613 w 1985963"/>
              <a:gd name="connsiteY28" fmla="*/ 0 h 3343275"/>
              <a:gd name="connsiteX29" fmla="*/ 1676400 w 1985963"/>
              <a:gd name="connsiteY29" fmla="*/ 0 h 3343275"/>
              <a:gd name="connsiteX30" fmla="*/ 1676400 w 1985963"/>
              <a:gd name="connsiteY30" fmla="*/ 200025 h 3343275"/>
              <a:gd name="connsiteX31" fmla="*/ 1633537 w 1985963"/>
              <a:gd name="connsiteY31" fmla="*/ 509588 h 3343275"/>
              <a:gd name="connsiteX32" fmla="*/ 1609725 w 1985963"/>
              <a:gd name="connsiteY32" fmla="*/ 809625 h 3343275"/>
              <a:gd name="connsiteX33" fmla="*/ 1643063 w 1985963"/>
              <a:gd name="connsiteY33" fmla="*/ 1114425 h 3343275"/>
              <a:gd name="connsiteX34" fmla="*/ 1657350 w 1985963"/>
              <a:gd name="connsiteY34" fmla="*/ 1400175 h 3343275"/>
              <a:gd name="connsiteX35" fmla="*/ 1690688 w 1985963"/>
              <a:gd name="connsiteY35" fmla="*/ 1571625 h 3343275"/>
              <a:gd name="connsiteX36" fmla="*/ 1738313 w 1985963"/>
              <a:gd name="connsiteY36" fmla="*/ 1814512 h 3343275"/>
              <a:gd name="connsiteX37" fmla="*/ 1828800 w 1985963"/>
              <a:gd name="connsiteY37" fmla="*/ 2114550 h 3343275"/>
              <a:gd name="connsiteX38" fmla="*/ 1914525 w 1985963"/>
              <a:gd name="connsiteY38" fmla="*/ 2419350 h 3343275"/>
              <a:gd name="connsiteX39" fmla="*/ 1952625 w 1985963"/>
              <a:gd name="connsiteY39" fmla="*/ 2524125 h 3343275"/>
              <a:gd name="connsiteX40" fmla="*/ 1985963 w 1985963"/>
              <a:gd name="connsiteY40" fmla="*/ 2552700 h 3343275"/>
              <a:gd name="connsiteX41" fmla="*/ 1985963 w 1985963"/>
              <a:gd name="connsiteY41" fmla="*/ 2605087 h 3343275"/>
              <a:gd name="connsiteX42" fmla="*/ 1971675 w 1985963"/>
              <a:gd name="connsiteY42" fmla="*/ 2662237 h 3343275"/>
              <a:gd name="connsiteX43" fmla="*/ 1928813 w 1985963"/>
              <a:gd name="connsiteY43" fmla="*/ 2724150 h 3343275"/>
              <a:gd name="connsiteX44" fmla="*/ 1866900 w 1985963"/>
              <a:gd name="connsiteY44" fmla="*/ 2805112 h 3343275"/>
              <a:gd name="connsiteX45" fmla="*/ 1824038 w 1985963"/>
              <a:gd name="connsiteY45" fmla="*/ 2843212 h 3343275"/>
              <a:gd name="connsiteX46" fmla="*/ 1766888 w 1985963"/>
              <a:gd name="connsiteY46" fmla="*/ 2886075 h 3343275"/>
              <a:gd name="connsiteX47" fmla="*/ 1657350 w 1985963"/>
              <a:gd name="connsiteY47" fmla="*/ 2895600 h 3343275"/>
              <a:gd name="connsiteX48" fmla="*/ 1557338 w 1985963"/>
              <a:gd name="connsiteY48" fmla="*/ 2909887 h 3343275"/>
              <a:gd name="connsiteX0" fmla="*/ 1557338 w 1985963"/>
              <a:gd name="connsiteY0" fmla="*/ 2918353 h 3351741"/>
              <a:gd name="connsiteX1" fmla="*/ 1633538 w 1985963"/>
              <a:gd name="connsiteY1" fmla="*/ 2999316 h 3351741"/>
              <a:gd name="connsiteX2" fmla="*/ 1676400 w 1985963"/>
              <a:gd name="connsiteY2" fmla="*/ 3075516 h 3351741"/>
              <a:gd name="connsiteX3" fmla="*/ 1657350 w 1985963"/>
              <a:gd name="connsiteY3" fmla="*/ 3199341 h 3351741"/>
              <a:gd name="connsiteX4" fmla="*/ 1600200 w 1985963"/>
              <a:gd name="connsiteY4" fmla="*/ 3313641 h 3351741"/>
              <a:gd name="connsiteX5" fmla="*/ 1514475 w 1985963"/>
              <a:gd name="connsiteY5" fmla="*/ 3351741 h 3351741"/>
              <a:gd name="connsiteX6" fmla="*/ 1333500 w 1985963"/>
              <a:gd name="connsiteY6" fmla="*/ 3337453 h 3351741"/>
              <a:gd name="connsiteX7" fmla="*/ 1171575 w 1985963"/>
              <a:gd name="connsiteY7" fmla="*/ 3299353 h 3351741"/>
              <a:gd name="connsiteX8" fmla="*/ 1047750 w 1985963"/>
              <a:gd name="connsiteY8" fmla="*/ 3256491 h 3351741"/>
              <a:gd name="connsiteX9" fmla="*/ 914400 w 1985963"/>
              <a:gd name="connsiteY9" fmla="*/ 3208866 h 3351741"/>
              <a:gd name="connsiteX10" fmla="*/ 842963 w 1985963"/>
              <a:gd name="connsiteY10" fmla="*/ 3089803 h 3351741"/>
              <a:gd name="connsiteX11" fmla="*/ 819150 w 1985963"/>
              <a:gd name="connsiteY11" fmla="*/ 3008841 h 3351741"/>
              <a:gd name="connsiteX12" fmla="*/ 700088 w 1985963"/>
              <a:gd name="connsiteY12" fmla="*/ 2985028 h 3351741"/>
              <a:gd name="connsiteX13" fmla="*/ 581025 w 1985963"/>
              <a:gd name="connsiteY13" fmla="*/ 2975503 h 3351741"/>
              <a:gd name="connsiteX14" fmla="*/ 381000 w 1985963"/>
              <a:gd name="connsiteY14" fmla="*/ 2951691 h 3351741"/>
              <a:gd name="connsiteX15" fmla="*/ 242888 w 1985963"/>
              <a:gd name="connsiteY15" fmla="*/ 2908828 h 3351741"/>
              <a:gd name="connsiteX16" fmla="*/ 128588 w 1985963"/>
              <a:gd name="connsiteY16" fmla="*/ 2842153 h 3351741"/>
              <a:gd name="connsiteX17" fmla="*/ 52388 w 1985963"/>
              <a:gd name="connsiteY17" fmla="*/ 2718328 h 3351741"/>
              <a:gd name="connsiteX18" fmla="*/ 9525 w 1985963"/>
              <a:gd name="connsiteY18" fmla="*/ 2594503 h 3351741"/>
              <a:gd name="connsiteX19" fmla="*/ 0 w 1985963"/>
              <a:gd name="connsiteY19" fmla="*/ 2456391 h 3351741"/>
              <a:gd name="connsiteX20" fmla="*/ 76200 w 1985963"/>
              <a:gd name="connsiteY20" fmla="*/ 2275416 h 3351741"/>
              <a:gd name="connsiteX21" fmla="*/ 147638 w 1985963"/>
              <a:gd name="connsiteY21" fmla="*/ 2180166 h 3351741"/>
              <a:gd name="connsiteX22" fmla="*/ 271463 w 1985963"/>
              <a:gd name="connsiteY22" fmla="*/ 2061103 h 3351741"/>
              <a:gd name="connsiteX23" fmla="*/ 400050 w 1985963"/>
              <a:gd name="connsiteY23" fmla="*/ 1865841 h 3351741"/>
              <a:gd name="connsiteX24" fmla="*/ 647700 w 1985963"/>
              <a:gd name="connsiteY24" fmla="*/ 1518178 h 3351741"/>
              <a:gd name="connsiteX25" fmla="*/ 819150 w 1985963"/>
              <a:gd name="connsiteY25" fmla="*/ 1184803 h 3351741"/>
              <a:gd name="connsiteX26" fmla="*/ 933450 w 1985963"/>
              <a:gd name="connsiteY26" fmla="*/ 894291 h 3351741"/>
              <a:gd name="connsiteX27" fmla="*/ 1023938 w 1985963"/>
              <a:gd name="connsiteY27" fmla="*/ 427566 h 3351741"/>
              <a:gd name="connsiteX28" fmla="*/ 1090613 w 1985963"/>
              <a:gd name="connsiteY28" fmla="*/ 8466 h 3351741"/>
              <a:gd name="connsiteX29" fmla="*/ 1676400 w 1985963"/>
              <a:gd name="connsiteY29" fmla="*/ 8466 h 3351741"/>
              <a:gd name="connsiteX30" fmla="*/ 1676400 w 1985963"/>
              <a:gd name="connsiteY30" fmla="*/ 208491 h 3351741"/>
              <a:gd name="connsiteX31" fmla="*/ 1633537 w 1985963"/>
              <a:gd name="connsiteY31" fmla="*/ 518054 h 3351741"/>
              <a:gd name="connsiteX32" fmla="*/ 1609725 w 1985963"/>
              <a:gd name="connsiteY32" fmla="*/ 818091 h 3351741"/>
              <a:gd name="connsiteX33" fmla="*/ 1643063 w 1985963"/>
              <a:gd name="connsiteY33" fmla="*/ 1122891 h 3351741"/>
              <a:gd name="connsiteX34" fmla="*/ 1657350 w 1985963"/>
              <a:gd name="connsiteY34" fmla="*/ 1408641 h 3351741"/>
              <a:gd name="connsiteX35" fmla="*/ 1690688 w 1985963"/>
              <a:gd name="connsiteY35" fmla="*/ 1580091 h 3351741"/>
              <a:gd name="connsiteX36" fmla="*/ 1738313 w 1985963"/>
              <a:gd name="connsiteY36" fmla="*/ 1822978 h 3351741"/>
              <a:gd name="connsiteX37" fmla="*/ 1828800 w 1985963"/>
              <a:gd name="connsiteY37" fmla="*/ 2123016 h 3351741"/>
              <a:gd name="connsiteX38" fmla="*/ 1914525 w 1985963"/>
              <a:gd name="connsiteY38" fmla="*/ 2427816 h 3351741"/>
              <a:gd name="connsiteX39" fmla="*/ 1952625 w 1985963"/>
              <a:gd name="connsiteY39" fmla="*/ 2532591 h 3351741"/>
              <a:gd name="connsiteX40" fmla="*/ 1985963 w 1985963"/>
              <a:gd name="connsiteY40" fmla="*/ 2561166 h 3351741"/>
              <a:gd name="connsiteX41" fmla="*/ 1985963 w 1985963"/>
              <a:gd name="connsiteY41" fmla="*/ 2613553 h 3351741"/>
              <a:gd name="connsiteX42" fmla="*/ 1971675 w 1985963"/>
              <a:gd name="connsiteY42" fmla="*/ 2670703 h 3351741"/>
              <a:gd name="connsiteX43" fmla="*/ 1928813 w 1985963"/>
              <a:gd name="connsiteY43" fmla="*/ 2732616 h 3351741"/>
              <a:gd name="connsiteX44" fmla="*/ 1866900 w 1985963"/>
              <a:gd name="connsiteY44" fmla="*/ 2813578 h 3351741"/>
              <a:gd name="connsiteX45" fmla="*/ 1824038 w 1985963"/>
              <a:gd name="connsiteY45" fmla="*/ 2851678 h 3351741"/>
              <a:gd name="connsiteX46" fmla="*/ 1766888 w 1985963"/>
              <a:gd name="connsiteY46" fmla="*/ 2894541 h 3351741"/>
              <a:gd name="connsiteX47" fmla="*/ 1657350 w 1985963"/>
              <a:gd name="connsiteY47" fmla="*/ 2904066 h 3351741"/>
              <a:gd name="connsiteX48" fmla="*/ 1557338 w 1985963"/>
              <a:gd name="connsiteY48" fmla="*/ 2918353 h 3351741"/>
              <a:gd name="connsiteX0" fmla="*/ 1557338 w 1985963"/>
              <a:gd name="connsiteY0" fmla="*/ 2913775 h 3347163"/>
              <a:gd name="connsiteX1" fmla="*/ 1633538 w 1985963"/>
              <a:gd name="connsiteY1" fmla="*/ 2994738 h 3347163"/>
              <a:gd name="connsiteX2" fmla="*/ 1676400 w 1985963"/>
              <a:gd name="connsiteY2" fmla="*/ 3070938 h 3347163"/>
              <a:gd name="connsiteX3" fmla="*/ 1657350 w 1985963"/>
              <a:gd name="connsiteY3" fmla="*/ 3194763 h 3347163"/>
              <a:gd name="connsiteX4" fmla="*/ 1600200 w 1985963"/>
              <a:gd name="connsiteY4" fmla="*/ 3309063 h 3347163"/>
              <a:gd name="connsiteX5" fmla="*/ 1514475 w 1985963"/>
              <a:gd name="connsiteY5" fmla="*/ 3347163 h 3347163"/>
              <a:gd name="connsiteX6" fmla="*/ 1333500 w 1985963"/>
              <a:gd name="connsiteY6" fmla="*/ 3332875 h 3347163"/>
              <a:gd name="connsiteX7" fmla="*/ 1171575 w 1985963"/>
              <a:gd name="connsiteY7" fmla="*/ 3294775 h 3347163"/>
              <a:gd name="connsiteX8" fmla="*/ 1047750 w 1985963"/>
              <a:gd name="connsiteY8" fmla="*/ 3251913 h 3347163"/>
              <a:gd name="connsiteX9" fmla="*/ 914400 w 1985963"/>
              <a:gd name="connsiteY9" fmla="*/ 3204288 h 3347163"/>
              <a:gd name="connsiteX10" fmla="*/ 842963 w 1985963"/>
              <a:gd name="connsiteY10" fmla="*/ 3085225 h 3347163"/>
              <a:gd name="connsiteX11" fmla="*/ 819150 w 1985963"/>
              <a:gd name="connsiteY11" fmla="*/ 3004263 h 3347163"/>
              <a:gd name="connsiteX12" fmla="*/ 700088 w 1985963"/>
              <a:gd name="connsiteY12" fmla="*/ 2980450 h 3347163"/>
              <a:gd name="connsiteX13" fmla="*/ 581025 w 1985963"/>
              <a:gd name="connsiteY13" fmla="*/ 2970925 h 3347163"/>
              <a:gd name="connsiteX14" fmla="*/ 381000 w 1985963"/>
              <a:gd name="connsiteY14" fmla="*/ 2947113 h 3347163"/>
              <a:gd name="connsiteX15" fmla="*/ 242888 w 1985963"/>
              <a:gd name="connsiteY15" fmla="*/ 2904250 h 3347163"/>
              <a:gd name="connsiteX16" fmla="*/ 128588 w 1985963"/>
              <a:gd name="connsiteY16" fmla="*/ 2837575 h 3347163"/>
              <a:gd name="connsiteX17" fmla="*/ 52388 w 1985963"/>
              <a:gd name="connsiteY17" fmla="*/ 2713750 h 3347163"/>
              <a:gd name="connsiteX18" fmla="*/ 9525 w 1985963"/>
              <a:gd name="connsiteY18" fmla="*/ 2589925 h 3347163"/>
              <a:gd name="connsiteX19" fmla="*/ 0 w 1985963"/>
              <a:gd name="connsiteY19" fmla="*/ 2451813 h 3347163"/>
              <a:gd name="connsiteX20" fmla="*/ 76200 w 1985963"/>
              <a:gd name="connsiteY20" fmla="*/ 2270838 h 3347163"/>
              <a:gd name="connsiteX21" fmla="*/ 147638 w 1985963"/>
              <a:gd name="connsiteY21" fmla="*/ 2175588 h 3347163"/>
              <a:gd name="connsiteX22" fmla="*/ 271463 w 1985963"/>
              <a:gd name="connsiteY22" fmla="*/ 2056525 h 3347163"/>
              <a:gd name="connsiteX23" fmla="*/ 400050 w 1985963"/>
              <a:gd name="connsiteY23" fmla="*/ 1861263 h 3347163"/>
              <a:gd name="connsiteX24" fmla="*/ 647700 w 1985963"/>
              <a:gd name="connsiteY24" fmla="*/ 1513600 h 3347163"/>
              <a:gd name="connsiteX25" fmla="*/ 819150 w 1985963"/>
              <a:gd name="connsiteY25" fmla="*/ 1180225 h 3347163"/>
              <a:gd name="connsiteX26" fmla="*/ 933450 w 1985963"/>
              <a:gd name="connsiteY26" fmla="*/ 889713 h 3347163"/>
              <a:gd name="connsiteX27" fmla="*/ 1023938 w 1985963"/>
              <a:gd name="connsiteY27" fmla="*/ 422988 h 3347163"/>
              <a:gd name="connsiteX28" fmla="*/ 1090613 w 1985963"/>
              <a:gd name="connsiteY28" fmla="*/ 3888 h 3347163"/>
              <a:gd name="connsiteX29" fmla="*/ 1628775 w 1985963"/>
              <a:gd name="connsiteY29" fmla="*/ 41988 h 3347163"/>
              <a:gd name="connsiteX30" fmla="*/ 1676400 w 1985963"/>
              <a:gd name="connsiteY30" fmla="*/ 203913 h 3347163"/>
              <a:gd name="connsiteX31" fmla="*/ 1633537 w 1985963"/>
              <a:gd name="connsiteY31" fmla="*/ 513476 h 3347163"/>
              <a:gd name="connsiteX32" fmla="*/ 1609725 w 1985963"/>
              <a:gd name="connsiteY32" fmla="*/ 813513 h 3347163"/>
              <a:gd name="connsiteX33" fmla="*/ 1643063 w 1985963"/>
              <a:gd name="connsiteY33" fmla="*/ 1118313 h 3347163"/>
              <a:gd name="connsiteX34" fmla="*/ 1657350 w 1985963"/>
              <a:gd name="connsiteY34" fmla="*/ 1404063 h 3347163"/>
              <a:gd name="connsiteX35" fmla="*/ 1690688 w 1985963"/>
              <a:gd name="connsiteY35" fmla="*/ 1575513 h 3347163"/>
              <a:gd name="connsiteX36" fmla="*/ 1738313 w 1985963"/>
              <a:gd name="connsiteY36" fmla="*/ 1818400 h 3347163"/>
              <a:gd name="connsiteX37" fmla="*/ 1828800 w 1985963"/>
              <a:gd name="connsiteY37" fmla="*/ 2118438 h 3347163"/>
              <a:gd name="connsiteX38" fmla="*/ 1914525 w 1985963"/>
              <a:gd name="connsiteY38" fmla="*/ 2423238 h 3347163"/>
              <a:gd name="connsiteX39" fmla="*/ 1952625 w 1985963"/>
              <a:gd name="connsiteY39" fmla="*/ 2528013 h 3347163"/>
              <a:gd name="connsiteX40" fmla="*/ 1985963 w 1985963"/>
              <a:gd name="connsiteY40" fmla="*/ 2556588 h 3347163"/>
              <a:gd name="connsiteX41" fmla="*/ 1985963 w 1985963"/>
              <a:gd name="connsiteY41" fmla="*/ 2608975 h 3347163"/>
              <a:gd name="connsiteX42" fmla="*/ 1971675 w 1985963"/>
              <a:gd name="connsiteY42" fmla="*/ 2666125 h 3347163"/>
              <a:gd name="connsiteX43" fmla="*/ 1928813 w 1985963"/>
              <a:gd name="connsiteY43" fmla="*/ 2728038 h 3347163"/>
              <a:gd name="connsiteX44" fmla="*/ 1866900 w 1985963"/>
              <a:gd name="connsiteY44" fmla="*/ 2809000 h 3347163"/>
              <a:gd name="connsiteX45" fmla="*/ 1824038 w 1985963"/>
              <a:gd name="connsiteY45" fmla="*/ 2847100 h 3347163"/>
              <a:gd name="connsiteX46" fmla="*/ 1766888 w 1985963"/>
              <a:gd name="connsiteY46" fmla="*/ 2889963 h 3347163"/>
              <a:gd name="connsiteX47" fmla="*/ 1657350 w 1985963"/>
              <a:gd name="connsiteY47" fmla="*/ 2899488 h 3347163"/>
              <a:gd name="connsiteX48" fmla="*/ 1557338 w 1985963"/>
              <a:gd name="connsiteY48" fmla="*/ 2913775 h 3347163"/>
              <a:gd name="connsiteX0" fmla="*/ 1557338 w 1985963"/>
              <a:gd name="connsiteY0" fmla="*/ 2917360 h 3350748"/>
              <a:gd name="connsiteX1" fmla="*/ 1633538 w 1985963"/>
              <a:gd name="connsiteY1" fmla="*/ 2998323 h 3350748"/>
              <a:gd name="connsiteX2" fmla="*/ 1676400 w 1985963"/>
              <a:gd name="connsiteY2" fmla="*/ 3074523 h 3350748"/>
              <a:gd name="connsiteX3" fmla="*/ 1657350 w 1985963"/>
              <a:gd name="connsiteY3" fmla="*/ 3198348 h 3350748"/>
              <a:gd name="connsiteX4" fmla="*/ 1600200 w 1985963"/>
              <a:gd name="connsiteY4" fmla="*/ 3312648 h 3350748"/>
              <a:gd name="connsiteX5" fmla="*/ 1514475 w 1985963"/>
              <a:gd name="connsiteY5" fmla="*/ 3350748 h 3350748"/>
              <a:gd name="connsiteX6" fmla="*/ 1333500 w 1985963"/>
              <a:gd name="connsiteY6" fmla="*/ 3336460 h 3350748"/>
              <a:gd name="connsiteX7" fmla="*/ 1171575 w 1985963"/>
              <a:gd name="connsiteY7" fmla="*/ 3298360 h 3350748"/>
              <a:gd name="connsiteX8" fmla="*/ 1047750 w 1985963"/>
              <a:gd name="connsiteY8" fmla="*/ 3255498 h 3350748"/>
              <a:gd name="connsiteX9" fmla="*/ 914400 w 1985963"/>
              <a:gd name="connsiteY9" fmla="*/ 3207873 h 3350748"/>
              <a:gd name="connsiteX10" fmla="*/ 842963 w 1985963"/>
              <a:gd name="connsiteY10" fmla="*/ 3088810 h 3350748"/>
              <a:gd name="connsiteX11" fmla="*/ 819150 w 1985963"/>
              <a:gd name="connsiteY11" fmla="*/ 3007848 h 3350748"/>
              <a:gd name="connsiteX12" fmla="*/ 700088 w 1985963"/>
              <a:gd name="connsiteY12" fmla="*/ 2984035 h 3350748"/>
              <a:gd name="connsiteX13" fmla="*/ 581025 w 1985963"/>
              <a:gd name="connsiteY13" fmla="*/ 2974510 h 3350748"/>
              <a:gd name="connsiteX14" fmla="*/ 381000 w 1985963"/>
              <a:gd name="connsiteY14" fmla="*/ 2950698 h 3350748"/>
              <a:gd name="connsiteX15" fmla="*/ 242888 w 1985963"/>
              <a:gd name="connsiteY15" fmla="*/ 2907835 h 3350748"/>
              <a:gd name="connsiteX16" fmla="*/ 128588 w 1985963"/>
              <a:gd name="connsiteY16" fmla="*/ 2841160 h 3350748"/>
              <a:gd name="connsiteX17" fmla="*/ 52388 w 1985963"/>
              <a:gd name="connsiteY17" fmla="*/ 2717335 h 3350748"/>
              <a:gd name="connsiteX18" fmla="*/ 9525 w 1985963"/>
              <a:gd name="connsiteY18" fmla="*/ 2593510 h 3350748"/>
              <a:gd name="connsiteX19" fmla="*/ 0 w 1985963"/>
              <a:gd name="connsiteY19" fmla="*/ 2455398 h 3350748"/>
              <a:gd name="connsiteX20" fmla="*/ 76200 w 1985963"/>
              <a:gd name="connsiteY20" fmla="*/ 2274423 h 3350748"/>
              <a:gd name="connsiteX21" fmla="*/ 147638 w 1985963"/>
              <a:gd name="connsiteY21" fmla="*/ 2179173 h 3350748"/>
              <a:gd name="connsiteX22" fmla="*/ 271463 w 1985963"/>
              <a:gd name="connsiteY22" fmla="*/ 2060110 h 3350748"/>
              <a:gd name="connsiteX23" fmla="*/ 400050 w 1985963"/>
              <a:gd name="connsiteY23" fmla="*/ 1864848 h 3350748"/>
              <a:gd name="connsiteX24" fmla="*/ 647700 w 1985963"/>
              <a:gd name="connsiteY24" fmla="*/ 1517185 h 3350748"/>
              <a:gd name="connsiteX25" fmla="*/ 819150 w 1985963"/>
              <a:gd name="connsiteY25" fmla="*/ 1183810 h 3350748"/>
              <a:gd name="connsiteX26" fmla="*/ 933450 w 1985963"/>
              <a:gd name="connsiteY26" fmla="*/ 893298 h 3350748"/>
              <a:gd name="connsiteX27" fmla="*/ 1023938 w 1985963"/>
              <a:gd name="connsiteY27" fmla="*/ 426573 h 3350748"/>
              <a:gd name="connsiteX28" fmla="*/ 1090613 w 1985963"/>
              <a:gd name="connsiteY28" fmla="*/ 7473 h 3350748"/>
              <a:gd name="connsiteX29" fmla="*/ 1628775 w 1985963"/>
              <a:gd name="connsiteY29" fmla="*/ 45573 h 3350748"/>
              <a:gd name="connsiteX30" fmla="*/ 1676400 w 1985963"/>
              <a:gd name="connsiteY30" fmla="*/ 207498 h 3350748"/>
              <a:gd name="connsiteX31" fmla="*/ 1633537 w 1985963"/>
              <a:gd name="connsiteY31" fmla="*/ 517061 h 3350748"/>
              <a:gd name="connsiteX32" fmla="*/ 1609725 w 1985963"/>
              <a:gd name="connsiteY32" fmla="*/ 817098 h 3350748"/>
              <a:gd name="connsiteX33" fmla="*/ 1643063 w 1985963"/>
              <a:gd name="connsiteY33" fmla="*/ 1121898 h 3350748"/>
              <a:gd name="connsiteX34" fmla="*/ 1657350 w 1985963"/>
              <a:gd name="connsiteY34" fmla="*/ 1407648 h 3350748"/>
              <a:gd name="connsiteX35" fmla="*/ 1690688 w 1985963"/>
              <a:gd name="connsiteY35" fmla="*/ 1579098 h 3350748"/>
              <a:gd name="connsiteX36" fmla="*/ 1738313 w 1985963"/>
              <a:gd name="connsiteY36" fmla="*/ 1821985 h 3350748"/>
              <a:gd name="connsiteX37" fmla="*/ 1828800 w 1985963"/>
              <a:gd name="connsiteY37" fmla="*/ 2122023 h 3350748"/>
              <a:gd name="connsiteX38" fmla="*/ 1914525 w 1985963"/>
              <a:gd name="connsiteY38" fmla="*/ 2426823 h 3350748"/>
              <a:gd name="connsiteX39" fmla="*/ 1952625 w 1985963"/>
              <a:gd name="connsiteY39" fmla="*/ 2531598 h 3350748"/>
              <a:gd name="connsiteX40" fmla="*/ 1985963 w 1985963"/>
              <a:gd name="connsiteY40" fmla="*/ 2560173 h 3350748"/>
              <a:gd name="connsiteX41" fmla="*/ 1985963 w 1985963"/>
              <a:gd name="connsiteY41" fmla="*/ 2612560 h 3350748"/>
              <a:gd name="connsiteX42" fmla="*/ 1971675 w 1985963"/>
              <a:gd name="connsiteY42" fmla="*/ 2669710 h 3350748"/>
              <a:gd name="connsiteX43" fmla="*/ 1928813 w 1985963"/>
              <a:gd name="connsiteY43" fmla="*/ 2731623 h 3350748"/>
              <a:gd name="connsiteX44" fmla="*/ 1866900 w 1985963"/>
              <a:gd name="connsiteY44" fmla="*/ 2812585 h 3350748"/>
              <a:gd name="connsiteX45" fmla="*/ 1824038 w 1985963"/>
              <a:gd name="connsiteY45" fmla="*/ 2850685 h 3350748"/>
              <a:gd name="connsiteX46" fmla="*/ 1766888 w 1985963"/>
              <a:gd name="connsiteY46" fmla="*/ 2893548 h 3350748"/>
              <a:gd name="connsiteX47" fmla="*/ 1657350 w 1985963"/>
              <a:gd name="connsiteY47" fmla="*/ 2903073 h 3350748"/>
              <a:gd name="connsiteX48" fmla="*/ 1557338 w 1985963"/>
              <a:gd name="connsiteY48" fmla="*/ 2917360 h 3350748"/>
              <a:gd name="connsiteX0" fmla="*/ 1557338 w 1985963"/>
              <a:gd name="connsiteY0" fmla="*/ 2917360 h 3350748"/>
              <a:gd name="connsiteX1" fmla="*/ 1633538 w 1985963"/>
              <a:gd name="connsiteY1" fmla="*/ 2998323 h 3350748"/>
              <a:gd name="connsiteX2" fmla="*/ 1676400 w 1985963"/>
              <a:gd name="connsiteY2" fmla="*/ 3074523 h 3350748"/>
              <a:gd name="connsiteX3" fmla="*/ 1657350 w 1985963"/>
              <a:gd name="connsiteY3" fmla="*/ 3198348 h 3350748"/>
              <a:gd name="connsiteX4" fmla="*/ 1600200 w 1985963"/>
              <a:gd name="connsiteY4" fmla="*/ 3312648 h 3350748"/>
              <a:gd name="connsiteX5" fmla="*/ 1514475 w 1985963"/>
              <a:gd name="connsiteY5" fmla="*/ 3350748 h 3350748"/>
              <a:gd name="connsiteX6" fmla="*/ 1333500 w 1985963"/>
              <a:gd name="connsiteY6" fmla="*/ 3336460 h 3350748"/>
              <a:gd name="connsiteX7" fmla="*/ 1171575 w 1985963"/>
              <a:gd name="connsiteY7" fmla="*/ 3298360 h 3350748"/>
              <a:gd name="connsiteX8" fmla="*/ 1047750 w 1985963"/>
              <a:gd name="connsiteY8" fmla="*/ 3255498 h 3350748"/>
              <a:gd name="connsiteX9" fmla="*/ 914400 w 1985963"/>
              <a:gd name="connsiteY9" fmla="*/ 3207873 h 3350748"/>
              <a:gd name="connsiteX10" fmla="*/ 842963 w 1985963"/>
              <a:gd name="connsiteY10" fmla="*/ 3088810 h 3350748"/>
              <a:gd name="connsiteX11" fmla="*/ 819150 w 1985963"/>
              <a:gd name="connsiteY11" fmla="*/ 3007848 h 3350748"/>
              <a:gd name="connsiteX12" fmla="*/ 700088 w 1985963"/>
              <a:gd name="connsiteY12" fmla="*/ 2984035 h 3350748"/>
              <a:gd name="connsiteX13" fmla="*/ 581025 w 1985963"/>
              <a:gd name="connsiteY13" fmla="*/ 2974510 h 3350748"/>
              <a:gd name="connsiteX14" fmla="*/ 381000 w 1985963"/>
              <a:gd name="connsiteY14" fmla="*/ 2950698 h 3350748"/>
              <a:gd name="connsiteX15" fmla="*/ 242888 w 1985963"/>
              <a:gd name="connsiteY15" fmla="*/ 2907835 h 3350748"/>
              <a:gd name="connsiteX16" fmla="*/ 128588 w 1985963"/>
              <a:gd name="connsiteY16" fmla="*/ 2841160 h 3350748"/>
              <a:gd name="connsiteX17" fmla="*/ 52388 w 1985963"/>
              <a:gd name="connsiteY17" fmla="*/ 2717335 h 3350748"/>
              <a:gd name="connsiteX18" fmla="*/ 9525 w 1985963"/>
              <a:gd name="connsiteY18" fmla="*/ 2593510 h 3350748"/>
              <a:gd name="connsiteX19" fmla="*/ 0 w 1985963"/>
              <a:gd name="connsiteY19" fmla="*/ 2455398 h 3350748"/>
              <a:gd name="connsiteX20" fmla="*/ 76200 w 1985963"/>
              <a:gd name="connsiteY20" fmla="*/ 2274423 h 3350748"/>
              <a:gd name="connsiteX21" fmla="*/ 147638 w 1985963"/>
              <a:gd name="connsiteY21" fmla="*/ 2179173 h 3350748"/>
              <a:gd name="connsiteX22" fmla="*/ 271463 w 1985963"/>
              <a:gd name="connsiteY22" fmla="*/ 2060110 h 3350748"/>
              <a:gd name="connsiteX23" fmla="*/ 400050 w 1985963"/>
              <a:gd name="connsiteY23" fmla="*/ 1864848 h 3350748"/>
              <a:gd name="connsiteX24" fmla="*/ 647700 w 1985963"/>
              <a:gd name="connsiteY24" fmla="*/ 1517185 h 3350748"/>
              <a:gd name="connsiteX25" fmla="*/ 819150 w 1985963"/>
              <a:gd name="connsiteY25" fmla="*/ 1183810 h 3350748"/>
              <a:gd name="connsiteX26" fmla="*/ 933450 w 1985963"/>
              <a:gd name="connsiteY26" fmla="*/ 893298 h 3350748"/>
              <a:gd name="connsiteX27" fmla="*/ 1023938 w 1985963"/>
              <a:gd name="connsiteY27" fmla="*/ 426573 h 3350748"/>
              <a:gd name="connsiteX28" fmla="*/ 1090613 w 1985963"/>
              <a:gd name="connsiteY28" fmla="*/ 7473 h 3350748"/>
              <a:gd name="connsiteX29" fmla="*/ 1628775 w 1985963"/>
              <a:gd name="connsiteY29" fmla="*/ 45573 h 3350748"/>
              <a:gd name="connsiteX30" fmla="*/ 1676400 w 1985963"/>
              <a:gd name="connsiteY30" fmla="*/ 207498 h 3350748"/>
              <a:gd name="connsiteX31" fmla="*/ 1633537 w 1985963"/>
              <a:gd name="connsiteY31" fmla="*/ 517061 h 3350748"/>
              <a:gd name="connsiteX32" fmla="*/ 1609725 w 1985963"/>
              <a:gd name="connsiteY32" fmla="*/ 817098 h 3350748"/>
              <a:gd name="connsiteX33" fmla="*/ 1643063 w 1985963"/>
              <a:gd name="connsiteY33" fmla="*/ 1121898 h 3350748"/>
              <a:gd name="connsiteX34" fmla="*/ 1657350 w 1985963"/>
              <a:gd name="connsiteY34" fmla="*/ 1407648 h 3350748"/>
              <a:gd name="connsiteX35" fmla="*/ 1690688 w 1985963"/>
              <a:gd name="connsiteY35" fmla="*/ 1579098 h 3350748"/>
              <a:gd name="connsiteX36" fmla="*/ 1738313 w 1985963"/>
              <a:gd name="connsiteY36" fmla="*/ 1821985 h 3350748"/>
              <a:gd name="connsiteX37" fmla="*/ 1828800 w 1985963"/>
              <a:gd name="connsiteY37" fmla="*/ 2122023 h 3350748"/>
              <a:gd name="connsiteX38" fmla="*/ 1914525 w 1985963"/>
              <a:gd name="connsiteY38" fmla="*/ 2426823 h 3350748"/>
              <a:gd name="connsiteX39" fmla="*/ 1952625 w 1985963"/>
              <a:gd name="connsiteY39" fmla="*/ 2531598 h 3350748"/>
              <a:gd name="connsiteX40" fmla="*/ 1985963 w 1985963"/>
              <a:gd name="connsiteY40" fmla="*/ 2560173 h 3350748"/>
              <a:gd name="connsiteX41" fmla="*/ 1985963 w 1985963"/>
              <a:gd name="connsiteY41" fmla="*/ 2612560 h 3350748"/>
              <a:gd name="connsiteX42" fmla="*/ 1971675 w 1985963"/>
              <a:gd name="connsiteY42" fmla="*/ 2669710 h 3350748"/>
              <a:gd name="connsiteX43" fmla="*/ 1928813 w 1985963"/>
              <a:gd name="connsiteY43" fmla="*/ 2731623 h 3350748"/>
              <a:gd name="connsiteX44" fmla="*/ 1866900 w 1985963"/>
              <a:gd name="connsiteY44" fmla="*/ 2812585 h 3350748"/>
              <a:gd name="connsiteX45" fmla="*/ 1824038 w 1985963"/>
              <a:gd name="connsiteY45" fmla="*/ 2850685 h 3350748"/>
              <a:gd name="connsiteX46" fmla="*/ 1766888 w 1985963"/>
              <a:gd name="connsiteY46" fmla="*/ 2893548 h 3350748"/>
              <a:gd name="connsiteX47" fmla="*/ 1657350 w 1985963"/>
              <a:gd name="connsiteY47" fmla="*/ 2903073 h 3350748"/>
              <a:gd name="connsiteX48" fmla="*/ 1557338 w 1985963"/>
              <a:gd name="connsiteY48" fmla="*/ 2917360 h 3350748"/>
              <a:gd name="connsiteX0" fmla="*/ 1557338 w 1985963"/>
              <a:gd name="connsiteY0" fmla="*/ 2922400 h 3355788"/>
              <a:gd name="connsiteX1" fmla="*/ 1633538 w 1985963"/>
              <a:gd name="connsiteY1" fmla="*/ 3003363 h 3355788"/>
              <a:gd name="connsiteX2" fmla="*/ 1676400 w 1985963"/>
              <a:gd name="connsiteY2" fmla="*/ 3079563 h 3355788"/>
              <a:gd name="connsiteX3" fmla="*/ 1657350 w 1985963"/>
              <a:gd name="connsiteY3" fmla="*/ 3203388 h 3355788"/>
              <a:gd name="connsiteX4" fmla="*/ 1600200 w 1985963"/>
              <a:gd name="connsiteY4" fmla="*/ 3317688 h 3355788"/>
              <a:gd name="connsiteX5" fmla="*/ 1514475 w 1985963"/>
              <a:gd name="connsiteY5" fmla="*/ 3355788 h 3355788"/>
              <a:gd name="connsiteX6" fmla="*/ 1333500 w 1985963"/>
              <a:gd name="connsiteY6" fmla="*/ 3341500 h 3355788"/>
              <a:gd name="connsiteX7" fmla="*/ 1171575 w 1985963"/>
              <a:gd name="connsiteY7" fmla="*/ 3303400 h 3355788"/>
              <a:gd name="connsiteX8" fmla="*/ 1047750 w 1985963"/>
              <a:gd name="connsiteY8" fmla="*/ 3260538 h 3355788"/>
              <a:gd name="connsiteX9" fmla="*/ 914400 w 1985963"/>
              <a:gd name="connsiteY9" fmla="*/ 3212913 h 3355788"/>
              <a:gd name="connsiteX10" fmla="*/ 842963 w 1985963"/>
              <a:gd name="connsiteY10" fmla="*/ 3093850 h 3355788"/>
              <a:gd name="connsiteX11" fmla="*/ 819150 w 1985963"/>
              <a:gd name="connsiteY11" fmla="*/ 3012888 h 3355788"/>
              <a:gd name="connsiteX12" fmla="*/ 700088 w 1985963"/>
              <a:gd name="connsiteY12" fmla="*/ 2989075 h 3355788"/>
              <a:gd name="connsiteX13" fmla="*/ 581025 w 1985963"/>
              <a:gd name="connsiteY13" fmla="*/ 2979550 h 3355788"/>
              <a:gd name="connsiteX14" fmla="*/ 381000 w 1985963"/>
              <a:gd name="connsiteY14" fmla="*/ 2955738 h 3355788"/>
              <a:gd name="connsiteX15" fmla="*/ 242888 w 1985963"/>
              <a:gd name="connsiteY15" fmla="*/ 2912875 h 3355788"/>
              <a:gd name="connsiteX16" fmla="*/ 128588 w 1985963"/>
              <a:gd name="connsiteY16" fmla="*/ 2846200 h 3355788"/>
              <a:gd name="connsiteX17" fmla="*/ 52388 w 1985963"/>
              <a:gd name="connsiteY17" fmla="*/ 2722375 h 3355788"/>
              <a:gd name="connsiteX18" fmla="*/ 9525 w 1985963"/>
              <a:gd name="connsiteY18" fmla="*/ 2598550 h 3355788"/>
              <a:gd name="connsiteX19" fmla="*/ 0 w 1985963"/>
              <a:gd name="connsiteY19" fmla="*/ 2460438 h 3355788"/>
              <a:gd name="connsiteX20" fmla="*/ 76200 w 1985963"/>
              <a:gd name="connsiteY20" fmla="*/ 2279463 h 3355788"/>
              <a:gd name="connsiteX21" fmla="*/ 147638 w 1985963"/>
              <a:gd name="connsiteY21" fmla="*/ 2184213 h 3355788"/>
              <a:gd name="connsiteX22" fmla="*/ 271463 w 1985963"/>
              <a:gd name="connsiteY22" fmla="*/ 2065150 h 3355788"/>
              <a:gd name="connsiteX23" fmla="*/ 400050 w 1985963"/>
              <a:gd name="connsiteY23" fmla="*/ 1869888 h 3355788"/>
              <a:gd name="connsiteX24" fmla="*/ 647700 w 1985963"/>
              <a:gd name="connsiteY24" fmla="*/ 1522225 h 3355788"/>
              <a:gd name="connsiteX25" fmla="*/ 819150 w 1985963"/>
              <a:gd name="connsiteY25" fmla="*/ 1188850 h 3355788"/>
              <a:gd name="connsiteX26" fmla="*/ 933450 w 1985963"/>
              <a:gd name="connsiteY26" fmla="*/ 898338 h 3355788"/>
              <a:gd name="connsiteX27" fmla="*/ 1023938 w 1985963"/>
              <a:gd name="connsiteY27" fmla="*/ 431613 h 3355788"/>
              <a:gd name="connsiteX28" fmla="*/ 1090613 w 1985963"/>
              <a:gd name="connsiteY28" fmla="*/ 12513 h 3355788"/>
              <a:gd name="connsiteX29" fmla="*/ 1666875 w 1985963"/>
              <a:gd name="connsiteY29" fmla="*/ 31563 h 3355788"/>
              <a:gd name="connsiteX30" fmla="*/ 1676400 w 1985963"/>
              <a:gd name="connsiteY30" fmla="*/ 212538 h 3355788"/>
              <a:gd name="connsiteX31" fmla="*/ 1633537 w 1985963"/>
              <a:gd name="connsiteY31" fmla="*/ 522101 h 3355788"/>
              <a:gd name="connsiteX32" fmla="*/ 1609725 w 1985963"/>
              <a:gd name="connsiteY32" fmla="*/ 822138 h 3355788"/>
              <a:gd name="connsiteX33" fmla="*/ 1643063 w 1985963"/>
              <a:gd name="connsiteY33" fmla="*/ 1126938 h 3355788"/>
              <a:gd name="connsiteX34" fmla="*/ 1657350 w 1985963"/>
              <a:gd name="connsiteY34" fmla="*/ 1412688 h 3355788"/>
              <a:gd name="connsiteX35" fmla="*/ 1690688 w 1985963"/>
              <a:gd name="connsiteY35" fmla="*/ 1584138 h 3355788"/>
              <a:gd name="connsiteX36" fmla="*/ 1738313 w 1985963"/>
              <a:gd name="connsiteY36" fmla="*/ 1827025 h 3355788"/>
              <a:gd name="connsiteX37" fmla="*/ 1828800 w 1985963"/>
              <a:gd name="connsiteY37" fmla="*/ 2127063 h 3355788"/>
              <a:gd name="connsiteX38" fmla="*/ 1914525 w 1985963"/>
              <a:gd name="connsiteY38" fmla="*/ 2431863 h 3355788"/>
              <a:gd name="connsiteX39" fmla="*/ 1952625 w 1985963"/>
              <a:gd name="connsiteY39" fmla="*/ 2536638 h 3355788"/>
              <a:gd name="connsiteX40" fmla="*/ 1985963 w 1985963"/>
              <a:gd name="connsiteY40" fmla="*/ 2565213 h 3355788"/>
              <a:gd name="connsiteX41" fmla="*/ 1985963 w 1985963"/>
              <a:gd name="connsiteY41" fmla="*/ 2617600 h 3355788"/>
              <a:gd name="connsiteX42" fmla="*/ 1971675 w 1985963"/>
              <a:gd name="connsiteY42" fmla="*/ 2674750 h 3355788"/>
              <a:gd name="connsiteX43" fmla="*/ 1928813 w 1985963"/>
              <a:gd name="connsiteY43" fmla="*/ 2736663 h 3355788"/>
              <a:gd name="connsiteX44" fmla="*/ 1866900 w 1985963"/>
              <a:gd name="connsiteY44" fmla="*/ 2817625 h 3355788"/>
              <a:gd name="connsiteX45" fmla="*/ 1824038 w 1985963"/>
              <a:gd name="connsiteY45" fmla="*/ 2855725 h 3355788"/>
              <a:gd name="connsiteX46" fmla="*/ 1766888 w 1985963"/>
              <a:gd name="connsiteY46" fmla="*/ 2898588 h 3355788"/>
              <a:gd name="connsiteX47" fmla="*/ 1657350 w 1985963"/>
              <a:gd name="connsiteY47" fmla="*/ 2908113 h 3355788"/>
              <a:gd name="connsiteX48" fmla="*/ 1557338 w 1985963"/>
              <a:gd name="connsiteY48" fmla="*/ 2922400 h 3355788"/>
              <a:gd name="connsiteX0" fmla="*/ 1557338 w 1985963"/>
              <a:gd name="connsiteY0" fmla="*/ 2922400 h 3355788"/>
              <a:gd name="connsiteX1" fmla="*/ 1633538 w 1985963"/>
              <a:gd name="connsiteY1" fmla="*/ 3003363 h 3355788"/>
              <a:gd name="connsiteX2" fmla="*/ 1676400 w 1985963"/>
              <a:gd name="connsiteY2" fmla="*/ 3079563 h 3355788"/>
              <a:gd name="connsiteX3" fmla="*/ 1657350 w 1985963"/>
              <a:gd name="connsiteY3" fmla="*/ 3203388 h 3355788"/>
              <a:gd name="connsiteX4" fmla="*/ 1600200 w 1985963"/>
              <a:gd name="connsiteY4" fmla="*/ 3317688 h 3355788"/>
              <a:gd name="connsiteX5" fmla="*/ 1514475 w 1985963"/>
              <a:gd name="connsiteY5" fmla="*/ 3355788 h 3355788"/>
              <a:gd name="connsiteX6" fmla="*/ 1333500 w 1985963"/>
              <a:gd name="connsiteY6" fmla="*/ 3341500 h 3355788"/>
              <a:gd name="connsiteX7" fmla="*/ 1171575 w 1985963"/>
              <a:gd name="connsiteY7" fmla="*/ 3303400 h 3355788"/>
              <a:gd name="connsiteX8" fmla="*/ 1047750 w 1985963"/>
              <a:gd name="connsiteY8" fmla="*/ 3260538 h 3355788"/>
              <a:gd name="connsiteX9" fmla="*/ 914400 w 1985963"/>
              <a:gd name="connsiteY9" fmla="*/ 3212913 h 3355788"/>
              <a:gd name="connsiteX10" fmla="*/ 842963 w 1985963"/>
              <a:gd name="connsiteY10" fmla="*/ 3093850 h 3355788"/>
              <a:gd name="connsiteX11" fmla="*/ 819150 w 1985963"/>
              <a:gd name="connsiteY11" fmla="*/ 3012888 h 3355788"/>
              <a:gd name="connsiteX12" fmla="*/ 700088 w 1985963"/>
              <a:gd name="connsiteY12" fmla="*/ 2989075 h 3355788"/>
              <a:gd name="connsiteX13" fmla="*/ 581025 w 1985963"/>
              <a:gd name="connsiteY13" fmla="*/ 2979550 h 3355788"/>
              <a:gd name="connsiteX14" fmla="*/ 381000 w 1985963"/>
              <a:gd name="connsiteY14" fmla="*/ 2955738 h 3355788"/>
              <a:gd name="connsiteX15" fmla="*/ 242888 w 1985963"/>
              <a:gd name="connsiteY15" fmla="*/ 2912875 h 3355788"/>
              <a:gd name="connsiteX16" fmla="*/ 128588 w 1985963"/>
              <a:gd name="connsiteY16" fmla="*/ 2846200 h 3355788"/>
              <a:gd name="connsiteX17" fmla="*/ 52388 w 1985963"/>
              <a:gd name="connsiteY17" fmla="*/ 2722375 h 3355788"/>
              <a:gd name="connsiteX18" fmla="*/ 9525 w 1985963"/>
              <a:gd name="connsiteY18" fmla="*/ 2598550 h 3355788"/>
              <a:gd name="connsiteX19" fmla="*/ 0 w 1985963"/>
              <a:gd name="connsiteY19" fmla="*/ 2460438 h 3355788"/>
              <a:gd name="connsiteX20" fmla="*/ 76200 w 1985963"/>
              <a:gd name="connsiteY20" fmla="*/ 2279463 h 3355788"/>
              <a:gd name="connsiteX21" fmla="*/ 147638 w 1985963"/>
              <a:gd name="connsiteY21" fmla="*/ 2184213 h 3355788"/>
              <a:gd name="connsiteX22" fmla="*/ 271463 w 1985963"/>
              <a:gd name="connsiteY22" fmla="*/ 2065150 h 3355788"/>
              <a:gd name="connsiteX23" fmla="*/ 400050 w 1985963"/>
              <a:gd name="connsiteY23" fmla="*/ 1869888 h 3355788"/>
              <a:gd name="connsiteX24" fmla="*/ 647700 w 1985963"/>
              <a:gd name="connsiteY24" fmla="*/ 1522225 h 3355788"/>
              <a:gd name="connsiteX25" fmla="*/ 819150 w 1985963"/>
              <a:gd name="connsiteY25" fmla="*/ 1188850 h 3355788"/>
              <a:gd name="connsiteX26" fmla="*/ 933450 w 1985963"/>
              <a:gd name="connsiteY26" fmla="*/ 898338 h 3355788"/>
              <a:gd name="connsiteX27" fmla="*/ 1023938 w 1985963"/>
              <a:gd name="connsiteY27" fmla="*/ 431613 h 3355788"/>
              <a:gd name="connsiteX28" fmla="*/ 1090613 w 1985963"/>
              <a:gd name="connsiteY28" fmla="*/ 12513 h 3355788"/>
              <a:gd name="connsiteX29" fmla="*/ 1666875 w 1985963"/>
              <a:gd name="connsiteY29" fmla="*/ 31563 h 3355788"/>
              <a:gd name="connsiteX30" fmla="*/ 1676400 w 1985963"/>
              <a:gd name="connsiteY30" fmla="*/ 212538 h 3355788"/>
              <a:gd name="connsiteX31" fmla="*/ 1633537 w 1985963"/>
              <a:gd name="connsiteY31" fmla="*/ 522101 h 3355788"/>
              <a:gd name="connsiteX32" fmla="*/ 1609725 w 1985963"/>
              <a:gd name="connsiteY32" fmla="*/ 822138 h 3355788"/>
              <a:gd name="connsiteX33" fmla="*/ 1643063 w 1985963"/>
              <a:gd name="connsiteY33" fmla="*/ 1126938 h 3355788"/>
              <a:gd name="connsiteX34" fmla="*/ 1657350 w 1985963"/>
              <a:gd name="connsiteY34" fmla="*/ 1412688 h 3355788"/>
              <a:gd name="connsiteX35" fmla="*/ 1690688 w 1985963"/>
              <a:gd name="connsiteY35" fmla="*/ 1584138 h 3355788"/>
              <a:gd name="connsiteX36" fmla="*/ 1738313 w 1985963"/>
              <a:gd name="connsiteY36" fmla="*/ 1827025 h 3355788"/>
              <a:gd name="connsiteX37" fmla="*/ 1828800 w 1985963"/>
              <a:gd name="connsiteY37" fmla="*/ 2127063 h 3355788"/>
              <a:gd name="connsiteX38" fmla="*/ 1914525 w 1985963"/>
              <a:gd name="connsiteY38" fmla="*/ 2431863 h 3355788"/>
              <a:gd name="connsiteX39" fmla="*/ 1952625 w 1985963"/>
              <a:gd name="connsiteY39" fmla="*/ 2536638 h 3355788"/>
              <a:gd name="connsiteX40" fmla="*/ 1985963 w 1985963"/>
              <a:gd name="connsiteY40" fmla="*/ 2565213 h 3355788"/>
              <a:gd name="connsiteX41" fmla="*/ 1985963 w 1985963"/>
              <a:gd name="connsiteY41" fmla="*/ 2617600 h 3355788"/>
              <a:gd name="connsiteX42" fmla="*/ 1971675 w 1985963"/>
              <a:gd name="connsiteY42" fmla="*/ 2674750 h 3355788"/>
              <a:gd name="connsiteX43" fmla="*/ 1928813 w 1985963"/>
              <a:gd name="connsiteY43" fmla="*/ 2736663 h 3355788"/>
              <a:gd name="connsiteX44" fmla="*/ 1866900 w 1985963"/>
              <a:gd name="connsiteY44" fmla="*/ 2817625 h 3355788"/>
              <a:gd name="connsiteX45" fmla="*/ 1824038 w 1985963"/>
              <a:gd name="connsiteY45" fmla="*/ 2855725 h 3355788"/>
              <a:gd name="connsiteX46" fmla="*/ 1766888 w 1985963"/>
              <a:gd name="connsiteY46" fmla="*/ 2898588 h 3355788"/>
              <a:gd name="connsiteX47" fmla="*/ 1657350 w 1985963"/>
              <a:gd name="connsiteY47" fmla="*/ 2908113 h 3355788"/>
              <a:gd name="connsiteX48" fmla="*/ 1557338 w 1985963"/>
              <a:gd name="connsiteY48" fmla="*/ 2922400 h 3355788"/>
              <a:gd name="connsiteX0" fmla="*/ 1557338 w 1985963"/>
              <a:gd name="connsiteY0" fmla="*/ 2922400 h 3355788"/>
              <a:gd name="connsiteX1" fmla="*/ 1633538 w 1985963"/>
              <a:gd name="connsiteY1" fmla="*/ 3003363 h 3355788"/>
              <a:gd name="connsiteX2" fmla="*/ 1676400 w 1985963"/>
              <a:gd name="connsiteY2" fmla="*/ 3079563 h 3355788"/>
              <a:gd name="connsiteX3" fmla="*/ 1657350 w 1985963"/>
              <a:gd name="connsiteY3" fmla="*/ 3203388 h 3355788"/>
              <a:gd name="connsiteX4" fmla="*/ 1600200 w 1985963"/>
              <a:gd name="connsiteY4" fmla="*/ 3317688 h 3355788"/>
              <a:gd name="connsiteX5" fmla="*/ 1514475 w 1985963"/>
              <a:gd name="connsiteY5" fmla="*/ 3355788 h 3355788"/>
              <a:gd name="connsiteX6" fmla="*/ 1333500 w 1985963"/>
              <a:gd name="connsiteY6" fmla="*/ 3341500 h 3355788"/>
              <a:gd name="connsiteX7" fmla="*/ 1171575 w 1985963"/>
              <a:gd name="connsiteY7" fmla="*/ 3303400 h 3355788"/>
              <a:gd name="connsiteX8" fmla="*/ 1047750 w 1985963"/>
              <a:gd name="connsiteY8" fmla="*/ 3260538 h 3355788"/>
              <a:gd name="connsiteX9" fmla="*/ 914400 w 1985963"/>
              <a:gd name="connsiteY9" fmla="*/ 3212913 h 3355788"/>
              <a:gd name="connsiteX10" fmla="*/ 842963 w 1985963"/>
              <a:gd name="connsiteY10" fmla="*/ 3093850 h 3355788"/>
              <a:gd name="connsiteX11" fmla="*/ 819150 w 1985963"/>
              <a:gd name="connsiteY11" fmla="*/ 3012888 h 3355788"/>
              <a:gd name="connsiteX12" fmla="*/ 700088 w 1985963"/>
              <a:gd name="connsiteY12" fmla="*/ 2989075 h 3355788"/>
              <a:gd name="connsiteX13" fmla="*/ 581025 w 1985963"/>
              <a:gd name="connsiteY13" fmla="*/ 2979550 h 3355788"/>
              <a:gd name="connsiteX14" fmla="*/ 381000 w 1985963"/>
              <a:gd name="connsiteY14" fmla="*/ 2955738 h 3355788"/>
              <a:gd name="connsiteX15" fmla="*/ 242888 w 1985963"/>
              <a:gd name="connsiteY15" fmla="*/ 2912875 h 3355788"/>
              <a:gd name="connsiteX16" fmla="*/ 128588 w 1985963"/>
              <a:gd name="connsiteY16" fmla="*/ 2846200 h 3355788"/>
              <a:gd name="connsiteX17" fmla="*/ 52388 w 1985963"/>
              <a:gd name="connsiteY17" fmla="*/ 2722375 h 3355788"/>
              <a:gd name="connsiteX18" fmla="*/ 9525 w 1985963"/>
              <a:gd name="connsiteY18" fmla="*/ 2598550 h 3355788"/>
              <a:gd name="connsiteX19" fmla="*/ 0 w 1985963"/>
              <a:gd name="connsiteY19" fmla="*/ 2460438 h 3355788"/>
              <a:gd name="connsiteX20" fmla="*/ 76200 w 1985963"/>
              <a:gd name="connsiteY20" fmla="*/ 2279463 h 3355788"/>
              <a:gd name="connsiteX21" fmla="*/ 147638 w 1985963"/>
              <a:gd name="connsiteY21" fmla="*/ 2184213 h 3355788"/>
              <a:gd name="connsiteX22" fmla="*/ 271463 w 1985963"/>
              <a:gd name="connsiteY22" fmla="*/ 2065150 h 3355788"/>
              <a:gd name="connsiteX23" fmla="*/ 400050 w 1985963"/>
              <a:gd name="connsiteY23" fmla="*/ 1869888 h 3355788"/>
              <a:gd name="connsiteX24" fmla="*/ 647700 w 1985963"/>
              <a:gd name="connsiteY24" fmla="*/ 1522225 h 3355788"/>
              <a:gd name="connsiteX25" fmla="*/ 819150 w 1985963"/>
              <a:gd name="connsiteY25" fmla="*/ 1188850 h 3355788"/>
              <a:gd name="connsiteX26" fmla="*/ 933450 w 1985963"/>
              <a:gd name="connsiteY26" fmla="*/ 898338 h 3355788"/>
              <a:gd name="connsiteX27" fmla="*/ 1023938 w 1985963"/>
              <a:gd name="connsiteY27" fmla="*/ 431613 h 3355788"/>
              <a:gd name="connsiteX28" fmla="*/ 1090613 w 1985963"/>
              <a:gd name="connsiteY28" fmla="*/ 12513 h 3355788"/>
              <a:gd name="connsiteX29" fmla="*/ 1666875 w 1985963"/>
              <a:gd name="connsiteY29" fmla="*/ 31563 h 3355788"/>
              <a:gd name="connsiteX30" fmla="*/ 1676400 w 1985963"/>
              <a:gd name="connsiteY30" fmla="*/ 212538 h 3355788"/>
              <a:gd name="connsiteX31" fmla="*/ 1633537 w 1985963"/>
              <a:gd name="connsiteY31" fmla="*/ 522101 h 3355788"/>
              <a:gd name="connsiteX32" fmla="*/ 1609725 w 1985963"/>
              <a:gd name="connsiteY32" fmla="*/ 822138 h 3355788"/>
              <a:gd name="connsiteX33" fmla="*/ 1643063 w 1985963"/>
              <a:gd name="connsiteY33" fmla="*/ 1126938 h 3355788"/>
              <a:gd name="connsiteX34" fmla="*/ 1657350 w 1985963"/>
              <a:gd name="connsiteY34" fmla="*/ 1412688 h 3355788"/>
              <a:gd name="connsiteX35" fmla="*/ 1690688 w 1985963"/>
              <a:gd name="connsiteY35" fmla="*/ 1584138 h 3355788"/>
              <a:gd name="connsiteX36" fmla="*/ 1738313 w 1985963"/>
              <a:gd name="connsiteY36" fmla="*/ 1827025 h 3355788"/>
              <a:gd name="connsiteX37" fmla="*/ 1828800 w 1985963"/>
              <a:gd name="connsiteY37" fmla="*/ 2127063 h 3355788"/>
              <a:gd name="connsiteX38" fmla="*/ 1914525 w 1985963"/>
              <a:gd name="connsiteY38" fmla="*/ 2431863 h 3355788"/>
              <a:gd name="connsiteX39" fmla="*/ 1952625 w 1985963"/>
              <a:gd name="connsiteY39" fmla="*/ 2536638 h 3355788"/>
              <a:gd name="connsiteX40" fmla="*/ 1985963 w 1985963"/>
              <a:gd name="connsiteY40" fmla="*/ 2565213 h 3355788"/>
              <a:gd name="connsiteX41" fmla="*/ 1985963 w 1985963"/>
              <a:gd name="connsiteY41" fmla="*/ 2617600 h 3355788"/>
              <a:gd name="connsiteX42" fmla="*/ 1971675 w 1985963"/>
              <a:gd name="connsiteY42" fmla="*/ 2674750 h 3355788"/>
              <a:gd name="connsiteX43" fmla="*/ 1928813 w 1985963"/>
              <a:gd name="connsiteY43" fmla="*/ 2736663 h 3355788"/>
              <a:gd name="connsiteX44" fmla="*/ 1866900 w 1985963"/>
              <a:gd name="connsiteY44" fmla="*/ 2817625 h 3355788"/>
              <a:gd name="connsiteX45" fmla="*/ 1824038 w 1985963"/>
              <a:gd name="connsiteY45" fmla="*/ 2855725 h 3355788"/>
              <a:gd name="connsiteX46" fmla="*/ 1766888 w 1985963"/>
              <a:gd name="connsiteY46" fmla="*/ 2898588 h 3355788"/>
              <a:gd name="connsiteX47" fmla="*/ 1657350 w 1985963"/>
              <a:gd name="connsiteY47" fmla="*/ 2908113 h 3355788"/>
              <a:gd name="connsiteX48" fmla="*/ 1557338 w 1985963"/>
              <a:gd name="connsiteY48" fmla="*/ 2922400 h 3355788"/>
              <a:gd name="connsiteX0" fmla="*/ 1557338 w 1985963"/>
              <a:gd name="connsiteY0" fmla="*/ 2917778 h 3351166"/>
              <a:gd name="connsiteX1" fmla="*/ 1633538 w 1985963"/>
              <a:gd name="connsiteY1" fmla="*/ 2998741 h 3351166"/>
              <a:gd name="connsiteX2" fmla="*/ 1676400 w 1985963"/>
              <a:gd name="connsiteY2" fmla="*/ 3074941 h 3351166"/>
              <a:gd name="connsiteX3" fmla="*/ 1657350 w 1985963"/>
              <a:gd name="connsiteY3" fmla="*/ 3198766 h 3351166"/>
              <a:gd name="connsiteX4" fmla="*/ 1600200 w 1985963"/>
              <a:gd name="connsiteY4" fmla="*/ 3313066 h 3351166"/>
              <a:gd name="connsiteX5" fmla="*/ 1514475 w 1985963"/>
              <a:gd name="connsiteY5" fmla="*/ 3351166 h 3351166"/>
              <a:gd name="connsiteX6" fmla="*/ 1333500 w 1985963"/>
              <a:gd name="connsiteY6" fmla="*/ 3336878 h 3351166"/>
              <a:gd name="connsiteX7" fmla="*/ 1171575 w 1985963"/>
              <a:gd name="connsiteY7" fmla="*/ 3298778 h 3351166"/>
              <a:gd name="connsiteX8" fmla="*/ 1047750 w 1985963"/>
              <a:gd name="connsiteY8" fmla="*/ 3255916 h 3351166"/>
              <a:gd name="connsiteX9" fmla="*/ 914400 w 1985963"/>
              <a:gd name="connsiteY9" fmla="*/ 3208291 h 3351166"/>
              <a:gd name="connsiteX10" fmla="*/ 842963 w 1985963"/>
              <a:gd name="connsiteY10" fmla="*/ 3089228 h 3351166"/>
              <a:gd name="connsiteX11" fmla="*/ 819150 w 1985963"/>
              <a:gd name="connsiteY11" fmla="*/ 3008266 h 3351166"/>
              <a:gd name="connsiteX12" fmla="*/ 700088 w 1985963"/>
              <a:gd name="connsiteY12" fmla="*/ 2984453 h 3351166"/>
              <a:gd name="connsiteX13" fmla="*/ 581025 w 1985963"/>
              <a:gd name="connsiteY13" fmla="*/ 2974928 h 3351166"/>
              <a:gd name="connsiteX14" fmla="*/ 381000 w 1985963"/>
              <a:gd name="connsiteY14" fmla="*/ 2951116 h 3351166"/>
              <a:gd name="connsiteX15" fmla="*/ 242888 w 1985963"/>
              <a:gd name="connsiteY15" fmla="*/ 2908253 h 3351166"/>
              <a:gd name="connsiteX16" fmla="*/ 128588 w 1985963"/>
              <a:gd name="connsiteY16" fmla="*/ 2841578 h 3351166"/>
              <a:gd name="connsiteX17" fmla="*/ 52388 w 1985963"/>
              <a:gd name="connsiteY17" fmla="*/ 2717753 h 3351166"/>
              <a:gd name="connsiteX18" fmla="*/ 9525 w 1985963"/>
              <a:gd name="connsiteY18" fmla="*/ 2593928 h 3351166"/>
              <a:gd name="connsiteX19" fmla="*/ 0 w 1985963"/>
              <a:gd name="connsiteY19" fmla="*/ 2455816 h 3351166"/>
              <a:gd name="connsiteX20" fmla="*/ 76200 w 1985963"/>
              <a:gd name="connsiteY20" fmla="*/ 2274841 h 3351166"/>
              <a:gd name="connsiteX21" fmla="*/ 147638 w 1985963"/>
              <a:gd name="connsiteY21" fmla="*/ 2179591 h 3351166"/>
              <a:gd name="connsiteX22" fmla="*/ 271463 w 1985963"/>
              <a:gd name="connsiteY22" fmla="*/ 2060528 h 3351166"/>
              <a:gd name="connsiteX23" fmla="*/ 400050 w 1985963"/>
              <a:gd name="connsiteY23" fmla="*/ 1865266 h 3351166"/>
              <a:gd name="connsiteX24" fmla="*/ 647700 w 1985963"/>
              <a:gd name="connsiteY24" fmla="*/ 1517603 h 3351166"/>
              <a:gd name="connsiteX25" fmla="*/ 819150 w 1985963"/>
              <a:gd name="connsiteY25" fmla="*/ 1184228 h 3351166"/>
              <a:gd name="connsiteX26" fmla="*/ 933450 w 1985963"/>
              <a:gd name="connsiteY26" fmla="*/ 893716 h 3351166"/>
              <a:gd name="connsiteX27" fmla="*/ 1023938 w 1985963"/>
              <a:gd name="connsiteY27" fmla="*/ 426991 h 3351166"/>
              <a:gd name="connsiteX28" fmla="*/ 1090613 w 1985963"/>
              <a:gd name="connsiteY28" fmla="*/ 7891 h 3351166"/>
              <a:gd name="connsiteX29" fmla="*/ 1666875 w 1985963"/>
              <a:gd name="connsiteY29" fmla="*/ 26941 h 3351166"/>
              <a:gd name="connsiteX30" fmla="*/ 1676400 w 1985963"/>
              <a:gd name="connsiteY30" fmla="*/ 207916 h 3351166"/>
              <a:gd name="connsiteX31" fmla="*/ 1633537 w 1985963"/>
              <a:gd name="connsiteY31" fmla="*/ 517479 h 3351166"/>
              <a:gd name="connsiteX32" fmla="*/ 1609725 w 1985963"/>
              <a:gd name="connsiteY32" fmla="*/ 817516 h 3351166"/>
              <a:gd name="connsiteX33" fmla="*/ 1643063 w 1985963"/>
              <a:gd name="connsiteY33" fmla="*/ 1122316 h 3351166"/>
              <a:gd name="connsiteX34" fmla="*/ 1657350 w 1985963"/>
              <a:gd name="connsiteY34" fmla="*/ 1408066 h 3351166"/>
              <a:gd name="connsiteX35" fmla="*/ 1690688 w 1985963"/>
              <a:gd name="connsiteY35" fmla="*/ 1579516 h 3351166"/>
              <a:gd name="connsiteX36" fmla="*/ 1738313 w 1985963"/>
              <a:gd name="connsiteY36" fmla="*/ 1822403 h 3351166"/>
              <a:gd name="connsiteX37" fmla="*/ 1828800 w 1985963"/>
              <a:gd name="connsiteY37" fmla="*/ 2122441 h 3351166"/>
              <a:gd name="connsiteX38" fmla="*/ 1914525 w 1985963"/>
              <a:gd name="connsiteY38" fmla="*/ 2427241 h 3351166"/>
              <a:gd name="connsiteX39" fmla="*/ 1952625 w 1985963"/>
              <a:gd name="connsiteY39" fmla="*/ 2532016 h 3351166"/>
              <a:gd name="connsiteX40" fmla="*/ 1985963 w 1985963"/>
              <a:gd name="connsiteY40" fmla="*/ 2560591 h 3351166"/>
              <a:gd name="connsiteX41" fmla="*/ 1985963 w 1985963"/>
              <a:gd name="connsiteY41" fmla="*/ 2612978 h 3351166"/>
              <a:gd name="connsiteX42" fmla="*/ 1971675 w 1985963"/>
              <a:gd name="connsiteY42" fmla="*/ 2670128 h 3351166"/>
              <a:gd name="connsiteX43" fmla="*/ 1928813 w 1985963"/>
              <a:gd name="connsiteY43" fmla="*/ 2732041 h 3351166"/>
              <a:gd name="connsiteX44" fmla="*/ 1866900 w 1985963"/>
              <a:gd name="connsiteY44" fmla="*/ 2813003 h 3351166"/>
              <a:gd name="connsiteX45" fmla="*/ 1824038 w 1985963"/>
              <a:gd name="connsiteY45" fmla="*/ 2851103 h 3351166"/>
              <a:gd name="connsiteX46" fmla="*/ 1766888 w 1985963"/>
              <a:gd name="connsiteY46" fmla="*/ 2893966 h 3351166"/>
              <a:gd name="connsiteX47" fmla="*/ 1657350 w 1985963"/>
              <a:gd name="connsiteY47" fmla="*/ 2903491 h 3351166"/>
              <a:gd name="connsiteX48" fmla="*/ 1557338 w 1985963"/>
              <a:gd name="connsiteY48" fmla="*/ 2917778 h 3351166"/>
              <a:gd name="connsiteX0" fmla="*/ 1557338 w 1985963"/>
              <a:gd name="connsiteY0" fmla="*/ 2917778 h 3351166"/>
              <a:gd name="connsiteX1" fmla="*/ 1633538 w 1985963"/>
              <a:gd name="connsiteY1" fmla="*/ 2998741 h 3351166"/>
              <a:gd name="connsiteX2" fmla="*/ 1676400 w 1985963"/>
              <a:gd name="connsiteY2" fmla="*/ 3074941 h 3351166"/>
              <a:gd name="connsiteX3" fmla="*/ 1657350 w 1985963"/>
              <a:gd name="connsiteY3" fmla="*/ 3198766 h 3351166"/>
              <a:gd name="connsiteX4" fmla="*/ 1600200 w 1985963"/>
              <a:gd name="connsiteY4" fmla="*/ 3313066 h 3351166"/>
              <a:gd name="connsiteX5" fmla="*/ 1514475 w 1985963"/>
              <a:gd name="connsiteY5" fmla="*/ 3351166 h 3351166"/>
              <a:gd name="connsiteX6" fmla="*/ 1333500 w 1985963"/>
              <a:gd name="connsiteY6" fmla="*/ 3336878 h 3351166"/>
              <a:gd name="connsiteX7" fmla="*/ 1171575 w 1985963"/>
              <a:gd name="connsiteY7" fmla="*/ 3298778 h 3351166"/>
              <a:gd name="connsiteX8" fmla="*/ 1047750 w 1985963"/>
              <a:gd name="connsiteY8" fmla="*/ 3255916 h 3351166"/>
              <a:gd name="connsiteX9" fmla="*/ 914400 w 1985963"/>
              <a:gd name="connsiteY9" fmla="*/ 3208291 h 3351166"/>
              <a:gd name="connsiteX10" fmla="*/ 842963 w 1985963"/>
              <a:gd name="connsiteY10" fmla="*/ 3089228 h 3351166"/>
              <a:gd name="connsiteX11" fmla="*/ 819150 w 1985963"/>
              <a:gd name="connsiteY11" fmla="*/ 3008266 h 3351166"/>
              <a:gd name="connsiteX12" fmla="*/ 700088 w 1985963"/>
              <a:gd name="connsiteY12" fmla="*/ 2984453 h 3351166"/>
              <a:gd name="connsiteX13" fmla="*/ 581025 w 1985963"/>
              <a:gd name="connsiteY13" fmla="*/ 2974928 h 3351166"/>
              <a:gd name="connsiteX14" fmla="*/ 381000 w 1985963"/>
              <a:gd name="connsiteY14" fmla="*/ 2951116 h 3351166"/>
              <a:gd name="connsiteX15" fmla="*/ 242888 w 1985963"/>
              <a:gd name="connsiteY15" fmla="*/ 2908253 h 3351166"/>
              <a:gd name="connsiteX16" fmla="*/ 128588 w 1985963"/>
              <a:gd name="connsiteY16" fmla="*/ 2841578 h 3351166"/>
              <a:gd name="connsiteX17" fmla="*/ 52388 w 1985963"/>
              <a:gd name="connsiteY17" fmla="*/ 2717753 h 3351166"/>
              <a:gd name="connsiteX18" fmla="*/ 9525 w 1985963"/>
              <a:gd name="connsiteY18" fmla="*/ 2593928 h 3351166"/>
              <a:gd name="connsiteX19" fmla="*/ 0 w 1985963"/>
              <a:gd name="connsiteY19" fmla="*/ 2455816 h 3351166"/>
              <a:gd name="connsiteX20" fmla="*/ 76200 w 1985963"/>
              <a:gd name="connsiteY20" fmla="*/ 2274841 h 3351166"/>
              <a:gd name="connsiteX21" fmla="*/ 147638 w 1985963"/>
              <a:gd name="connsiteY21" fmla="*/ 2179591 h 3351166"/>
              <a:gd name="connsiteX22" fmla="*/ 271463 w 1985963"/>
              <a:gd name="connsiteY22" fmla="*/ 2060528 h 3351166"/>
              <a:gd name="connsiteX23" fmla="*/ 400050 w 1985963"/>
              <a:gd name="connsiteY23" fmla="*/ 1865266 h 3351166"/>
              <a:gd name="connsiteX24" fmla="*/ 647700 w 1985963"/>
              <a:gd name="connsiteY24" fmla="*/ 1517603 h 3351166"/>
              <a:gd name="connsiteX25" fmla="*/ 819150 w 1985963"/>
              <a:gd name="connsiteY25" fmla="*/ 1184228 h 3351166"/>
              <a:gd name="connsiteX26" fmla="*/ 933450 w 1985963"/>
              <a:gd name="connsiteY26" fmla="*/ 893716 h 3351166"/>
              <a:gd name="connsiteX27" fmla="*/ 1023938 w 1985963"/>
              <a:gd name="connsiteY27" fmla="*/ 426991 h 3351166"/>
              <a:gd name="connsiteX28" fmla="*/ 1090613 w 1985963"/>
              <a:gd name="connsiteY28" fmla="*/ 7891 h 3351166"/>
              <a:gd name="connsiteX29" fmla="*/ 1666875 w 1985963"/>
              <a:gd name="connsiteY29" fmla="*/ 26941 h 3351166"/>
              <a:gd name="connsiteX30" fmla="*/ 1676400 w 1985963"/>
              <a:gd name="connsiteY30" fmla="*/ 207916 h 3351166"/>
              <a:gd name="connsiteX31" fmla="*/ 1633537 w 1985963"/>
              <a:gd name="connsiteY31" fmla="*/ 517479 h 3351166"/>
              <a:gd name="connsiteX32" fmla="*/ 1609725 w 1985963"/>
              <a:gd name="connsiteY32" fmla="*/ 817516 h 3351166"/>
              <a:gd name="connsiteX33" fmla="*/ 1643063 w 1985963"/>
              <a:gd name="connsiteY33" fmla="*/ 1122316 h 3351166"/>
              <a:gd name="connsiteX34" fmla="*/ 1657350 w 1985963"/>
              <a:gd name="connsiteY34" fmla="*/ 1408066 h 3351166"/>
              <a:gd name="connsiteX35" fmla="*/ 1690688 w 1985963"/>
              <a:gd name="connsiteY35" fmla="*/ 1579516 h 3351166"/>
              <a:gd name="connsiteX36" fmla="*/ 1738313 w 1985963"/>
              <a:gd name="connsiteY36" fmla="*/ 1822403 h 3351166"/>
              <a:gd name="connsiteX37" fmla="*/ 1828800 w 1985963"/>
              <a:gd name="connsiteY37" fmla="*/ 2122441 h 3351166"/>
              <a:gd name="connsiteX38" fmla="*/ 1914525 w 1985963"/>
              <a:gd name="connsiteY38" fmla="*/ 2427241 h 3351166"/>
              <a:gd name="connsiteX39" fmla="*/ 1952625 w 1985963"/>
              <a:gd name="connsiteY39" fmla="*/ 2532016 h 3351166"/>
              <a:gd name="connsiteX40" fmla="*/ 1985963 w 1985963"/>
              <a:gd name="connsiteY40" fmla="*/ 2560591 h 3351166"/>
              <a:gd name="connsiteX41" fmla="*/ 1985963 w 1985963"/>
              <a:gd name="connsiteY41" fmla="*/ 2612978 h 3351166"/>
              <a:gd name="connsiteX42" fmla="*/ 1971675 w 1985963"/>
              <a:gd name="connsiteY42" fmla="*/ 2670128 h 3351166"/>
              <a:gd name="connsiteX43" fmla="*/ 1928813 w 1985963"/>
              <a:gd name="connsiteY43" fmla="*/ 2732041 h 3351166"/>
              <a:gd name="connsiteX44" fmla="*/ 1866900 w 1985963"/>
              <a:gd name="connsiteY44" fmla="*/ 2813003 h 3351166"/>
              <a:gd name="connsiteX45" fmla="*/ 1824038 w 1985963"/>
              <a:gd name="connsiteY45" fmla="*/ 2851103 h 3351166"/>
              <a:gd name="connsiteX46" fmla="*/ 1766888 w 1985963"/>
              <a:gd name="connsiteY46" fmla="*/ 2893966 h 3351166"/>
              <a:gd name="connsiteX47" fmla="*/ 1657350 w 1985963"/>
              <a:gd name="connsiteY47" fmla="*/ 2903491 h 3351166"/>
              <a:gd name="connsiteX48" fmla="*/ 1557338 w 1985963"/>
              <a:gd name="connsiteY48" fmla="*/ 2917778 h 3351166"/>
              <a:gd name="connsiteX0" fmla="*/ 1557338 w 1985963"/>
              <a:gd name="connsiteY0" fmla="*/ 2917778 h 3351166"/>
              <a:gd name="connsiteX1" fmla="*/ 1633538 w 1985963"/>
              <a:gd name="connsiteY1" fmla="*/ 2998741 h 3351166"/>
              <a:gd name="connsiteX2" fmla="*/ 1676400 w 1985963"/>
              <a:gd name="connsiteY2" fmla="*/ 3074941 h 3351166"/>
              <a:gd name="connsiteX3" fmla="*/ 1657350 w 1985963"/>
              <a:gd name="connsiteY3" fmla="*/ 3198766 h 3351166"/>
              <a:gd name="connsiteX4" fmla="*/ 1600200 w 1985963"/>
              <a:gd name="connsiteY4" fmla="*/ 3313066 h 3351166"/>
              <a:gd name="connsiteX5" fmla="*/ 1514475 w 1985963"/>
              <a:gd name="connsiteY5" fmla="*/ 3351166 h 3351166"/>
              <a:gd name="connsiteX6" fmla="*/ 1333500 w 1985963"/>
              <a:gd name="connsiteY6" fmla="*/ 3336878 h 3351166"/>
              <a:gd name="connsiteX7" fmla="*/ 1171575 w 1985963"/>
              <a:gd name="connsiteY7" fmla="*/ 3298778 h 3351166"/>
              <a:gd name="connsiteX8" fmla="*/ 1047750 w 1985963"/>
              <a:gd name="connsiteY8" fmla="*/ 3255916 h 3351166"/>
              <a:gd name="connsiteX9" fmla="*/ 914400 w 1985963"/>
              <a:gd name="connsiteY9" fmla="*/ 3208291 h 3351166"/>
              <a:gd name="connsiteX10" fmla="*/ 842963 w 1985963"/>
              <a:gd name="connsiteY10" fmla="*/ 3089228 h 3351166"/>
              <a:gd name="connsiteX11" fmla="*/ 819150 w 1985963"/>
              <a:gd name="connsiteY11" fmla="*/ 3008266 h 3351166"/>
              <a:gd name="connsiteX12" fmla="*/ 700088 w 1985963"/>
              <a:gd name="connsiteY12" fmla="*/ 2984453 h 3351166"/>
              <a:gd name="connsiteX13" fmla="*/ 581025 w 1985963"/>
              <a:gd name="connsiteY13" fmla="*/ 2974928 h 3351166"/>
              <a:gd name="connsiteX14" fmla="*/ 381000 w 1985963"/>
              <a:gd name="connsiteY14" fmla="*/ 2951116 h 3351166"/>
              <a:gd name="connsiteX15" fmla="*/ 242888 w 1985963"/>
              <a:gd name="connsiteY15" fmla="*/ 2908253 h 3351166"/>
              <a:gd name="connsiteX16" fmla="*/ 128588 w 1985963"/>
              <a:gd name="connsiteY16" fmla="*/ 2841578 h 3351166"/>
              <a:gd name="connsiteX17" fmla="*/ 52388 w 1985963"/>
              <a:gd name="connsiteY17" fmla="*/ 2717753 h 3351166"/>
              <a:gd name="connsiteX18" fmla="*/ 9525 w 1985963"/>
              <a:gd name="connsiteY18" fmla="*/ 2593928 h 3351166"/>
              <a:gd name="connsiteX19" fmla="*/ 0 w 1985963"/>
              <a:gd name="connsiteY19" fmla="*/ 2455816 h 3351166"/>
              <a:gd name="connsiteX20" fmla="*/ 76200 w 1985963"/>
              <a:gd name="connsiteY20" fmla="*/ 2274841 h 3351166"/>
              <a:gd name="connsiteX21" fmla="*/ 147638 w 1985963"/>
              <a:gd name="connsiteY21" fmla="*/ 2179591 h 3351166"/>
              <a:gd name="connsiteX22" fmla="*/ 271463 w 1985963"/>
              <a:gd name="connsiteY22" fmla="*/ 2060528 h 3351166"/>
              <a:gd name="connsiteX23" fmla="*/ 400050 w 1985963"/>
              <a:gd name="connsiteY23" fmla="*/ 1865266 h 3351166"/>
              <a:gd name="connsiteX24" fmla="*/ 647700 w 1985963"/>
              <a:gd name="connsiteY24" fmla="*/ 1517603 h 3351166"/>
              <a:gd name="connsiteX25" fmla="*/ 819150 w 1985963"/>
              <a:gd name="connsiteY25" fmla="*/ 1184228 h 3351166"/>
              <a:gd name="connsiteX26" fmla="*/ 933450 w 1985963"/>
              <a:gd name="connsiteY26" fmla="*/ 893716 h 3351166"/>
              <a:gd name="connsiteX27" fmla="*/ 1023938 w 1985963"/>
              <a:gd name="connsiteY27" fmla="*/ 426991 h 3351166"/>
              <a:gd name="connsiteX28" fmla="*/ 1090613 w 1985963"/>
              <a:gd name="connsiteY28" fmla="*/ 7891 h 3351166"/>
              <a:gd name="connsiteX29" fmla="*/ 1666875 w 1985963"/>
              <a:gd name="connsiteY29" fmla="*/ 26941 h 3351166"/>
              <a:gd name="connsiteX30" fmla="*/ 1676400 w 1985963"/>
              <a:gd name="connsiteY30" fmla="*/ 207916 h 3351166"/>
              <a:gd name="connsiteX31" fmla="*/ 1633537 w 1985963"/>
              <a:gd name="connsiteY31" fmla="*/ 517479 h 3351166"/>
              <a:gd name="connsiteX32" fmla="*/ 1609725 w 1985963"/>
              <a:gd name="connsiteY32" fmla="*/ 817516 h 3351166"/>
              <a:gd name="connsiteX33" fmla="*/ 1643063 w 1985963"/>
              <a:gd name="connsiteY33" fmla="*/ 1122316 h 3351166"/>
              <a:gd name="connsiteX34" fmla="*/ 1657350 w 1985963"/>
              <a:gd name="connsiteY34" fmla="*/ 1408066 h 3351166"/>
              <a:gd name="connsiteX35" fmla="*/ 1690688 w 1985963"/>
              <a:gd name="connsiteY35" fmla="*/ 1579516 h 3351166"/>
              <a:gd name="connsiteX36" fmla="*/ 1738313 w 1985963"/>
              <a:gd name="connsiteY36" fmla="*/ 1822403 h 3351166"/>
              <a:gd name="connsiteX37" fmla="*/ 1828800 w 1985963"/>
              <a:gd name="connsiteY37" fmla="*/ 2122441 h 3351166"/>
              <a:gd name="connsiteX38" fmla="*/ 1914525 w 1985963"/>
              <a:gd name="connsiteY38" fmla="*/ 2427241 h 3351166"/>
              <a:gd name="connsiteX39" fmla="*/ 1952625 w 1985963"/>
              <a:gd name="connsiteY39" fmla="*/ 2532016 h 3351166"/>
              <a:gd name="connsiteX40" fmla="*/ 1985963 w 1985963"/>
              <a:gd name="connsiteY40" fmla="*/ 2560591 h 3351166"/>
              <a:gd name="connsiteX41" fmla="*/ 1985963 w 1985963"/>
              <a:gd name="connsiteY41" fmla="*/ 2612978 h 3351166"/>
              <a:gd name="connsiteX42" fmla="*/ 1971675 w 1985963"/>
              <a:gd name="connsiteY42" fmla="*/ 2670128 h 3351166"/>
              <a:gd name="connsiteX43" fmla="*/ 1928813 w 1985963"/>
              <a:gd name="connsiteY43" fmla="*/ 2732041 h 3351166"/>
              <a:gd name="connsiteX44" fmla="*/ 1866900 w 1985963"/>
              <a:gd name="connsiteY44" fmla="*/ 2813003 h 3351166"/>
              <a:gd name="connsiteX45" fmla="*/ 1824038 w 1985963"/>
              <a:gd name="connsiteY45" fmla="*/ 2851103 h 3351166"/>
              <a:gd name="connsiteX46" fmla="*/ 1766888 w 1985963"/>
              <a:gd name="connsiteY46" fmla="*/ 2893966 h 3351166"/>
              <a:gd name="connsiteX47" fmla="*/ 1657350 w 1985963"/>
              <a:gd name="connsiteY47" fmla="*/ 2903491 h 3351166"/>
              <a:gd name="connsiteX48" fmla="*/ 1557338 w 1985963"/>
              <a:gd name="connsiteY48" fmla="*/ 2917778 h 3351166"/>
              <a:gd name="connsiteX0" fmla="*/ 1557338 w 1985963"/>
              <a:gd name="connsiteY0" fmla="*/ 2917778 h 3351166"/>
              <a:gd name="connsiteX1" fmla="*/ 1633538 w 1985963"/>
              <a:gd name="connsiteY1" fmla="*/ 2998741 h 3351166"/>
              <a:gd name="connsiteX2" fmla="*/ 1676400 w 1985963"/>
              <a:gd name="connsiteY2" fmla="*/ 3074941 h 3351166"/>
              <a:gd name="connsiteX3" fmla="*/ 1657350 w 1985963"/>
              <a:gd name="connsiteY3" fmla="*/ 3198766 h 3351166"/>
              <a:gd name="connsiteX4" fmla="*/ 1600200 w 1985963"/>
              <a:gd name="connsiteY4" fmla="*/ 3313066 h 3351166"/>
              <a:gd name="connsiteX5" fmla="*/ 1514475 w 1985963"/>
              <a:gd name="connsiteY5" fmla="*/ 3351166 h 3351166"/>
              <a:gd name="connsiteX6" fmla="*/ 1333500 w 1985963"/>
              <a:gd name="connsiteY6" fmla="*/ 3336878 h 3351166"/>
              <a:gd name="connsiteX7" fmla="*/ 1171575 w 1985963"/>
              <a:gd name="connsiteY7" fmla="*/ 3298778 h 3351166"/>
              <a:gd name="connsiteX8" fmla="*/ 1047750 w 1985963"/>
              <a:gd name="connsiteY8" fmla="*/ 3255916 h 3351166"/>
              <a:gd name="connsiteX9" fmla="*/ 914400 w 1985963"/>
              <a:gd name="connsiteY9" fmla="*/ 3208291 h 3351166"/>
              <a:gd name="connsiteX10" fmla="*/ 842963 w 1985963"/>
              <a:gd name="connsiteY10" fmla="*/ 3089228 h 3351166"/>
              <a:gd name="connsiteX11" fmla="*/ 819150 w 1985963"/>
              <a:gd name="connsiteY11" fmla="*/ 3008266 h 3351166"/>
              <a:gd name="connsiteX12" fmla="*/ 700088 w 1985963"/>
              <a:gd name="connsiteY12" fmla="*/ 2984453 h 3351166"/>
              <a:gd name="connsiteX13" fmla="*/ 581025 w 1985963"/>
              <a:gd name="connsiteY13" fmla="*/ 2974928 h 3351166"/>
              <a:gd name="connsiteX14" fmla="*/ 381000 w 1985963"/>
              <a:gd name="connsiteY14" fmla="*/ 2951116 h 3351166"/>
              <a:gd name="connsiteX15" fmla="*/ 242888 w 1985963"/>
              <a:gd name="connsiteY15" fmla="*/ 2908253 h 3351166"/>
              <a:gd name="connsiteX16" fmla="*/ 128588 w 1985963"/>
              <a:gd name="connsiteY16" fmla="*/ 2841578 h 3351166"/>
              <a:gd name="connsiteX17" fmla="*/ 52388 w 1985963"/>
              <a:gd name="connsiteY17" fmla="*/ 2717753 h 3351166"/>
              <a:gd name="connsiteX18" fmla="*/ 9525 w 1985963"/>
              <a:gd name="connsiteY18" fmla="*/ 2593928 h 3351166"/>
              <a:gd name="connsiteX19" fmla="*/ 0 w 1985963"/>
              <a:gd name="connsiteY19" fmla="*/ 2455816 h 3351166"/>
              <a:gd name="connsiteX20" fmla="*/ 76200 w 1985963"/>
              <a:gd name="connsiteY20" fmla="*/ 2274841 h 3351166"/>
              <a:gd name="connsiteX21" fmla="*/ 147638 w 1985963"/>
              <a:gd name="connsiteY21" fmla="*/ 2179591 h 3351166"/>
              <a:gd name="connsiteX22" fmla="*/ 271463 w 1985963"/>
              <a:gd name="connsiteY22" fmla="*/ 2060528 h 3351166"/>
              <a:gd name="connsiteX23" fmla="*/ 400050 w 1985963"/>
              <a:gd name="connsiteY23" fmla="*/ 1865266 h 3351166"/>
              <a:gd name="connsiteX24" fmla="*/ 647700 w 1985963"/>
              <a:gd name="connsiteY24" fmla="*/ 1517603 h 3351166"/>
              <a:gd name="connsiteX25" fmla="*/ 819150 w 1985963"/>
              <a:gd name="connsiteY25" fmla="*/ 1184228 h 3351166"/>
              <a:gd name="connsiteX26" fmla="*/ 933450 w 1985963"/>
              <a:gd name="connsiteY26" fmla="*/ 893716 h 3351166"/>
              <a:gd name="connsiteX27" fmla="*/ 1023938 w 1985963"/>
              <a:gd name="connsiteY27" fmla="*/ 426991 h 3351166"/>
              <a:gd name="connsiteX28" fmla="*/ 1090613 w 1985963"/>
              <a:gd name="connsiteY28" fmla="*/ 7891 h 3351166"/>
              <a:gd name="connsiteX29" fmla="*/ 1666875 w 1985963"/>
              <a:gd name="connsiteY29" fmla="*/ 26941 h 3351166"/>
              <a:gd name="connsiteX30" fmla="*/ 1676400 w 1985963"/>
              <a:gd name="connsiteY30" fmla="*/ 207916 h 3351166"/>
              <a:gd name="connsiteX31" fmla="*/ 1633537 w 1985963"/>
              <a:gd name="connsiteY31" fmla="*/ 517479 h 3351166"/>
              <a:gd name="connsiteX32" fmla="*/ 1609725 w 1985963"/>
              <a:gd name="connsiteY32" fmla="*/ 817516 h 3351166"/>
              <a:gd name="connsiteX33" fmla="*/ 1643063 w 1985963"/>
              <a:gd name="connsiteY33" fmla="*/ 1122316 h 3351166"/>
              <a:gd name="connsiteX34" fmla="*/ 1657350 w 1985963"/>
              <a:gd name="connsiteY34" fmla="*/ 1408066 h 3351166"/>
              <a:gd name="connsiteX35" fmla="*/ 1690688 w 1985963"/>
              <a:gd name="connsiteY35" fmla="*/ 1579516 h 3351166"/>
              <a:gd name="connsiteX36" fmla="*/ 1738313 w 1985963"/>
              <a:gd name="connsiteY36" fmla="*/ 1822403 h 3351166"/>
              <a:gd name="connsiteX37" fmla="*/ 1828800 w 1985963"/>
              <a:gd name="connsiteY37" fmla="*/ 2122441 h 3351166"/>
              <a:gd name="connsiteX38" fmla="*/ 1914525 w 1985963"/>
              <a:gd name="connsiteY38" fmla="*/ 2427241 h 3351166"/>
              <a:gd name="connsiteX39" fmla="*/ 1952625 w 1985963"/>
              <a:gd name="connsiteY39" fmla="*/ 2532016 h 3351166"/>
              <a:gd name="connsiteX40" fmla="*/ 1985963 w 1985963"/>
              <a:gd name="connsiteY40" fmla="*/ 2560591 h 3351166"/>
              <a:gd name="connsiteX41" fmla="*/ 1985963 w 1985963"/>
              <a:gd name="connsiteY41" fmla="*/ 2612978 h 3351166"/>
              <a:gd name="connsiteX42" fmla="*/ 1971675 w 1985963"/>
              <a:gd name="connsiteY42" fmla="*/ 2670128 h 3351166"/>
              <a:gd name="connsiteX43" fmla="*/ 1928813 w 1985963"/>
              <a:gd name="connsiteY43" fmla="*/ 2732041 h 3351166"/>
              <a:gd name="connsiteX44" fmla="*/ 1866900 w 1985963"/>
              <a:gd name="connsiteY44" fmla="*/ 2813003 h 3351166"/>
              <a:gd name="connsiteX45" fmla="*/ 1824038 w 1985963"/>
              <a:gd name="connsiteY45" fmla="*/ 2851103 h 3351166"/>
              <a:gd name="connsiteX46" fmla="*/ 1766888 w 1985963"/>
              <a:gd name="connsiteY46" fmla="*/ 2893966 h 3351166"/>
              <a:gd name="connsiteX47" fmla="*/ 1657350 w 1985963"/>
              <a:gd name="connsiteY47" fmla="*/ 2903491 h 3351166"/>
              <a:gd name="connsiteX48" fmla="*/ 1557338 w 1985963"/>
              <a:gd name="connsiteY48" fmla="*/ 2917778 h 3351166"/>
              <a:gd name="connsiteX0" fmla="*/ 1557338 w 1985963"/>
              <a:gd name="connsiteY0" fmla="*/ 2917778 h 3351166"/>
              <a:gd name="connsiteX1" fmla="*/ 1633538 w 1985963"/>
              <a:gd name="connsiteY1" fmla="*/ 2998741 h 3351166"/>
              <a:gd name="connsiteX2" fmla="*/ 1676400 w 1985963"/>
              <a:gd name="connsiteY2" fmla="*/ 3074941 h 3351166"/>
              <a:gd name="connsiteX3" fmla="*/ 1657350 w 1985963"/>
              <a:gd name="connsiteY3" fmla="*/ 3198766 h 3351166"/>
              <a:gd name="connsiteX4" fmla="*/ 1600200 w 1985963"/>
              <a:gd name="connsiteY4" fmla="*/ 3313066 h 3351166"/>
              <a:gd name="connsiteX5" fmla="*/ 1514475 w 1985963"/>
              <a:gd name="connsiteY5" fmla="*/ 3351166 h 3351166"/>
              <a:gd name="connsiteX6" fmla="*/ 1333500 w 1985963"/>
              <a:gd name="connsiteY6" fmla="*/ 3336878 h 3351166"/>
              <a:gd name="connsiteX7" fmla="*/ 1171575 w 1985963"/>
              <a:gd name="connsiteY7" fmla="*/ 3298778 h 3351166"/>
              <a:gd name="connsiteX8" fmla="*/ 1047750 w 1985963"/>
              <a:gd name="connsiteY8" fmla="*/ 3255916 h 3351166"/>
              <a:gd name="connsiteX9" fmla="*/ 914400 w 1985963"/>
              <a:gd name="connsiteY9" fmla="*/ 3208291 h 3351166"/>
              <a:gd name="connsiteX10" fmla="*/ 842963 w 1985963"/>
              <a:gd name="connsiteY10" fmla="*/ 3089228 h 3351166"/>
              <a:gd name="connsiteX11" fmla="*/ 819150 w 1985963"/>
              <a:gd name="connsiteY11" fmla="*/ 3008266 h 3351166"/>
              <a:gd name="connsiteX12" fmla="*/ 700088 w 1985963"/>
              <a:gd name="connsiteY12" fmla="*/ 2984453 h 3351166"/>
              <a:gd name="connsiteX13" fmla="*/ 581025 w 1985963"/>
              <a:gd name="connsiteY13" fmla="*/ 2974928 h 3351166"/>
              <a:gd name="connsiteX14" fmla="*/ 381000 w 1985963"/>
              <a:gd name="connsiteY14" fmla="*/ 2951116 h 3351166"/>
              <a:gd name="connsiteX15" fmla="*/ 242888 w 1985963"/>
              <a:gd name="connsiteY15" fmla="*/ 2908253 h 3351166"/>
              <a:gd name="connsiteX16" fmla="*/ 128588 w 1985963"/>
              <a:gd name="connsiteY16" fmla="*/ 2841578 h 3351166"/>
              <a:gd name="connsiteX17" fmla="*/ 52388 w 1985963"/>
              <a:gd name="connsiteY17" fmla="*/ 2717753 h 3351166"/>
              <a:gd name="connsiteX18" fmla="*/ 9525 w 1985963"/>
              <a:gd name="connsiteY18" fmla="*/ 2593928 h 3351166"/>
              <a:gd name="connsiteX19" fmla="*/ 0 w 1985963"/>
              <a:gd name="connsiteY19" fmla="*/ 2455816 h 3351166"/>
              <a:gd name="connsiteX20" fmla="*/ 76200 w 1985963"/>
              <a:gd name="connsiteY20" fmla="*/ 2274841 h 3351166"/>
              <a:gd name="connsiteX21" fmla="*/ 147638 w 1985963"/>
              <a:gd name="connsiteY21" fmla="*/ 2179591 h 3351166"/>
              <a:gd name="connsiteX22" fmla="*/ 271463 w 1985963"/>
              <a:gd name="connsiteY22" fmla="*/ 2060528 h 3351166"/>
              <a:gd name="connsiteX23" fmla="*/ 400050 w 1985963"/>
              <a:gd name="connsiteY23" fmla="*/ 1865266 h 3351166"/>
              <a:gd name="connsiteX24" fmla="*/ 647700 w 1985963"/>
              <a:gd name="connsiteY24" fmla="*/ 1517603 h 3351166"/>
              <a:gd name="connsiteX25" fmla="*/ 819150 w 1985963"/>
              <a:gd name="connsiteY25" fmla="*/ 1184228 h 3351166"/>
              <a:gd name="connsiteX26" fmla="*/ 933450 w 1985963"/>
              <a:gd name="connsiteY26" fmla="*/ 893716 h 3351166"/>
              <a:gd name="connsiteX27" fmla="*/ 1023938 w 1985963"/>
              <a:gd name="connsiteY27" fmla="*/ 426991 h 3351166"/>
              <a:gd name="connsiteX28" fmla="*/ 1090613 w 1985963"/>
              <a:gd name="connsiteY28" fmla="*/ 7891 h 3351166"/>
              <a:gd name="connsiteX29" fmla="*/ 1666875 w 1985963"/>
              <a:gd name="connsiteY29" fmla="*/ 26941 h 3351166"/>
              <a:gd name="connsiteX30" fmla="*/ 1676400 w 1985963"/>
              <a:gd name="connsiteY30" fmla="*/ 207916 h 3351166"/>
              <a:gd name="connsiteX31" fmla="*/ 1633537 w 1985963"/>
              <a:gd name="connsiteY31" fmla="*/ 517479 h 3351166"/>
              <a:gd name="connsiteX32" fmla="*/ 1609725 w 1985963"/>
              <a:gd name="connsiteY32" fmla="*/ 817516 h 3351166"/>
              <a:gd name="connsiteX33" fmla="*/ 1643063 w 1985963"/>
              <a:gd name="connsiteY33" fmla="*/ 1122316 h 3351166"/>
              <a:gd name="connsiteX34" fmla="*/ 1657350 w 1985963"/>
              <a:gd name="connsiteY34" fmla="*/ 1408066 h 3351166"/>
              <a:gd name="connsiteX35" fmla="*/ 1690688 w 1985963"/>
              <a:gd name="connsiteY35" fmla="*/ 1579516 h 3351166"/>
              <a:gd name="connsiteX36" fmla="*/ 1738313 w 1985963"/>
              <a:gd name="connsiteY36" fmla="*/ 1822403 h 3351166"/>
              <a:gd name="connsiteX37" fmla="*/ 1828800 w 1985963"/>
              <a:gd name="connsiteY37" fmla="*/ 2122441 h 3351166"/>
              <a:gd name="connsiteX38" fmla="*/ 1914525 w 1985963"/>
              <a:gd name="connsiteY38" fmla="*/ 2427241 h 3351166"/>
              <a:gd name="connsiteX39" fmla="*/ 1952625 w 1985963"/>
              <a:gd name="connsiteY39" fmla="*/ 2532016 h 3351166"/>
              <a:gd name="connsiteX40" fmla="*/ 1985963 w 1985963"/>
              <a:gd name="connsiteY40" fmla="*/ 2560591 h 3351166"/>
              <a:gd name="connsiteX41" fmla="*/ 1985963 w 1985963"/>
              <a:gd name="connsiteY41" fmla="*/ 2612978 h 3351166"/>
              <a:gd name="connsiteX42" fmla="*/ 1971675 w 1985963"/>
              <a:gd name="connsiteY42" fmla="*/ 2670128 h 3351166"/>
              <a:gd name="connsiteX43" fmla="*/ 1928813 w 1985963"/>
              <a:gd name="connsiteY43" fmla="*/ 2732041 h 3351166"/>
              <a:gd name="connsiteX44" fmla="*/ 1866900 w 1985963"/>
              <a:gd name="connsiteY44" fmla="*/ 2813003 h 3351166"/>
              <a:gd name="connsiteX45" fmla="*/ 1824038 w 1985963"/>
              <a:gd name="connsiteY45" fmla="*/ 2851103 h 3351166"/>
              <a:gd name="connsiteX46" fmla="*/ 1766888 w 1985963"/>
              <a:gd name="connsiteY46" fmla="*/ 2893966 h 3351166"/>
              <a:gd name="connsiteX47" fmla="*/ 1657350 w 1985963"/>
              <a:gd name="connsiteY47" fmla="*/ 2903491 h 3351166"/>
              <a:gd name="connsiteX48" fmla="*/ 1557338 w 1985963"/>
              <a:gd name="connsiteY48" fmla="*/ 2917778 h 3351166"/>
              <a:gd name="connsiteX0" fmla="*/ 1557338 w 1985963"/>
              <a:gd name="connsiteY0" fmla="*/ 2917778 h 3351166"/>
              <a:gd name="connsiteX1" fmla="*/ 1633538 w 1985963"/>
              <a:gd name="connsiteY1" fmla="*/ 2998741 h 3351166"/>
              <a:gd name="connsiteX2" fmla="*/ 1676400 w 1985963"/>
              <a:gd name="connsiteY2" fmla="*/ 3074941 h 3351166"/>
              <a:gd name="connsiteX3" fmla="*/ 1657350 w 1985963"/>
              <a:gd name="connsiteY3" fmla="*/ 3198766 h 3351166"/>
              <a:gd name="connsiteX4" fmla="*/ 1600200 w 1985963"/>
              <a:gd name="connsiteY4" fmla="*/ 3313066 h 3351166"/>
              <a:gd name="connsiteX5" fmla="*/ 1514475 w 1985963"/>
              <a:gd name="connsiteY5" fmla="*/ 3351166 h 3351166"/>
              <a:gd name="connsiteX6" fmla="*/ 1333500 w 1985963"/>
              <a:gd name="connsiteY6" fmla="*/ 3336878 h 3351166"/>
              <a:gd name="connsiteX7" fmla="*/ 1171575 w 1985963"/>
              <a:gd name="connsiteY7" fmla="*/ 3298778 h 3351166"/>
              <a:gd name="connsiteX8" fmla="*/ 1047750 w 1985963"/>
              <a:gd name="connsiteY8" fmla="*/ 3255916 h 3351166"/>
              <a:gd name="connsiteX9" fmla="*/ 914400 w 1985963"/>
              <a:gd name="connsiteY9" fmla="*/ 3208291 h 3351166"/>
              <a:gd name="connsiteX10" fmla="*/ 842963 w 1985963"/>
              <a:gd name="connsiteY10" fmla="*/ 3089228 h 3351166"/>
              <a:gd name="connsiteX11" fmla="*/ 819150 w 1985963"/>
              <a:gd name="connsiteY11" fmla="*/ 3008266 h 3351166"/>
              <a:gd name="connsiteX12" fmla="*/ 700088 w 1985963"/>
              <a:gd name="connsiteY12" fmla="*/ 2984453 h 3351166"/>
              <a:gd name="connsiteX13" fmla="*/ 581025 w 1985963"/>
              <a:gd name="connsiteY13" fmla="*/ 2974928 h 3351166"/>
              <a:gd name="connsiteX14" fmla="*/ 381000 w 1985963"/>
              <a:gd name="connsiteY14" fmla="*/ 2951116 h 3351166"/>
              <a:gd name="connsiteX15" fmla="*/ 242888 w 1985963"/>
              <a:gd name="connsiteY15" fmla="*/ 2908253 h 3351166"/>
              <a:gd name="connsiteX16" fmla="*/ 128588 w 1985963"/>
              <a:gd name="connsiteY16" fmla="*/ 2841578 h 3351166"/>
              <a:gd name="connsiteX17" fmla="*/ 52388 w 1985963"/>
              <a:gd name="connsiteY17" fmla="*/ 2717753 h 3351166"/>
              <a:gd name="connsiteX18" fmla="*/ 9525 w 1985963"/>
              <a:gd name="connsiteY18" fmla="*/ 2593928 h 3351166"/>
              <a:gd name="connsiteX19" fmla="*/ 0 w 1985963"/>
              <a:gd name="connsiteY19" fmla="*/ 2455816 h 3351166"/>
              <a:gd name="connsiteX20" fmla="*/ 76200 w 1985963"/>
              <a:gd name="connsiteY20" fmla="*/ 2274841 h 3351166"/>
              <a:gd name="connsiteX21" fmla="*/ 147638 w 1985963"/>
              <a:gd name="connsiteY21" fmla="*/ 2179591 h 3351166"/>
              <a:gd name="connsiteX22" fmla="*/ 271463 w 1985963"/>
              <a:gd name="connsiteY22" fmla="*/ 2060528 h 3351166"/>
              <a:gd name="connsiteX23" fmla="*/ 400050 w 1985963"/>
              <a:gd name="connsiteY23" fmla="*/ 1865266 h 3351166"/>
              <a:gd name="connsiteX24" fmla="*/ 647700 w 1985963"/>
              <a:gd name="connsiteY24" fmla="*/ 1517603 h 3351166"/>
              <a:gd name="connsiteX25" fmla="*/ 819150 w 1985963"/>
              <a:gd name="connsiteY25" fmla="*/ 1184228 h 3351166"/>
              <a:gd name="connsiteX26" fmla="*/ 933450 w 1985963"/>
              <a:gd name="connsiteY26" fmla="*/ 893716 h 3351166"/>
              <a:gd name="connsiteX27" fmla="*/ 1023938 w 1985963"/>
              <a:gd name="connsiteY27" fmla="*/ 426991 h 3351166"/>
              <a:gd name="connsiteX28" fmla="*/ 1090613 w 1985963"/>
              <a:gd name="connsiteY28" fmla="*/ 7891 h 3351166"/>
              <a:gd name="connsiteX29" fmla="*/ 1666875 w 1985963"/>
              <a:gd name="connsiteY29" fmla="*/ 26941 h 3351166"/>
              <a:gd name="connsiteX30" fmla="*/ 1676400 w 1985963"/>
              <a:gd name="connsiteY30" fmla="*/ 207916 h 3351166"/>
              <a:gd name="connsiteX31" fmla="*/ 1647824 w 1985963"/>
              <a:gd name="connsiteY31" fmla="*/ 517479 h 3351166"/>
              <a:gd name="connsiteX32" fmla="*/ 1609725 w 1985963"/>
              <a:gd name="connsiteY32" fmla="*/ 817516 h 3351166"/>
              <a:gd name="connsiteX33" fmla="*/ 1643063 w 1985963"/>
              <a:gd name="connsiteY33" fmla="*/ 1122316 h 3351166"/>
              <a:gd name="connsiteX34" fmla="*/ 1657350 w 1985963"/>
              <a:gd name="connsiteY34" fmla="*/ 1408066 h 3351166"/>
              <a:gd name="connsiteX35" fmla="*/ 1690688 w 1985963"/>
              <a:gd name="connsiteY35" fmla="*/ 1579516 h 3351166"/>
              <a:gd name="connsiteX36" fmla="*/ 1738313 w 1985963"/>
              <a:gd name="connsiteY36" fmla="*/ 1822403 h 3351166"/>
              <a:gd name="connsiteX37" fmla="*/ 1828800 w 1985963"/>
              <a:gd name="connsiteY37" fmla="*/ 2122441 h 3351166"/>
              <a:gd name="connsiteX38" fmla="*/ 1914525 w 1985963"/>
              <a:gd name="connsiteY38" fmla="*/ 2427241 h 3351166"/>
              <a:gd name="connsiteX39" fmla="*/ 1952625 w 1985963"/>
              <a:gd name="connsiteY39" fmla="*/ 2532016 h 3351166"/>
              <a:gd name="connsiteX40" fmla="*/ 1985963 w 1985963"/>
              <a:gd name="connsiteY40" fmla="*/ 2560591 h 3351166"/>
              <a:gd name="connsiteX41" fmla="*/ 1985963 w 1985963"/>
              <a:gd name="connsiteY41" fmla="*/ 2612978 h 3351166"/>
              <a:gd name="connsiteX42" fmla="*/ 1971675 w 1985963"/>
              <a:gd name="connsiteY42" fmla="*/ 2670128 h 3351166"/>
              <a:gd name="connsiteX43" fmla="*/ 1928813 w 1985963"/>
              <a:gd name="connsiteY43" fmla="*/ 2732041 h 3351166"/>
              <a:gd name="connsiteX44" fmla="*/ 1866900 w 1985963"/>
              <a:gd name="connsiteY44" fmla="*/ 2813003 h 3351166"/>
              <a:gd name="connsiteX45" fmla="*/ 1824038 w 1985963"/>
              <a:gd name="connsiteY45" fmla="*/ 2851103 h 3351166"/>
              <a:gd name="connsiteX46" fmla="*/ 1766888 w 1985963"/>
              <a:gd name="connsiteY46" fmla="*/ 2893966 h 3351166"/>
              <a:gd name="connsiteX47" fmla="*/ 1657350 w 1985963"/>
              <a:gd name="connsiteY47" fmla="*/ 2903491 h 3351166"/>
              <a:gd name="connsiteX48" fmla="*/ 1557338 w 1985963"/>
              <a:gd name="connsiteY48" fmla="*/ 2917778 h 3351166"/>
              <a:gd name="connsiteX0" fmla="*/ 1557338 w 1985963"/>
              <a:gd name="connsiteY0" fmla="*/ 2917778 h 3351166"/>
              <a:gd name="connsiteX1" fmla="*/ 1633538 w 1985963"/>
              <a:gd name="connsiteY1" fmla="*/ 2998741 h 3351166"/>
              <a:gd name="connsiteX2" fmla="*/ 1676400 w 1985963"/>
              <a:gd name="connsiteY2" fmla="*/ 3074941 h 3351166"/>
              <a:gd name="connsiteX3" fmla="*/ 1657350 w 1985963"/>
              <a:gd name="connsiteY3" fmla="*/ 3198766 h 3351166"/>
              <a:gd name="connsiteX4" fmla="*/ 1600200 w 1985963"/>
              <a:gd name="connsiteY4" fmla="*/ 3313066 h 3351166"/>
              <a:gd name="connsiteX5" fmla="*/ 1514475 w 1985963"/>
              <a:gd name="connsiteY5" fmla="*/ 3351166 h 3351166"/>
              <a:gd name="connsiteX6" fmla="*/ 1333500 w 1985963"/>
              <a:gd name="connsiteY6" fmla="*/ 3336878 h 3351166"/>
              <a:gd name="connsiteX7" fmla="*/ 1171575 w 1985963"/>
              <a:gd name="connsiteY7" fmla="*/ 3298778 h 3351166"/>
              <a:gd name="connsiteX8" fmla="*/ 1047750 w 1985963"/>
              <a:gd name="connsiteY8" fmla="*/ 3255916 h 3351166"/>
              <a:gd name="connsiteX9" fmla="*/ 914400 w 1985963"/>
              <a:gd name="connsiteY9" fmla="*/ 3208291 h 3351166"/>
              <a:gd name="connsiteX10" fmla="*/ 842963 w 1985963"/>
              <a:gd name="connsiteY10" fmla="*/ 3089228 h 3351166"/>
              <a:gd name="connsiteX11" fmla="*/ 819150 w 1985963"/>
              <a:gd name="connsiteY11" fmla="*/ 3008266 h 3351166"/>
              <a:gd name="connsiteX12" fmla="*/ 700088 w 1985963"/>
              <a:gd name="connsiteY12" fmla="*/ 2984453 h 3351166"/>
              <a:gd name="connsiteX13" fmla="*/ 581025 w 1985963"/>
              <a:gd name="connsiteY13" fmla="*/ 2974928 h 3351166"/>
              <a:gd name="connsiteX14" fmla="*/ 381000 w 1985963"/>
              <a:gd name="connsiteY14" fmla="*/ 2951116 h 3351166"/>
              <a:gd name="connsiteX15" fmla="*/ 242888 w 1985963"/>
              <a:gd name="connsiteY15" fmla="*/ 2908253 h 3351166"/>
              <a:gd name="connsiteX16" fmla="*/ 128588 w 1985963"/>
              <a:gd name="connsiteY16" fmla="*/ 2841578 h 3351166"/>
              <a:gd name="connsiteX17" fmla="*/ 52388 w 1985963"/>
              <a:gd name="connsiteY17" fmla="*/ 2717753 h 3351166"/>
              <a:gd name="connsiteX18" fmla="*/ 9525 w 1985963"/>
              <a:gd name="connsiteY18" fmla="*/ 2593928 h 3351166"/>
              <a:gd name="connsiteX19" fmla="*/ 0 w 1985963"/>
              <a:gd name="connsiteY19" fmla="*/ 2455816 h 3351166"/>
              <a:gd name="connsiteX20" fmla="*/ 76200 w 1985963"/>
              <a:gd name="connsiteY20" fmla="*/ 2274841 h 3351166"/>
              <a:gd name="connsiteX21" fmla="*/ 147638 w 1985963"/>
              <a:gd name="connsiteY21" fmla="*/ 2179591 h 3351166"/>
              <a:gd name="connsiteX22" fmla="*/ 271463 w 1985963"/>
              <a:gd name="connsiteY22" fmla="*/ 2060528 h 3351166"/>
              <a:gd name="connsiteX23" fmla="*/ 400050 w 1985963"/>
              <a:gd name="connsiteY23" fmla="*/ 1865266 h 3351166"/>
              <a:gd name="connsiteX24" fmla="*/ 647700 w 1985963"/>
              <a:gd name="connsiteY24" fmla="*/ 1517603 h 3351166"/>
              <a:gd name="connsiteX25" fmla="*/ 819150 w 1985963"/>
              <a:gd name="connsiteY25" fmla="*/ 1184228 h 3351166"/>
              <a:gd name="connsiteX26" fmla="*/ 933450 w 1985963"/>
              <a:gd name="connsiteY26" fmla="*/ 893716 h 3351166"/>
              <a:gd name="connsiteX27" fmla="*/ 1023938 w 1985963"/>
              <a:gd name="connsiteY27" fmla="*/ 426991 h 3351166"/>
              <a:gd name="connsiteX28" fmla="*/ 1090613 w 1985963"/>
              <a:gd name="connsiteY28" fmla="*/ 7891 h 3351166"/>
              <a:gd name="connsiteX29" fmla="*/ 1666875 w 1985963"/>
              <a:gd name="connsiteY29" fmla="*/ 26941 h 3351166"/>
              <a:gd name="connsiteX30" fmla="*/ 1676400 w 1985963"/>
              <a:gd name="connsiteY30" fmla="*/ 207916 h 3351166"/>
              <a:gd name="connsiteX31" fmla="*/ 1647824 w 1985963"/>
              <a:gd name="connsiteY31" fmla="*/ 517479 h 3351166"/>
              <a:gd name="connsiteX32" fmla="*/ 1609725 w 1985963"/>
              <a:gd name="connsiteY32" fmla="*/ 817516 h 3351166"/>
              <a:gd name="connsiteX33" fmla="*/ 1643063 w 1985963"/>
              <a:gd name="connsiteY33" fmla="*/ 1122316 h 3351166"/>
              <a:gd name="connsiteX34" fmla="*/ 1657350 w 1985963"/>
              <a:gd name="connsiteY34" fmla="*/ 1408066 h 3351166"/>
              <a:gd name="connsiteX35" fmla="*/ 1690688 w 1985963"/>
              <a:gd name="connsiteY35" fmla="*/ 1579516 h 3351166"/>
              <a:gd name="connsiteX36" fmla="*/ 1738313 w 1985963"/>
              <a:gd name="connsiteY36" fmla="*/ 1822403 h 3351166"/>
              <a:gd name="connsiteX37" fmla="*/ 1828800 w 1985963"/>
              <a:gd name="connsiteY37" fmla="*/ 2122441 h 3351166"/>
              <a:gd name="connsiteX38" fmla="*/ 1914525 w 1985963"/>
              <a:gd name="connsiteY38" fmla="*/ 2427241 h 3351166"/>
              <a:gd name="connsiteX39" fmla="*/ 1952625 w 1985963"/>
              <a:gd name="connsiteY39" fmla="*/ 2532016 h 3351166"/>
              <a:gd name="connsiteX40" fmla="*/ 1985963 w 1985963"/>
              <a:gd name="connsiteY40" fmla="*/ 2560591 h 3351166"/>
              <a:gd name="connsiteX41" fmla="*/ 1985963 w 1985963"/>
              <a:gd name="connsiteY41" fmla="*/ 2612978 h 3351166"/>
              <a:gd name="connsiteX42" fmla="*/ 1971675 w 1985963"/>
              <a:gd name="connsiteY42" fmla="*/ 2670128 h 3351166"/>
              <a:gd name="connsiteX43" fmla="*/ 1928813 w 1985963"/>
              <a:gd name="connsiteY43" fmla="*/ 2732041 h 3351166"/>
              <a:gd name="connsiteX44" fmla="*/ 1866900 w 1985963"/>
              <a:gd name="connsiteY44" fmla="*/ 2813003 h 3351166"/>
              <a:gd name="connsiteX45" fmla="*/ 1824038 w 1985963"/>
              <a:gd name="connsiteY45" fmla="*/ 2851103 h 3351166"/>
              <a:gd name="connsiteX46" fmla="*/ 1766888 w 1985963"/>
              <a:gd name="connsiteY46" fmla="*/ 2893966 h 3351166"/>
              <a:gd name="connsiteX47" fmla="*/ 1657350 w 1985963"/>
              <a:gd name="connsiteY47" fmla="*/ 2903491 h 3351166"/>
              <a:gd name="connsiteX48" fmla="*/ 1557338 w 1985963"/>
              <a:gd name="connsiteY48" fmla="*/ 2917778 h 3351166"/>
              <a:gd name="connsiteX0" fmla="*/ 1557338 w 1985963"/>
              <a:gd name="connsiteY0" fmla="*/ 2917778 h 3351166"/>
              <a:gd name="connsiteX1" fmla="*/ 1633538 w 1985963"/>
              <a:gd name="connsiteY1" fmla="*/ 2998741 h 3351166"/>
              <a:gd name="connsiteX2" fmla="*/ 1676400 w 1985963"/>
              <a:gd name="connsiteY2" fmla="*/ 3074941 h 3351166"/>
              <a:gd name="connsiteX3" fmla="*/ 1657350 w 1985963"/>
              <a:gd name="connsiteY3" fmla="*/ 3198766 h 3351166"/>
              <a:gd name="connsiteX4" fmla="*/ 1600200 w 1985963"/>
              <a:gd name="connsiteY4" fmla="*/ 3313066 h 3351166"/>
              <a:gd name="connsiteX5" fmla="*/ 1514475 w 1985963"/>
              <a:gd name="connsiteY5" fmla="*/ 3351166 h 3351166"/>
              <a:gd name="connsiteX6" fmla="*/ 1333500 w 1985963"/>
              <a:gd name="connsiteY6" fmla="*/ 3336878 h 3351166"/>
              <a:gd name="connsiteX7" fmla="*/ 1171575 w 1985963"/>
              <a:gd name="connsiteY7" fmla="*/ 3298778 h 3351166"/>
              <a:gd name="connsiteX8" fmla="*/ 1047750 w 1985963"/>
              <a:gd name="connsiteY8" fmla="*/ 3255916 h 3351166"/>
              <a:gd name="connsiteX9" fmla="*/ 914400 w 1985963"/>
              <a:gd name="connsiteY9" fmla="*/ 3208291 h 3351166"/>
              <a:gd name="connsiteX10" fmla="*/ 842963 w 1985963"/>
              <a:gd name="connsiteY10" fmla="*/ 3089228 h 3351166"/>
              <a:gd name="connsiteX11" fmla="*/ 819150 w 1985963"/>
              <a:gd name="connsiteY11" fmla="*/ 3008266 h 3351166"/>
              <a:gd name="connsiteX12" fmla="*/ 700088 w 1985963"/>
              <a:gd name="connsiteY12" fmla="*/ 2984453 h 3351166"/>
              <a:gd name="connsiteX13" fmla="*/ 581025 w 1985963"/>
              <a:gd name="connsiteY13" fmla="*/ 2974928 h 3351166"/>
              <a:gd name="connsiteX14" fmla="*/ 381000 w 1985963"/>
              <a:gd name="connsiteY14" fmla="*/ 2951116 h 3351166"/>
              <a:gd name="connsiteX15" fmla="*/ 242888 w 1985963"/>
              <a:gd name="connsiteY15" fmla="*/ 2908253 h 3351166"/>
              <a:gd name="connsiteX16" fmla="*/ 128588 w 1985963"/>
              <a:gd name="connsiteY16" fmla="*/ 2841578 h 3351166"/>
              <a:gd name="connsiteX17" fmla="*/ 52388 w 1985963"/>
              <a:gd name="connsiteY17" fmla="*/ 2717753 h 3351166"/>
              <a:gd name="connsiteX18" fmla="*/ 9525 w 1985963"/>
              <a:gd name="connsiteY18" fmla="*/ 2593928 h 3351166"/>
              <a:gd name="connsiteX19" fmla="*/ 0 w 1985963"/>
              <a:gd name="connsiteY19" fmla="*/ 2455816 h 3351166"/>
              <a:gd name="connsiteX20" fmla="*/ 76200 w 1985963"/>
              <a:gd name="connsiteY20" fmla="*/ 2274841 h 3351166"/>
              <a:gd name="connsiteX21" fmla="*/ 147638 w 1985963"/>
              <a:gd name="connsiteY21" fmla="*/ 2179591 h 3351166"/>
              <a:gd name="connsiteX22" fmla="*/ 271463 w 1985963"/>
              <a:gd name="connsiteY22" fmla="*/ 2060528 h 3351166"/>
              <a:gd name="connsiteX23" fmla="*/ 400050 w 1985963"/>
              <a:gd name="connsiteY23" fmla="*/ 1865266 h 3351166"/>
              <a:gd name="connsiteX24" fmla="*/ 647700 w 1985963"/>
              <a:gd name="connsiteY24" fmla="*/ 1517603 h 3351166"/>
              <a:gd name="connsiteX25" fmla="*/ 819150 w 1985963"/>
              <a:gd name="connsiteY25" fmla="*/ 1184228 h 3351166"/>
              <a:gd name="connsiteX26" fmla="*/ 933450 w 1985963"/>
              <a:gd name="connsiteY26" fmla="*/ 893716 h 3351166"/>
              <a:gd name="connsiteX27" fmla="*/ 1023938 w 1985963"/>
              <a:gd name="connsiteY27" fmla="*/ 426991 h 3351166"/>
              <a:gd name="connsiteX28" fmla="*/ 1090613 w 1985963"/>
              <a:gd name="connsiteY28" fmla="*/ 7891 h 3351166"/>
              <a:gd name="connsiteX29" fmla="*/ 1666875 w 1985963"/>
              <a:gd name="connsiteY29" fmla="*/ 26941 h 3351166"/>
              <a:gd name="connsiteX30" fmla="*/ 1676400 w 1985963"/>
              <a:gd name="connsiteY30" fmla="*/ 207916 h 3351166"/>
              <a:gd name="connsiteX31" fmla="*/ 1647824 w 1985963"/>
              <a:gd name="connsiteY31" fmla="*/ 517479 h 3351166"/>
              <a:gd name="connsiteX32" fmla="*/ 1628775 w 1985963"/>
              <a:gd name="connsiteY32" fmla="*/ 827041 h 3351166"/>
              <a:gd name="connsiteX33" fmla="*/ 1643063 w 1985963"/>
              <a:gd name="connsiteY33" fmla="*/ 1122316 h 3351166"/>
              <a:gd name="connsiteX34" fmla="*/ 1657350 w 1985963"/>
              <a:gd name="connsiteY34" fmla="*/ 1408066 h 3351166"/>
              <a:gd name="connsiteX35" fmla="*/ 1690688 w 1985963"/>
              <a:gd name="connsiteY35" fmla="*/ 1579516 h 3351166"/>
              <a:gd name="connsiteX36" fmla="*/ 1738313 w 1985963"/>
              <a:gd name="connsiteY36" fmla="*/ 1822403 h 3351166"/>
              <a:gd name="connsiteX37" fmla="*/ 1828800 w 1985963"/>
              <a:gd name="connsiteY37" fmla="*/ 2122441 h 3351166"/>
              <a:gd name="connsiteX38" fmla="*/ 1914525 w 1985963"/>
              <a:gd name="connsiteY38" fmla="*/ 2427241 h 3351166"/>
              <a:gd name="connsiteX39" fmla="*/ 1952625 w 1985963"/>
              <a:gd name="connsiteY39" fmla="*/ 2532016 h 3351166"/>
              <a:gd name="connsiteX40" fmla="*/ 1985963 w 1985963"/>
              <a:gd name="connsiteY40" fmla="*/ 2560591 h 3351166"/>
              <a:gd name="connsiteX41" fmla="*/ 1985963 w 1985963"/>
              <a:gd name="connsiteY41" fmla="*/ 2612978 h 3351166"/>
              <a:gd name="connsiteX42" fmla="*/ 1971675 w 1985963"/>
              <a:gd name="connsiteY42" fmla="*/ 2670128 h 3351166"/>
              <a:gd name="connsiteX43" fmla="*/ 1928813 w 1985963"/>
              <a:gd name="connsiteY43" fmla="*/ 2732041 h 3351166"/>
              <a:gd name="connsiteX44" fmla="*/ 1866900 w 1985963"/>
              <a:gd name="connsiteY44" fmla="*/ 2813003 h 3351166"/>
              <a:gd name="connsiteX45" fmla="*/ 1824038 w 1985963"/>
              <a:gd name="connsiteY45" fmla="*/ 2851103 h 3351166"/>
              <a:gd name="connsiteX46" fmla="*/ 1766888 w 1985963"/>
              <a:gd name="connsiteY46" fmla="*/ 2893966 h 3351166"/>
              <a:gd name="connsiteX47" fmla="*/ 1657350 w 1985963"/>
              <a:gd name="connsiteY47" fmla="*/ 2903491 h 3351166"/>
              <a:gd name="connsiteX48" fmla="*/ 1557338 w 1985963"/>
              <a:gd name="connsiteY48" fmla="*/ 2917778 h 3351166"/>
              <a:gd name="connsiteX0" fmla="*/ 1557338 w 1985963"/>
              <a:gd name="connsiteY0" fmla="*/ 2917778 h 3351166"/>
              <a:gd name="connsiteX1" fmla="*/ 1633538 w 1985963"/>
              <a:gd name="connsiteY1" fmla="*/ 2998741 h 3351166"/>
              <a:gd name="connsiteX2" fmla="*/ 1676400 w 1985963"/>
              <a:gd name="connsiteY2" fmla="*/ 3074941 h 3351166"/>
              <a:gd name="connsiteX3" fmla="*/ 1657350 w 1985963"/>
              <a:gd name="connsiteY3" fmla="*/ 3198766 h 3351166"/>
              <a:gd name="connsiteX4" fmla="*/ 1600200 w 1985963"/>
              <a:gd name="connsiteY4" fmla="*/ 3313066 h 3351166"/>
              <a:gd name="connsiteX5" fmla="*/ 1514475 w 1985963"/>
              <a:gd name="connsiteY5" fmla="*/ 3351166 h 3351166"/>
              <a:gd name="connsiteX6" fmla="*/ 1333500 w 1985963"/>
              <a:gd name="connsiteY6" fmla="*/ 3336878 h 3351166"/>
              <a:gd name="connsiteX7" fmla="*/ 1171575 w 1985963"/>
              <a:gd name="connsiteY7" fmla="*/ 3298778 h 3351166"/>
              <a:gd name="connsiteX8" fmla="*/ 1047750 w 1985963"/>
              <a:gd name="connsiteY8" fmla="*/ 3255916 h 3351166"/>
              <a:gd name="connsiteX9" fmla="*/ 914400 w 1985963"/>
              <a:gd name="connsiteY9" fmla="*/ 3208291 h 3351166"/>
              <a:gd name="connsiteX10" fmla="*/ 842963 w 1985963"/>
              <a:gd name="connsiteY10" fmla="*/ 3089228 h 3351166"/>
              <a:gd name="connsiteX11" fmla="*/ 819150 w 1985963"/>
              <a:gd name="connsiteY11" fmla="*/ 3008266 h 3351166"/>
              <a:gd name="connsiteX12" fmla="*/ 700088 w 1985963"/>
              <a:gd name="connsiteY12" fmla="*/ 2984453 h 3351166"/>
              <a:gd name="connsiteX13" fmla="*/ 581025 w 1985963"/>
              <a:gd name="connsiteY13" fmla="*/ 2974928 h 3351166"/>
              <a:gd name="connsiteX14" fmla="*/ 381000 w 1985963"/>
              <a:gd name="connsiteY14" fmla="*/ 2951116 h 3351166"/>
              <a:gd name="connsiteX15" fmla="*/ 242888 w 1985963"/>
              <a:gd name="connsiteY15" fmla="*/ 2908253 h 3351166"/>
              <a:gd name="connsiteX16" fmla="*/ 128588 w 1985963"/>
              <a:gd name="connsiteY16" fmla="*/ 2841578 h 3351166"/>
              <a:gd name="connsiteX17" fmla="*/ 52388 w 1985963"/>
              <a:gd name="connsiteY17" fmla="*/ 2717753 h 3351166"/>
              <a:gd name="connsiteX18" fmla="*/ 9525 w 1985963"/>
              <a:gd name="connsiteY18" fmla="*/ 2593928 h 3351166"/>
              <a:gd name="connsiteX19" fmla="*/ 0 w 1985963"/>
              <a:gd name="connsiteY19" fmla="*/ 2455816 h 3351166"/>
              <a:gd name="connsiteX20" fmla="*/ 76200 w 1985963"/>
              <a:gd name="connsiteY20" fmla="*/ 2274841 h 3351166"/>
              <a:gd name="connsiteX21" fmla="*/ 147638 w 1985963"/>
              <a:gd name="connsiteY21" fmla="*/ 2179591 h 3351166"/>
              <a:gd name="connsiteX22" fmla="*/ 271463 w 1985963"/>
              <a:gd name="connsiteY22" fmla="*/ 2060528 h 3351166"/>
              <a:gd name="connsiteX23" fmla="*/ 400050 w 1985963"/>
              <a:gd name="connsiteY23" fmla="*/ 1865266 h 3351166"/>
              <a:gd name="connsiteX24" fmla="*/ 647700 w 1985963"/>
              <a:gd name="connsiteY24" fmla="*/ 1517603 h 3351166"/>
              <a:gd name="connsiteX25" fmla="*/ 819150 w 1985963"/>
              <a:gd name="connsiteY25" fmla="*/ 1184228 h 3351166"/>
              <a:gd name="connsiteX26" fmla="*/ 933450 w 1985963"/>
              <a:gd name="connsiteY26" fmla="*/ 893716 h 3351166"/>
              <a:gd name="connsiteX27" fmla="*/ 1023938 w 1985963"/>
              <a:gd name="connsiteY27" fmla="*/ 426991 h 3351166"/>
              <a:gd name="connsiteX28" fmla="*/ 1090613 w 1985963"/>
              <a:gd name="connsiteY28" fmla="*/ 7891 h 3351166"/>
              <a:gd name="connsiteX29" fmla="*/ 1666875 w 1985963"/>
              <a:gd name="connsiteY29" fmla="*/ 26941 h 3351166"/>
              <a:gd name="connsiteX30" fmla="*/ 1676400 w 1985963"/>
              <a:gd name="connsiteY30" fmla="*/ 207916 h 3351166"/>
              <a:gd name="connsiteX31" fmla="*/ 1647824 w 1985963"/>
              <a:gd name="connsiteY31" fmla="*/ 517479 h 3351166"/>
              <a:gd name="connsiteX32" fmla="*/ 1628775 w 1985963"/>
              <a:gd name="connsiteY32" fmla="*/ 827041 h 3351166"/>
              <a:gd name="connsiteX33" fmla="*/ 1643063 w 1985963"/>
              <a:gd name="connsiteY33" fmla="*/ 1122316 h 3351166"/>
              <a:gd name="connsiteX34" fmla="*/ 1657350 w 1985963"/>
              <a:gd name="connsiteY34" fmla="*/ 1408066 h 3351166"/>
              <a:gd name="connsiteX35" fmla="*/ 1690688 w 1985963"/>
              <a:gd name="connsiteY35" fmla="*/ 1579516 h 3351166"/>
              <a:gd name="connsiteX36" fmla="*/ 1738313 w 1985963"/>
              <a:gd name="connsiteY36" fmla="*/ 1822403 h 3351166"/>
              <a:gd name="connsiteX37" fmla="*/ 1828800 w 1985963"/>
              <a:gd name="connsiteY37" fmla="*/ 2122441 h 3351166"/>
              <a:gd name="connsiteX38" fmla="*/ 1914525 w 1985963"/>
              <a:gd name="connsiteY38" fmla="*/ 2427241 h 3351166"/>
              <a:gd name="connsiteX39" fmla="*/ 1952625 w 1985963"/>
              <a:gd name="connsiteY39" fmla="*/ 2532016 h 3351166"/>
              <a:gd name="connsiteX40" fmla="*/ 1985963 w 1985963"/>
              <a:gd name="connsiteY40" fmla="*/ 2560591 h 3351166"/>
              <a:gd name="connsiteX41" fmla="*/ 1985963 w 1985963"/>
              <a:gd name="connsiteY41" fmla="*/ 2612978 h 3351166"/>
              <a:gd name="connsiteX42" fmla="*/ 1971675 w 1985963"/>
              <a:gd name="connsiteY42" fmla="*/ 2670128 h 3351166"/>
              <a:gd name="connsiteX43" fmla="*/ 1928813 w 1985963"/>
              <a:gd name="connsiteY43" fmla="*/ 2732041 h 3351166"/>
              <a:gd name="connsiteX44" fmla="*/ 1866900 w 1985963"/>
              <a:gd name="connsiteY44" fmla="*/ 2813003 h 3351166"/>
              <a:gd name="connsiteX45" fmla="*/ 1824038 w 1985963"/>
              <a:gd name="connsiteY45" fmla="*/ 2851103 h 3351166"/>
              <a:gd name="connsiteX46" fmla="*/ 1766888 w 1985963"/>
              <a:gd name="connsiteY46" fmla="*/ 2893966 h 3351166"/>
              <a:gd name="connsiteX47" fmla="*/ 1657350 w 1985963"/>
              <a:gd name="connsiteY47" fmla="*/ 2903491 h 3351166"/>
              <a:gd name="connsiteX48" fmla="*/ 1557338 w 1985963"/>
              <a:gd name="connsiteY48" fmla="*/ 2917778 h 3351166"/>
              <a:gd name="connsiteX0" fmla="*/ 1557338 w 1985963"/>
              <a:gd name="connsiteY0" fmla="*/ 2917778 h 3351166"/>
              <a:gd name="connsiteX1" fmla="*/ 1633538 w 1985963"/>
              <a:gd name="connsiteY1" fmla="*/ 2998741 h 3351166"/>
              <a:gd name="connsiteX2" fmla="*/ 1676400 w 1985963"/>
              <a:gd name="connsiteY2" fmla="*/ 3074941 h 3351166"/>
              <a:gd name="connsiteX3" fmla="*/ 1657350 w 1985963"/>
              <a:gd name="connsiteY3" fmla="*/ 3198766 h 3351166"/>
              <a:gd name="connsiteX4" fmla="*/ 1600200 w 1985963"/>
              <a:gd name="connsiteY4" fmla="*/ 3313066 h 3351166"/>
              <a:gd name="connsiteX5" fmla="*/ 1514475 w 1985963"/>
              <a:gd name="connsiteY5" fmla="*/ 3351166 h 3351166"/>
              <a:gd name="connsiteX6" fmla="*/ 1333500 w 1985963"/>
              <a:gd name="connsiteY6" fmla="*/ 3336878 h 3351166"/>
              <a:gd name="connsiteX7" fmla="*/ 1171575 w 1985963"/>
              <a:gd name="connsiteY7" fmla="*/ 3298778 h 3351166"/>
              <a:gd name="connsiteX8" fmla="*/ 1047750 w 1985963"/>
              <a:gd name="connsiteY8" fmla="*/ 3255916 h 3351166"/>
              <a:gd name="connsiteX9" fmla="*/ 914400 w 1985963"/>
              <a:gd name="connsiteY9" fmla="*/ 3208291 h 3351166"/>
              <a:gd name="connsiteX10" fmla="*/ 842963 w 1985963"/>
              <a:gd name="connsiteY10" fmla="*/ 3089228 h 3351166"/>
              <a:gd name="connsiteX11" fmla="*/ 819150 w 1985963"/>
              <a:gd name="connsiteY11" fmla="*/ 3008266 h 3351166"/>
              <a:gd name="connsiteX12" fmla="*/ 700088 w 1985963"/>
              <a:gd name="connsiteY12" fmla="*/ 2984453 h 3351166"/>
              <a:gd name="connsiteX13" fmla="*/ 581025 w 1985963"/>
              <a:gd name="connsiteY13" fmla="*/ 2974928 h 3351166"/>
              <a:gd name="connsiteX14" fmla="*/ 381000 w 1985963"/>
              <a:gd name="connsiteY14" fmla="*/ 2951116 h 3351166"/>
              <a:gd name="connsiteX15" fmla="*/ 242888 w 1985963"/>
              <a:gd name="connsiteY15" fmla="*/ 2908253 h 3351166"/>
              <a:gd name="connsiteX16" fmla="*/ 128588 w 1985963"/>
              <a:gd name="connsiteY16" fmla="*/ 2841578 h 3351166"/>
              <a:gd name="connsiteX17" fmla="*/ 52388 w 1985963"/>
              <a:gd name="connsiteY17" fmla="*/ 2717753 h 3351166"/>
              <a:gd name="connsiteX18" fmla="*/ 9525 w 1985963"/>
              <a:gd name="connsiteY18" fmla="*/ 2593928 h 3351166"/>
              <a:gd name="connsiteX19" fmla="*/ 0 w 1985963"/>
              <a:gd name="connsiteY19" fmla="*/ 2455816 h 3351166"/>
              <a:gd name="connsiteX20" fmla="*/ 76200 w 1985963"/>
              <a:gd name="connsiteY20" fmla="*/ 2274841 h 3351166"/>
              <a:gd name="connsiteX21" fmla="*/ 147638 w 1985963"/>
              <a:gd name="connsiteY21" fmla="*/ 2179591 h 3351166"/>
              <a:gd name="connsiteX22" fmla="*/ 271463 w 1985963"/>
              <a:gd name="connsiteY22" fmla="*/ 2060528 h 3351166"/>
              <a:gd name="connsiteX23" fmla="*/ 400050 w 1985963"/>
              <a:gd name="connsiteY23" fmla="*/ 1865266 h 3351166"/>
              <a:gd name="connsiteX24" fmla="*/ 647700 w 1985963"/>
              <a:gd name="connsiteY24" fmla="*/ 1517603 h 3351166"/>
              <a:gd name="connsiteX25" fmla="*/ 819150 w 1985963"/>
              <a:gd name="connsiteY25" fmla="*/ 1184228 h 3351166"/>
              <a:gd name="connsiteX26" fmla="*/ 933450 w 1985963"/>
              <a:gd name="connsiteY26" fmla="*/ 893716 h 3351166"/>
              <a:gd name="connsiteX27" fmla="*/ 1023938 w 1985963"/>
              <a:gd name="connsiteY27" fmla="*/ 426991 h 3351166"/>
              <a:gd name="connsiteX28" fmla="*/ 1090613 w 1985963"/>
              <a:gd name="connsiteY28" fmla="*/ 7891 h 3351166"/>
              <a:gd name="connsiteX29" fmla="*/ 1666875 w 1985963"/>
              <a:gd name="connsiteY29" fmla="*/ 26941 h 3351166"/>
              <a:gd name="connsiteX30" fmla="*/ 1676400 w 1985963"/>
              <a:gd name="connsiteY30" fmla="*/ 207916 h 3351166"/>
              <a:gd name="connsiteX31" fmla="*/ 1647824 w 1985963"/>
              <a:gd name="connsiteY31" fmla="*/ 517479 h 3351166"/>
              <a:gd name="connsiteX32" fmla="*/ 1628775 w 1985963"/>
              <a:gd name="connsiteY32" fmla="*/ 827041 h 3351166"/>
              <a:gd name="connsiteX33" fmla="*/ 1643063 w 1985963"/>
              <a:gd name="connsiteY33" fmla="*/ 1122316 h 3351166"/>
              <a:gd name="connsiteX34" fmla="*/ 1657350 w 1985963"/>
              <a:gd name="connsiteY34" fmla="*/ 1408066 h 3351166"/>
              <a:gd name="connsiteX35" fmla="*/ 1690688 w 1985963"/>
              <a:gd name="connsiteY35" fmla="*/ 1579516 h 3351166"/>
              <a:gd name="connsiteX36" fmla="*/ 1738313 w 1985963"/>
              <a:gd name="connsiteY36" fmla="*/ 1822403 h 3351166"/>
              <a:gd name="connsiteX37" fmla="*/ 1828800 w 1985963"/>
              <a:gd name="connsiteY37" fmla="*/ 2122441 h 3351166"/>
              <a:gd name="connsiteX38" fmla="*/ 1914525 w 1985963"/>
              <a:gd name="connsiteY38" fmla="*/ 2427241 h 3351166"/>
              <a:gd name="connsiteX39" fmla="*/ 1952625 w 1985963"/>
              <a:gd name="connsiteY39" fmla="*/ 2532016 h 3351166"/>
              <a:gd name="connsiteX40" fmla="*/ 1985963 w 1985963"/>
              <a:gd name="connsiteY40" fmla="*/ 2560591 h 3351166"/>
              <a:gd name="connsiteX41" fmla="*/ 1985963 w 1985963"/>
              <a:gd name="connsiteY41" fmla="*/ 2612978 h 3351166"/>
              <a:gd name="connsiteX42" fmla="*/ 1971675 w 1985963"/>
              <a:gd name="connsiteY42" fmla="*/ 2670128 h 3351166"/>
              <a:gd name="connsiteX43" fmla="*/ 1928813 w 1985963"/>
              <a:gd name="connsiteY43" fmla="*/ 2732041 h 3351166"/>
              <a:gd name="connsiteX44" fmla="*/ 1866900 w 1985963"/>
              <a:gd name="connsiteY44" fmla="*/ 2813003 h 3351166"/>
              <a:gd name="connsiteX45" fmla="*/ 1824038 w 1985963"/>
              <a:gd name="connsiteY45" fmla="*/ 2851103 h 3351166"/>
              <a:gd name="connsiteX46" fmla="*/ 1766888 w 1985963"/>
              <a:gd name="connsiteY46" fmla="*/ 2893966 h 3351166"/>
              <a:gd name="connsiteX47" fmla="*/ 1657350 w 1985963"/>
              <a:gd name="connsiteY47" fmla="*/ 2903491 h 3351166"/>
              <a:gd name="connsiteX48" fmla="*/ 1557338 w 1985963"/>
              <a:gd name="connsiteY48" fmla="*/ 2917778 h 3351166"/>
              <a:gd name="connsiteX0" fmla="*/ 1557338 w 1985963"/>
              <a:gd name="connsiteY0" fmla="*/ 2917778 h 3351166"/>
              <a:gd name="connsiteX1" fmla="*/ 1633538 w 1985963"/>
              <a:gd name="connsiteY1" fmla="*/ 2998741 h 3351166"/>
              <a:gd name="connsiteX2" fmla="*/ 1676400 w 1985963"/>
              <a:gd name="connsiteY2" fmla="*/ 3074941 h 3351166"/>
              <a:gd name="connsiteX3" fmla="*/ 1657350 w 1985963"/>
              <a:gd name="connsiteY3" fmla="*/ 3198766 h 3351166"/>
              <a:gd name="connsiteX4" fmla="*/ 1600200 w 1985963"/>
              <a:gd name="connsiteY4" fmla="*/ 3313066 h 3351166"/>
              <a:gd name="connsiteX5" fmla="*/ 1514475 w 1985963"/>
              <a:gd name="connsiteY5" fmla="*/ 3351166 h 3351166"/>
              <a:gd name="connsiteX6" fmla="*/ 1333500 w 1985963"/>
              <a:gd name="connsiteY6" fmla="*/ 3336878 h 3351166"/>
              <a:gd name="connsiteX7" fmla="*/ 1171575 w 1985963"/>
              <a:gd name="connsiteY7" fmla="*/ 3298778 h 3351166"/>
              <a:gd name="connsiteX8" fmla="*/ 1047750 w 1985963"/>
              <a:gd name="connsiteY8" fmla="*/ 3255916 h 3351166"/>
              <a:gd name="connsiteX9" fmla="*/ 914400 w 1985963"/>
              <a:gd name="connsiteY9" fmla="*/ 3208291 h 3351166"/>
              <a:gd name="connsiteX10" fmla="*/ 842963 w 1985963"/>
              <a:gd name="connsiteY10" fmla="*/ 3089228 h 3351166"/>
              <a:gd name="connsiteX11" fmla="*/ 819150 w 1985963"/>
              <a:gd name="connsiteY11" fmla="*/ 3008266 h 3351166"/>
              <a:gd name="connsiteX12" fmla="*/ 700088 w 1985963"/>
              <a:gd name="connsiteY12" fmla="*/ 2984453 h 3351166"/>
              <a:gd name="connsiteX13" fmla="*/ 581025 w 1985963"/>
              <a:gd name="connsiteY13" fmla="*/ 2974928 h 3351166"/>
              <a:gd name="connsiteX14" fmla="*/ 381000 w 1985963"/>
              <a:gd name="connsiteY14" fmla="*/ 2951116 h 3351166"/>
              <a:gd name="connsiteX15" fmla="*/ 242888 w 1985963"/>
              <a:gd name="connsiteY15" fmla="*/ 2908253 h 3351166"/>
              <a:gd name="connsiteX16" fmla="*/ 128588 w 1985963"/>
              <a:gd name="connsiteY16" fmla="*/ 2841578 h 3351166"/>
              <a:gd name="connsiteX17" fmla="*/ 52388 w 1985963"/>
              <a:gd name="connsiteY17" fmla="*/ 2717753 h 3351166"/>
              <a:gd name="connsiteX18" fmla="*/ 9525 w 1985963"/>
              <a:gd name="connsiteY18" fmla="*/ 2593928 h 3351166"/>
              <a:gd name="connsiteX19" fmla="*/ 0 w 1985963"/>
              <a:gd name="connsiteY19" fmla="*/ 2455816 h 3351166"/>
              <a:gd name="connsiteX20" fmla="*/ 76200 w 1985963"/>
              <a:gd name="connsiteY20" fmla="*/ 2274841 h 3351166"/>
              <a:gd name="connsiteX21" fmla="*/ 147638 w 1985963"/>
              <a:gd name="connsiteY21" fmla="*/ 2179591 h 3351166"/>
              <a:gd name="connsiteX22" fmla="*/ 271463 w 1985963"/>
              <a:gd name="connsiteY22" fmla="*/ 2060528 h 3351166"/>
              <a:gd name="connsiteX23" fmla="*/ 400050 w 1985963"/>
              <a:gd name="connsiteY23" fmla="*/ 1865266 h 3351166"/>
              <a:gd name="connsiteX24" fmla="*/ 647700 w 1985963"/>
              <a:gd name="connsiteY24" fmla="*/ 1517603 h 3351166"/>
              <a:gd name="connsiteX25" fmla="*/ 819150 w 1985963"/>
              <a:gd name="connsiteY25" fmla="*/ 1184228 h 3351166"/>
              <a:gd name="connsiteX26" fmla="*/ 933450 w 1985963"/>
              <a:gd name="connsiteY26" fmla="*/ 893716 h 3351166"/>
              <a:gd name="connsiteX27" fmla="*/ 1023938 w 1985963"/>
              <a:gd name="connsiteY27" fmla="*/ 426991 h 3351166"/>
              <a:gd name="connsiteX28" fmla="*/ 1090613 w 1985963"/>
              <a:gd name="connsiteY28" fmla="*/ 7891 h 3351166"/>
              <a:gd name="connsiteX29" fmla="*/ 1666875 w 1985963"/>
              <a:gd name="connsiteY29" fmla="*/ 26941 h 3351166"/>
              <a:gd name="connsiteX30" fmla="*/ 1676400 w 1985963"/>
              <a:gd name="connsiteY30" fmla="*/ 207916 h 3351166"/>
              <a:gd name="connsiteX31" fmla="*/ 1647824 w 1985963"/>
              <a:gd name="connsiteY31" fmla="*/ 517479 h 3351166"/>
              <a:gd name="connsiteX32" fmla="*/ 1628775 w 1985963"/>
              <a:gd name="connsiteY32" fmla="*/ 827041 h 3351166"/>
              <a:gd name="connsiteX33" fmla="*/ 1643063 w 1985963"/>
              <a:gd name="connsiteY33" fmla="*/ 1122316 h 3351166"/>
              <a:gd name="connsiteX34" fmla="*/ 1657350 w 1985963"/>
              <a:gd name="connsiteY34" fmla="*/ 1408066 h 3351166"/>
              <a:gd name="connsiteX35" fmla="*/ 1685925 w 1985963"/>
              <a:gd name="connsiteY35" fmla="*/ 1584279 h 3351166"/>
              <a:gd name="connsiteX36" fmla="*/ 1738313 w 1985963"/>
              <a:gd name="connsiteY36" fmla="*/ 1822403 h 3351166"/>
              <a:gd name="connsiteX37" fmla="*/ 1828800 w 1985963"/>
              <a:gd name="connsiteY37" fmla="*/ 2122441 h 3351166"/>
              <a:gd name="connsiteX38" fmla="*/ 1914525 w 1985963"/>
              <a:gd name="connsiteY38" fmla="*/ 2427241 h 3351166"/>
              <a:gd name="connsiteX39" fmla="*/ 1952625 w 1985963"/>
              <a:gd name="connsiteY39" fmla="*/ 2532016 h 3351166"/>
              <a:gd name="connsiteX40" fmla="*/ 1985963 w 1985963"/>
              <a:gd name="connsiteY40" fmla="*/ 2560591 h 3351166"/>
              <a:gd name="connsiteX41" fmla="*/ 1985963 w 1985963"/>
              <a:gd name="connsiteY41" fmla="*/ 2612978 h 3351166"/>
              <a:gd name="connsiteX42" fmla="*/ 1971675 w 1985963"/>
              <a:gd name="connsiteY42" fmla="*/ 2670128 h 3351166"/>
              <a:gd name="connsiteX43" fmla="*/ 1928813 w 1985963"/>
              <a:gd name="connsiteY43" fmla="*/ 2732041 h 3351166"/>
              <a:gd name="connsiteX44" fmla="*/ 1866900 w 1985963"/>
              <a:gd name="connsiteY44" fmla="*/ 2813003 h 3351166"/>
              <a:gd name="connsiteX45" fmla="*/ 1824038 w 1985963"/>
              <a:gd name="connsiteY45" fmla="*/ 2851103 h 3351166"/>
              <a:gd name="connsiteX46" fmla="*/ 1766888 w 1985963"/>
              <a:gd name="connsiteY46" fmla="*/ 2893966 h 3351166"/>
              <a:gd name="connsiteX47" fmla="*/ 1657350 w 1985963"/>
              <a:gd name="connsiteY47" fmla="*/ 2903491 h 3351166"/>
              <a:gd name="connsiteX48" fmla="*/ 1557338 w 1985963"/>
              <a:gd name="connsiteY48" fmla="*/ 2917778 h 3351166"/>
              <a:gd name="connsiteX0" fmla="*/ 1557338 w 1985963"/>
              <a:gd name="connsiteY0" fmla="*/ 2917778 h 3351166"/>
              <a:gd name="connsiteX1" fmla="*/ 1633538 w 1985963"/>
              <a:gd name="connsiteY1" fmla="*/ 2998741 h 3351166"/>
              <a:gd name="connsiteX2" fmla="*/ 1676400 w 1985963"/>
              <a:gd name="connsiteY2" fmla="*/ 3074941 h 3351166"/>
              <a:gd name="connsiteX3" fmla="*/ 1657350 w 1985963"/>
              <a:gd name="connsiteY3" fmla="*/ 3198766 h 3351166"/>
              <a:gd name="connsiteX4" fmla="*/ 1600200 w 1985963"/>
              <a:gd name="connsiteY4" fmla="*/ 3313066 h 3351166"/>
              <a:gd name="connsiteX5" fmla="*/ 1514475 w 1985963"/>
              <a:gd name="connsiteY5" fmla="*/ 3351166 h 3351166"/>
              <a:gd name="connsiteX6" fmla="*/ 1333500 w 1985963"/>
              <a:gd name="connsiteY6" fmla="*/ 3336878 h 3351166"/>
              <a:gd name="connsiteX7" fmla="*/ 1171575 w 1985963"/>
              <a:gd name="connsiteY7" fmla="*/ 3298778 h 3351166"/>
              <a:gd name="connsiteX8" fmla="*/ 1047750 w 1985963"/>
              <a:gd name="connsiteY8" fmla="*/ 3255916 h 3351166"/>
              <a:gd name="connsiteX9" fmla="*/ 914400 w 1985963"/>
              <a:gd name="connsiteY9" fmla="*/ 3208291 h 3351166"/>
              <a:gd name="connsiteX10" fmla="*/ 842963 w 1985963"/>
              <a:gd name="connsiteY10" fmla="*/ 3089228 h 3351166"/>
              <a:gd name="connsiteX11" fmla="*/ 819150 w 1985963"/>
              <a:gd name="connsiteY11" fmla="*/ 3008266 h 3351166"/>
              <a:gd name="connsiteX12" fmla="*/ 700088 w 1985963"/>
              <a:gd name="connsiteY12" fmla="*/ 2984453 h 3351166"/>
              <a:gd name="connsiteX13" fmla="*/ 581025 w 1985963"/>
              <a:gd name="connsiteY13" fmla="*/ 2974928 h 3351166"/>
              <a:gd name="connsiteX14" fmla="*/ 381000 w 1985963"/>
              <a:gd name="connsiteY14" fmla="*/ 2951116 h 3351166"/>
              <a:gd name="connsiteX15" fmla="*/ 242888 w 1985963"/>
              <a:gd name="connsiteY15" fmla="*/ 2908253 h 3351166"/>
              <a:gd name="connsiteX16" fmla="*/ 128588 w 1985963"/>
              <a:gd name="connsiteY16" fmla="*/ 2841578 h 3351166"/>
              <a:gd name="connsiteX17" fmla="*/ 52388 w 1985963"/>
              <a:gd name="connsiteY17" fmla="*/ 2717753 h 3351166"/>
              <a:gd name="connsiteX18" fmla="*/ 9525 w 1985963"/>
              <a:gd name="connsiteY18" fmla="*/ 2593928 h 3351166"/>
              <a:gd name="connsiteX19" fmla="*/ 0 w 1985963"/>
              <a:gd name="connsiteY19" fmla="*/ 2455816 h 3351166"/>
              <a:gd name="connsiteX20" fmla="*/ 76200 w 1985963"/>
              <a:gd name="connsiteY20" fmla="*/ 2274841 h 3351166"/>
              <a:gd name="connsiteX21" fmla="*/ 147638 w 1985963"/>
              <a:gd name="connsiteY21" fmla="*/ 2179591 h 3351166"/>
              <a:gd name="connsiteX22" fmla="*/ 271463 w 1985963"/>
              <a:gd name="connsiteY22" fmla="*/ 2060528 h 3351166"/>
              <a:gd name="connsiteX23" fmla="*/ 400050 w 1985963"/>
              <a:gd name="connsiteY23" fmla="*/ 1865266 h 3351166"/>
              <a:gd name="connsiteX24" fmla="*/ 647700 w 1985963"/>
              <a:gd name="connsiteY24" fmla="*/ 1517603 h 3351166"/>
              <a:gd name="connsiteX25" fmla="*/ 819150 w 1985963"/>
              <a:gd name="connsiteY25" fmla="*/ 1184228 h 3351166"/>
              <a:gd name="connsiteX26" fmla="*/ 933450 w 1985963"/>
              <a:gd name="connsiteY26" fmla="*/ 893716 h 3351166"/>
              <a:gd name="connsiteX27" fmla="*/ 1023938 w 1985963"/>
              <a:gd name="connsiteY27" fmla="*/ 426991 h 3351166"/>
              <a:gd name="connsiteX28" fmla="*/ 1090613 w 1985963"/>
              <a:gd name="connsiteY28" fmla="*/ 7891 h 3351166"/>
              <a:gd name="connsiteX29" fmla="*/ 1666875 w 1985963"/>
              <a:gd name="connsiteY29" fmla="*/ 26941 h 3351166"/>
              <a:gd name="connsiteX30" fmla="*/ 1676400 w 1985963"/>
              <a:gd name="connsiteY30" fmla="*/ 207916 h 3351166"/>
              <a:gd name="connsiteX31" fmla="*/ 1647824 w 1985963"/>
              <a:gd name="connsiteY31" fmla="*/ 517479 h 3351166"/>
              <a:gd name="connsiteX32" fmla="*/ 1628775 w 1985963"/>
              <a:gd name="connsiteY32" fmla="*/ 827041 h 3351166"/>
              <a:gd name="connsiteX33" fmla="*/ 1643063 w 1985963"/>
              <a:gd name="connsiteY33" fmla="*/ 1122316 h 3351166"/>
              <a:gd name="connsiteX34" fmla="*/ 1657350 w 1985963"/>
              <a:gd name="connsiteY34" fmla="*/ 1408066 h 3351166"/>
              <a:gd name="connsiteX35" fmla="*/ 1685925 w 1985963"/>
              <a:gd name="connsiteY35" fmla="*/ 1584279 h 3351166"/>
              <a:gd name="connsiteX36" fmla="*/ 1738313 w 1985963"/>
              <a:gd name="connsiteY36" fmla="*/ 1822403 h 3351166"/>
              <a:gd name="connsiteX37" fmla="*/ 1828800 w 1985963"/>
              <a:gd name="connsiteY37" fmla="*/ 2122441 h 3351166"/>
              <a:gd name="connsiteX38" fmla="*/ 1914525 w 1985963"/>
              <a:gd name="connsiteY38" fmla="*/ 2427241 h 3351166"/>
              <a:gd name="connsiteX39" fmla="*/ 1952625 w 1985963"/>
              <a:gd name="connsiteY39" fmla="*/ 2532016 h 3351166"/>
              <a:gd name="connsiteX40" fmla="*/ 1985963 w 1985963"/>
              <a:gd name="connsiteY40" fmla="*/ 2560591 h 3351166"/>
              <a:gd name="connsiteX41" fmla="*/ 1985963 w 1985963"/>
              <a:gd name="connsiteY41" fmla="*/ 2612978 h 3351166"/>
              <a:gd name="connsiteX42" fmla="*/ 1971675 w 1985963"/>
              <a:gd name="connsiteY42" fmla="*/ 2670128 h 3351166"/>
              <a:gd name="connsiteX43" fmla="*/ 1928813 w 1985963"/>
              <a:gd name="connsiteY43" fmla="*/ 2732041 h 3351166"/>
              <a:gd name="connsiteX44" fmla="*/ 1866900 w 1985963"/>
              <a:gd name="connsiteY44" fmla="*/ 2813003 h 3351166"/>
              <a:gd name="connsiteX45" fmla="*/ 1824038 w 1985963"/>
              <a:gd name="connsiteY45" fmla="*/ 2851103 h 3351166"/>
              <a:gd name="connsiteX46" fmla="*/ 1766888 w 1985963"/>
              <a:gd name="connsiteY46" fmla="*/ 2893966 h 3351166"/>
              <a:gd name="connsiteX47" fmla="*/ 1657350 w 1985963"/>
              <a:gd name="connsiteY47" fmla="*/ 2903491 h 3351166"/>
              <a:gd name="connsiteX48" fmla="*/ 1557338 w 1985963"/>
              <a:gd name="connsiteY48" fmla="*/ 2917778 h 3351166"/>
              <a:gd name="connsiteX0" fmla="*/ 1557338 w 1985963"/>
              <a:gd name="connsiteY0" fmla="*/ 2917778 h 3351166"/>
              <a:gd name="connsiteX1" fmla="*/ 1633538 w 1985963"/>
              <a:gd name="connsiteY1" fmla="*/ 2998741 h 3351166"/>
              <a:gd name="connsiteX2" fmla="*/ 1676400 w 1985963"/>
              <a:gd name="connsiteY2" fmla="*/ 3074941 h 3351166"/>
              <a:gd name="connsiteX3" fmla="*/ 1657350 w 1985963"/>
              <a:gd name="connsiteY3" fmla="*/ 3198766 h 3351166"/>
              <a:gd name="connsiteX4" fmla="*/ 1600200 w 1985963"/>
              <a:gd name="connsiteY4" fmla="*/ 3313066 h 3351166"/>
              <a:gd name="connsiteX5" fmla="*/ 1514475 w 1985963"/>
              <a:gd name="connsiteY5" fmla="*/ 3351166 h 3351166"/>
              <a:gd name="connsiteX6" fmla="*/ 1333500 w 1985963"/>
              <a:gd name="connsiteY6" fmla="*/ 3336878 h 3351166"/>
              <a:gd name="connsiteX7" fmla="*/ 1171575 w 1985963"/>
              <a:gd name="connsiteY7" fmla="*/ 3298778 h 3351166"/>
              <a:gd name="connsiteX8" fmla="*/ 1047750 w 1985963"/>
              <a:gd name="connsiteY8" fmla="*/ 3255916 h 3351166"/>
              <a:gd name="connsiteX9" fmla="*/ 914400 w 1985963"/>
              <a:gd name="connsiteY9" fmla="*/ 3208291 h 3351166"/>
              <a:gd name="connsiteX10" fmla="*/ 842963 w 1985963"/>
              <a:gd name="connsiteY10" fmla="*/ 3089228 h 3351166"/>
              <a:gd name="connsiteX11" fmla="*/ 819150 w 1985963"/>
              <a:gd name="connsiteY11" fmla="*/ 3008266 h 3351166"/>
              <a:gd name="connsiteX12" fmla="*/ 700088 w 1985963"/>
              <a:gd name="connsiteY12" fmla="*/ 2984453 h 3351166"/>
              <a:gd name="connsiteX13" fmla="*/ 581025 w 1985963"/>
              <a:gd name="connsiteY13" fmla="*/ 2974928 h 3351166"/>
              <a:gd name="connsiteX14" fmla="*/ 381000 w 1985963"/>
              <a:gd name="connsiteY14" fmla="*/ 2951116 h 3351166"/>
              <a:gd name="connsiteX15" fmla="*/ 242888 w 1985963"/>
              <a:gd name="connsiteY15" fmla="*/ 2908253 h 3351166"/>
              <a:gd name="connsiteX16" fmla="*/ 128588 w 1985963"/>
              <a:gd name="connsiteY16" fmla="*/ 2841578 h 3351166"/>
              <a:gd name="connsiteX17" fmla="*/ 52388 w 1985963"/>
              <a:gd name="connsiteY17" fmla="*/ 2717753 h 3351166"/>
              <a:gd name="connsiteX18" fmla="*/ 9525 w 1985963"/>
              <a:gd name="connsiteY18" fmla="*/ 2593928 h 3351166"/>
              <a:gd name="connsiteX19" fmla="*/ 0 w 1985963"/>
              <a:gd name="connsiteY19" fmla="*/ 2455816 h 3351166"/>
              <a:gd name="connsiteX20" fmla="*/ 76200 w 1985963"/>
              <a:gd name="connsiteY20" fmla="*/ 2274841 h 3351166"/>
              <a:gd name="connsiteX21" fmla="*/ 147638 w 1985963"/>
              <a:gd name="connsiteY21" fmla="*/ 2179591 h 3351166"/>
              <a:gd name="connsiteX22" fmla="*/ 271463 w 1985963"/>
              <a:gd name="connsiteY22" fmla="*/ 2060528 h 3351166"/>
              <a:gd name="connsiteX23" fmla="*/ 400050 w 1985963"/>
              <a:gd name="connsiteY23" fmla="*/ 1865266 h 3351166"/>
              <a:gd name="connsiteX24" fmla="*/ 647700 w 1985963"/>
              <a:gd name="connsiteY24" fmla="*/ 1517603 h 3351166"/>
              <a:gd name="connsiteX25" fmla="*/ 819150 w 1985963"/>
              <a:gd name="connsiteY25" fmla="*/ 1184228 h 3351166"/>
              <a:gd name="connsiteX26" fmla="*/ 933450 w 1985963"/>
              <a:gd name="connsiteY26" fmla="*/ 893716 h 3351166"/>
              <a:gd name="connsiteX27" fmla="*/ 1023938 w 1985963"/>
              <a:gd name="connsiteY27" fmla="*/ 426991 h 3351166"/>
              <a:gd name="connsiteX28" fmla="*/ 1090613 w 1985963"/>
              <a:gd name="connsiteY28" fmla="*/ 7891 h 3351166"/>
              <a:gd name="connsiteX29" fmla="*/ 1666875 w 1985963"/>
              <a:gd name="connsiteY29" fmla="*/ 26941 h 3351166"/>
              <a:gd name="connsiteX30" fmla="*/ 1676400 w 1985963"/>
              <a:gd name="connsiteY30" fmla="*/ 207916 h 3351166"/>
              <a:gd name="connsiteX31" fmla="*/ 1647824 w 1985963"/>
              <a:gd name="connsiteY31" fmla="*/ 517479 h 3351166"/>
              <a:gd name="connsiteX32" fmla="*/ 1628775 w 1985963"/>
              <a:gd name="connsiteY32" fmla="*/ 827041 h 3351166"/>
              <a:gd name="connsiteX33" fmla="*/ 1643063 w 1985963"/>
              <a:gd name="connsiteY33" fmla="*/ 1122316 h 3351166"/>
              <a:gd name="connsiteX34" fmla="*/ 1657350 w 1985963"/>
              <a:gd name="connsiteY34" fmla="*/ 1408066 h 3351166"/>
              <a:gd name="connsiteX35" fmla="*/ 1685925 w 1985963"/>
              <a:gd name="connsiteY35" fmla="*/ 1584279 h 3351166"/>
              <a:gd name="connsiteX36" fmla="*/ 1738313 w 1985963"/>
              <a:gd name="connsiteY36" fmla="*/ 1822403 h 3351166"/>
              <a:gd name="connsiteX37" fmla="*/ 1828800 w 1985963"/>
              <a:gd name="connsiteY37" fmla="*/ 2122441 h 3351166"/>
              <a:gd name="connsiteX38" fmla="*/ 1914525 w 1985963"/>
              <a:gd name="connsiteY38" fmla="*/ 2427241 h 3351166"/>
              <a:gd name="connsiteX39" fmla="*/ 1952625 w 1985963"/>
              <a:gd name="connsiteY39" fmla="*/ 2532016 h 3351166"/>
              <a:gd name="connsiteX40" fmla="*/ 1985963 w 1985963"/>
              <a:gd name="connsiteY40" fmla="*/ 2560591 h 3351166"/>
              <a:gd name="connsiteX41" fmla="*/ 1985963 w 1985963"/>
              <a:gd name="connsiteY41" fmla="*/ 2612978 h 3351166"/>
              <a:gd name="connsiteX42" fmla="*/ 1971675 w 1985963"/>
              <a:gd name="connsiteY42" fmla="*/ 2670128 h 3351166"/>
              <a:gd name="connsiteX43" fmla="*/ 1928813 w 1985963"/>
              <a:gd name="connsiteY43" fmla="*/ 2732041 h 3351166"/>
              <a:gd name="connsiteX44" fmla="*/ 1866900 w 1985963"/>
              <a:gd name="connsiteY44" fmla="*/ 2813003 h 3351166"/>
              <a:gd name="connsiteX45" fmla="*/ 1824038 w 1985963"/>
              <a:gd name="connsiteY45" fmla="*/ 2851103 h 3351166"/>
              <a:gd name="connsiteX46" fmla="*/ 1766888 w 1985963"/>
              <a:gd name="connsiteY46" fmla="*/ 2893966 h 3351166"/>
              <a:gd name="connsiteX47" fmla="*/ 1657350 w 1985963"/>
              <a:gd name="connsiteY47" fmla="*/ 2903491 h 3351166"/>
              <a:gd name="connsiteX48" fmla="*/ 1557338 w 1985963"/>
              <a:gd name="connsiteY48" fmla="*/ 2917778 h 3351166"/>
              <a:gd name="connsiteX0" fmla="*/ 1557338 w 1985963"/>
              <a:gd name="connsiteY0" fmla="*/ 2917778 h 3351166"/>
              <a:gd name="connsiteX1" fmla="*/ 1633538 w 1985963"/>
              <a:gd name="connsiteY1" fmla="*/ 2998741 h 3351166"/>
              <a:gd name="connsiteX2" fmla="*/ 1676400 w 1985963"/>
              <a:gd name="connsiteY2" fmla="*/ 3074941 h 3351166"/>
              <a:gd name="connsiteX3" fmla="*/ 1657350 w 1985963"/>
              <a:gd name="connsiteY3" fmla="*/ 3198766 h 3351166"/>
              <a:gd name="connsiteX4" fmla="*/ 1600200 w 1985963"/>
              <a:gd name="connsiteY4" fmla="*/ 3313066 h 3351166"/>
              <a:gd name="connsiteX5" fmla="*/ 1514475 w 1985963"/>
              <a:gd name="connsiteY5" fmla="*/ 3351166 h 3351166"/>
              <a:gd name="connsiteX6" fmla="*/ 1333500 w 1985963"/>
              <a:gd name="connsiteY6" fmla="*/ 3336878 h 3351166"/>
              <a:gd name="connsiteX7" fmla="*/ 1171575 w 1985963"/>
              <a:gd name="connsiteY7" fmla="*/ 3298778 h 3351166"/>
              <a:gd name="connsiteX8" fmla="*/ 1047750 w 1985963"/>
              <a:gd name="connsiteY8" fmla="*/ 3255916 h 3351166"/>
              <a:gd name="connsiteX9" fmla="*/ 914400 w 1985963"/>
              <a:gd name="connsiteY9" fmla="*/ 3208291 h 3351166"/>
              <a:gd name="connsiteX10" fmla="*/ 842963 w 1985963"/>
              <a:gd name="connsiteY10" fmla="*/ 3089228 h 3351166"/>
              <a:gd name="connsiteX11" fmla="*/ 819150 w 1985963"/>
              <a:gd name="connsiteY11" fmla="*/ 3008266 h 3351166"/>
              <a:gd name="connsiteX12" fmla="*/ 700088 w 1985963"/>
              <a:gd name="connsiteY12" fmla="*/ 2984453 h 3351166"/>
              <a:gd name="connsiteX13" fmla="*/ 581025 w 1985963"/>
              <a:gd name="connsiteY13" fmla="*/ 2974928 h 3351166"/>
              <a:gd name="connsiteX14" fmla="*/ 381000 w 1985963"/>
              <a:gd name="connsiteY14" fmla="*/ 2951116 h 3351166"/>
              <a:gd name="connsiteX15" fmla="*/ 242888 w 1985963"/>
              <a:gd name="connsiteY15" fmla="*/ 2908253 h 3351166"/>
              <a:gd name="connsiteX16" fmla="*/ 128588 w 1985963"/>
              <a:gd name="connsiteY16" fmla="*/ 2841578 h 3351166"/>
              <a:gd name="connsiteX17" fmla="*/ 52388 w 1985963"/>
              <a:gd name="connsiteY17" fmla="*/ 2717753 h 3351166"/>
              <a:gd name="connsiteX18" fmla="*/ 9525 w 1985963"/>
              <a:gd name="connsiteY18" fmla="*/ 2593928 h 3351166"/>
              <a:gd name="connsiteX19" fmla="*/ 0 w 1985963"/>
              <a:gd name="connsiteY19" fmla="*/ 2455816 h 3351166"/>
              <a:gd name="connsiteX20" fmla="*/ 76200 w 1985963"/>
              <a:gd name="connsiteY20" fmla="*/ 2274841 h 3351166"/>
              <a:gd name="connsiteX21" fmla="*/ 147638 w 1985963"/>
              <a:gd name="connsiteY21" fmla="*/ 2179591 h 3351166"/>
              <a:gd name="connsiteX22" fmla="*/ 271463 w 1985963"/>
              <a:gd name="connsiteY22" fmla="*/ 2060528 h 3351166"/>
              <a:gd name="connsiteX23" fmla="*/ 400050 w 1985963"/>
              <a:gd name="connsiteY23" fmla="*/ 1865266 h 3351166"/>
              <a:gd name="connsiteX24" fmla="*/ 647700 w 1985963"/>
              <a:gd name="connsiteY24" fmla="*/ 1517603 h 3351166"/>
              <a:gd name="connsiteX25" fmla="*/ 819150 w 1985963"/>
              <a:gd name="connsiteY25" fmla="*/ 1184228 h 3351166"/>
              <a:gd name="connsiteX26" fmla="*/ 933450 w 1985963"/>
              <a:gd name="connsiteY26" fmla="*/ 893716 h 3351166"/>
              <a:gd name="connsiteX27" fmla="*/ 1023938 w 1985963"/>
              <a:gd name="connsiteY27" fmla="*/ 426991 h 3351166"/>
              <a:gd name="connsiteX28" fmla="*/ 1090613 w 1985963"/>
              <a:gd name="connsiteY28" fmla="*/ 7891 h 3351166"/>
              <a:gd name="connsiteX29" fmla="*/ 1666875 w 1985963"/>
              <a:gd name="connsiteY29" fmla="*/ 26941 h 3351166"/>
              <a:gd name="connsiteX30" fmla="*/ 1676400 w 1985963"/>
              <a:gd name="connsiteY30" fmla="*/ 207916 h 3351166"/>
              <a:gd name="connsiteX31" fmla="*/ 1647824 w 1985963"/>
              <a:gd name="connsiteY31" fmla="*/ 517479 h 3351166"/>
              <a:gd name="connsiteX32" fmla="*/ 1628775 w 1985963"/>
              <a:gd name="connsiteY32" fmla="*/ 827041 h 3351166"/>
              <a:gd name="connsiteX33" fmla="*/ 1643063 w 1985963"/>
              <a:gd name="connsiteY33" fmla="*/ 1122316 h 3351166"/>
              <a:gd name="connsiteX34" fmla="*/ 1657350 w 1985963"/>
              <a:gd name="connsiteY34" fmla="*/ 1408066 h 3351166"/>
              <a:gd name="connsiteX35" fmla="*/ 1685925 w 1985963"/>
              <a:gd name="connsiteY35" fmla="*/ 1584279 h 3351166"/>
              <a:gd name="connsiteX36" fmla="*/ 1738313 w 1985963"/>
              <a:gd name="connsiteY36" fmla="*/ 1822403 h 3351166"/>
              <a:gd name="connsiteX37" fmla="*/ 1828800 w 1985963"/>
              <a:gd name="connsiteY37" fmla="*/ 2122441 h 3351166"/>
              <a:gd name="connsiteX38" fmla="*/ 1914525 w 1985963"/>
              <a:gd name="connsiteY38" fmla="*/ 2427241 h 3351166"/>
              <a:gd name="connsiteX39" fmla="*/ 1952625 w 1985963"/>
              <a:gd name="connsiteY39" fmla="*/ 2532016 h 3351166"/>
              <a:gd name="connsiteX40" fmla="*/ 1985963 w 1985963"/>
              <a:gd name="connsiteY40" fmla="*/ 2560591 h 3351166"/>
              <a:gd name="connsiteX41" fmla="*/ 1985963 w 1985963"/>
              <a:gd name="connsiteY41" fmla="*/ 2612978 h 3351166"/>
              <a:gd name="connsiteX42" fmla="*/ 1971675 w 1985963"/>
              <a:gd name="connsiteY42" fmla="*/ 2670128 h 3351166"/>
              <a:gd name="connsiteX43" fmla="*/ 1928813 w 1985963"/>
              <a:gd name="connsiteY43" fmla="*/ 2732041 h 3351166"/>
              <a:gd name="connsiteX44" fmla="*/ 1866900 w 1985963"/>
              <a:gd name="connsiteY44" fmla="*/ 2813003 h 3351166"/>
              <a:gd name="connsiteX45" fmla="*/ 1824038 w 1985963"/>
              <a:gd name="connsiteY45" fmla="*/ 2851103 h 3351166"/>
              <a:gd name="connsiteX46" fmla="*/ 1766888 w 1985963"/>
              <a:gd name="connsiteY46" fmla="*/ 2893966 h 3351166"/>
              <a:gd name="connsiteX47" fmla="*/ 1657350 w 1985963"/>
              <a:gd name="connsiteY47" fmla="*/ 2903491 h 3351166"/>
              <a:gd name="connsiteX48" fmla="*/ 1557338 w 1985963"/>
              <a:gd name="connsiteY48" fmla="*/ 2917778 h 3351166"/>
              <a:gd name="connsiteX0" fmla="*/ 1581150 w 1985963"/>
              <a:gd name="connsiteY0" fmla="*/ 2908253 h 3351166"/>
              <a:gd name="connsiteX1" fmla="*/ 1633538 w 1985963"/>
              <a:gd name="connsiteY1" fmla="*/ 2998741 h 3351166"/>
              <a:gd name="connsiteX2" fmla="*/ 1676400 w 1985963"/>
              <a:gd name="connsiteY2" fmla="*/ 3074941 h 3351166"/>
              <a:gd name="connsiteX3" fmla="*/ 1657350 w 1985963"/>
              <a:gd name="connsiteY3" fmla="*/ 3198766 h 3351166"/>
              <a:gd name="connsiteX4" fmla="*/ 1600200 w 1985963"/>
              <a:gd name="connsiteY4" fmla="*/ 3313066 h 3351166"/>
              <a:gd name="connsiteX5" fmla="*/ 1514475 w 1985963"/>
              <a:gd name="connsiteY5" fmla="*/ 3351166 h 3351166"/>
              <a:gd name="connsiteX6" fmla="*/ 1333500 w 1985963"/>
              <a:gd name="connsiteY6" fmla="*/ 3336878 h 3351166"/>
              <a:gd name="connsiteX7" fmla="*/ 1171575 w 1985963"/>
              <a:gd name="connsiteY7" fmla="*/ 3298778 h 3351166"/>
              <a:gd name="connsiteX8" fmla="*/ 1047750 w 1985963"/>
              <a:gd name="connsiteY8" fmla="*/ 3255916 h 3351166"/>
              <a:gd name="connsiteX9" fmla="*/ 914400 w 1985963"/>
              <a:gd name="connsiteY9" fmla="*/ 3208291 h 3351166"/>
              <a:gd name="connsiteX10" fmla="*/ 842963 w 1985963"/>
              <a:gd name="connsiteY10" fmla="*/ 3089228 h 3351166"/>
              <a:gd name="connsiteX11" fmla="*/ 819150 w 1985963"/>
              <a:gd name="connsiteY11" fmla="*/ 3008266 h 3351166"/>
              <a:gd name="connsiteX12" fmla="*/ 700088 w 1985963"/>
              <a:gd name="connsiteY12" fmla="*/ 2984453 h 3351166"/>
              <a:gd name="connsiteX13" fmla="*/ 581025 w 1985963"/>
              <a:gd name="connsiteY13" fmla="*/ 2974928 h 3351166"/>
              <a:gd name="connsiteX14" fmla="*/ 381000 w 1985963"/>
              <a:gd name="connsiteY14" fmla="*/ 2951116 h 3351166"/>
              <a:gd name="connsiteX15" fmla="*/ 242888 w 1985963"/>
              <a:gd name="connsiteY15" fmla="*/ 2908253 h 3351166"/>
              <a:gd name="connsiteX16" fmla="*/ 128588 w 1985963"/>
              <a:gd name="connsiteY16" fmla="*/ 2841578 h 3351166"/>
              <a:gd name="connsiteX17" fmla="*/ 52388 w 1985963"/>
              <a:gd name="connsiteY17" fmla="*/ 2717753 h 3351166"/>
              <a:gd name="connsiteX18" fmla="*/ 9525 w 1985963"/>
              <a:gd name="connsiteY18" fmla="*/ 2593928 h 3351166"/>
              <a:gd name="connsiteX19" fmla="*/ 0 w 1985963"/>
              <a:gd name="connsiteY19" fmla="*/ 2455816 h 3351166"/>
              <a:gd name="connsiteX20" fmla="*/ 76200 w 1985963"/>
              <a:gd name="connsiteY20" fmla="*/ 2274841 h 3351166"/>
              <a:gd name="connsiteX21" fmla="*/ 147638 w 1985963"/>
              <a:gd name="connsiteY21" fmla="*/ 2179591 h 3351166"/>
              <a:gd name="connsiteX22" fmla="*/ 271463 w 1985963"/>
              <a:gd name="connsiteY22" fmla="*/ 2060528 h 3351166"/>
              <a:gd name="connsiteX23" fmla="*/ 400050 w 1985963"/>
              <a:gd name="connsiteY23" fmla="*/ 1865266 h 3351166"/>
              <a:gd name="connsiteX24" fmla="*/ 647700 w 1985963"/>
              <a:gd name="connsiteY24" fmla="*/ 1517603 h 3351166"/>
              <a:gd name="connsiteX25" fmla="*/ 819150 w 1985963"/>
              <a:gd name="connsiteY25" fmla="*/ 1184228 h 3351166"/>
              <a:gd name="connsiteX26" fmla="*/ 933450 w 1985963"/>
              <a:gd name="connsiteY26" fmla="*/ 893716 h 3351166"/>
              <a:gd name="connsiteX27" fmla="*/ 1023938 w 1985963"/>
              <a:gd name="connsiteY27" fmla="*/ 426991 h 3351166"/>
              <a:gd name="connsiteX28" fmla="*/ 1090613 w 1985963"/>
              <a:gd name="connsiteY28" fmla="*/ 7891 h 3351166"/>
              <a:gd name="connsiteX29" fmla="*/ 1666875 w 1985963"/>
              <a:gd name="connsiteY29" fmla="*/ 26941 h 3351166"/>
              <a:gd name="connsiteX30" fmla="*/ 1676400 w 1985963"/>
              <a:gd name="connsiteY30" fmla="*/ 207916 h 3351166"/>
              <a:gd name="connsiteX31" fmla="*/ 1647824 w 1985963"/>
              <a:gd name="connsiteY31" fmla="*/ 517479 h 3351166"/>
              <a:gd name="connsiteX32" fmla="*/ 1628775 w 1985963"/>
              <a:gd name="connsiteY32" fmla="*/ 827041 h 3351166"/>
              <a:gd name="connsiteX33" fmla="*/ 1643063 w 1985963"/>
              <a:gd name="connsiteY33" fmla="*/ 1122316 h 3351166"/>
              <a:gd name="connsiteX34" fmla="*/ 1657350 w 1985963"/>
              <a:gd name="connsiteY34" fmla="*/ 1408066 h 3351166"/>
              <a:gd name="connsiteX35" fmla="*/ 1685925 w 1985963"/>
              <a:gd name="connsiteY35" fmla="*/ 1584279 h 3351166"/>
              <a:gd name="connsiteX36" fmla="*/ 1738313 w 1985963"/>
              <a:gd name="connsiteY36" fmla="*/ 1822403 h 3351166"/>
              <a:gd name="connsiteX37" fmla="*/ 1828800 w 1985963"/>
              <a:gd name="connsiteY37" fmla="*/ 2122441 h 3351166"/>
              <a:gd name="connsiteX38" fmla="*/ 1914525 w 1985963"/>
              <a:gd name="connsiteY38" fmla="*/ 2427241 h 3351166"/>
              <a:gd name="connsiteX39" fmla="*/ 1952625 w 1985963"/>
              <a:gd name="connsiteY39" fmla="*/ 2532016 h 3351166"/>
              <a:gd name="connsiteX40" fmla="*/ 1985963 w 1985963"/>
              <a:gd name="connsiteY40" fmla="*/ 2560591 h 3351166"/>
              <a:gd name="connsiteX41" fmla="*/ 1985963 w 1985963"/>
              <a:gd name="connsiteY41" fmla="*/ 2612978 h 3351166"/>
              <a:gd name="connsiteX42" fmla="*/ 1971675 w 1985963"/>
              <a:gd name="connsiteY42" fmla="*/ 2670128 h 3351166"/>
              <a:gd name="connsiteX43" fmla="*/ 1928813 w 1985963"/>
              <a:gd name="connsiteY43" fmla="*/ 2732041 h 3351166"/>
              <a:gd name="connsiteX44" fmla="*/ 1866900 w 1985963"/>
              <a:gd name="connsiteY44" fmla="*/ 2813003 h 3351166"/>
              <a:gd name="connsiteX45" fmla="*/ 1824038 w 1985963"/>
              <a:gd name="connsiteY45" fmla="*/ 2851103 h 3351166"/>
              <a:gd name="connsiteX46" fmla="*/ 1766888 w 1985963"/>
              <a:gd name="connsiteY46" fmla="*/ 2893966 h 3351166"/>
              <a:gd name="connsiteX47" fmla="*/ 1657350 w 1985963"/>
              <a:gd name="connsiteY47" fmla="*/ 2903491 h 3351166"/>
              <a:gd name="connsiteX48" fmla="*/ 1581150 w 1985963"/>
              <a:gd name="connsiteY48" fmla="*/ 2908253 h 3351166"/>
              <a:gd name="connsiteX0" fmla="*/ 1581150 w 1985963"/>
              <a:gd name="connsiteY0" fmla="*/ 2908253 h 3351166"/>
              <a:gd name="connsiteX1" fmla="*/ 1633538 w 1985963"/>
              <a:gd name="connsiteY1" fmla="*/ 2998741 h 3351166"/>
              <a:gd name="connsiteX2" fmla="*/ 1676400 w 1985963"/>
              <a:gd name="connsiteY2" fmla="*/ 3074941 h 3351166"/>
              <a:gd name="connsiteX3" fmla="*/ 1657350 w 1985963"/>
              <a:gd name="connsiteY3" fmla="*/ 3198766 h 3351166"/>
              <a:gd name="connsiteX4" fmla="*/ 1600200 w 1985963"/>
              <a:gd name="connsiteY4" fmla="*/ 3313066 h 3351166"/>
              <a:gd name="connsiteX5" fmla="*/ 1514475 w 1985963"/>
              <a:gd name="connsiteY5" fmla="*/ 3351166 h 3351166"/>
              <a:gd name="connsiteX6" fmla="*/ 1333500 w 1985963"/>
              <a:gd name="connsiteY6" fmla="*/ 3336878 h 3351166"/>
              <a:gd name="connsiteX7" fmla="*/ 1171575 w 1985963"/>
              <a:gd name="connsiteY7" fmla="*/ 3298778 h 3351166"/>
              <a:gd name="connsiteX8" fmla="*/ 1047750 w 1985963"/>
              <a:gd name="connsiteY8" fmla="*/ 3255916 h 3351166"/>
              <a:gd name="connsiteX9" fmla="*/ 914400 w 1985963"/>
              <a:gd name="connsiteY9" fmla="*/ 3208291 h 3351166"/>
              <a:gd name="connsiteX10" fmla="*/ 842963 w 1985963"/>
              <a:gd name="connsiteY10" fmla="*/ 3089228 h 3351166"/>
              <a:gd name="connsiteX11" fmla="*/ 833437 w 1985963"/>
              <a:gd name="connsiteY11" fmla="*/ 2984453 h 3351166"/>
              <a:gd name="connsiteX12" fmla="*/ 700088 w 1985963"/>
              <a:gd name="connsiteY12" fmla="*/ 2984453 h 3351166"/>
              <a:gd name="connsiteX13" fmla="*/ 581025 w 1985963"/>
              <a:gd name="connsiteY13" fmla="*/ 2974928 h 3351166"/>
              <a:gd name="connsiteX14" fmla="*/ 381000 w 1985963"/>
              <a:gd name="connsiteY14" fmla="*/ 2951116 h 3351166"/>
              <a:gd name="connsiteX15" fmla="*/ 242888 w 1985963"/>
              <a:gd name="connsiteY15" fmla="*/ 2908253 h 3351166"/>
              <a:gd name="connsiteX16" fmla="*/ 128588 w 1985963"/>
              <a:gd name="connsiteY16" fmla="*/ 2841578 h 3351166"/>
              <a:gd name="connsiteX17" fmla="*/ 52388 w 1985963"/>
              <a:gd name="connsiteY17" fmla="*/ 2717753 h 3351166"/>
              <a:gd name="connsiteX18" fmla="*/ 9525 w 1985963"/>
              <a:gd name="connsiteY18" fmla="*/ 2593928 h 3351166"/>
              <a:gd name="connsiteX19" fmla="*/ 0 w 1985963"/>
              <a:gd name="connsiteY19" fmla="*/ 2455816 h 3351166"/>
              <a:gd name="connsiteX20" fmla="*/ 76200 w 1985963"/>
              <a:gd name="connsiteY20" fmla="*/ 2274841 h 3351166"/>
              <a:gd name="connsiteX21" fmla="*/ 147638 w 1985963"/>
              <a:gd name="connsiteY21" fmla="*/ 2179591 h 3351166"/>
              <a:gd name="connsiteX22" fmla="*/ 271463 w 1985963"/>
              <a:gd name="connsiteY22" fmla="*/ 2060528 h 3351166"/>
              <a:gd name="connsiteX23" fmla="*/ 400050 w 1985963"/>
              <a:gd name="connsiteY23" fmla="*/ 1865266 h 3351166"/>
              <a:gd name="connsiteX24" fmla="*/ 647700 w 1985963"/>
              <a:gd name="connsiteY24" fmla="*/ 1517603 h 3351166"/>
              <a:gd name="connsiteX25" fmla="*/ 819150 w 1985963"/>
              <a:gd name="connsiteY25" fmla="*/ 1184228 h 3351166"/>
              <a:gd name="connsiteX26" fmla="*/ 933450 w 1985963"/>
              <a:gd name="connsiteY26" fmla="*/ 893716 h 3351166"/>
              <a:gd name="connsiteX27" fmla="*/ 1023938 w 1985963"/>
              <a:gd name="connsiteY27" fmla="*/ 426991 h 3351166"/>
              <a:gd name="connsiteX28" fmla="*/ 1090613 w 1985963"/>
              <a:gd name="connsiteY28" fmla="*/ 7891 h 3351166"/>
              <a:gd name="connsiteX29" fmla="*/ 1666875 w 1985963"/>
              <a:gd name="connsiteY29" fmla="*/ 26941 h 3351166"/>
              <a:gd name="connsiteX30" fmla="*/ 1676400 w 1985963"/>
              <a:gd name="connsiteY30" fmla="*/ 207916 h 3351166"/>
              <a:gd name="connsiteX31" fmla="*/ 1647824 w 1985963"/>
              <a:gd name="connsiteY31" fmla="*/ 517479 h 3351166"/>
              <a:gd name="connsiteX32" fmla="*/ 1628775 w 1985963"/>
              <a:gd name="connsiteY32" fmla="*/ 827041 h 3351166"/>
              <a:gd name="connsiteX33" fmla="*/ 1643063 w 1985963"/>
              <a:gd name="connsiteY33" fmla="*/ 1122316 h 3351166"/>
              <a:gd name="connsiteX34" fmla="*/ 1657350 w 1985963"/>
              <a:gd name="connsiteY34" fmla="*/ 1408066 h 3351166"/>
              <a:gd name="connsiteX35" fmla="*/ 1685925 w 1985963"/>
              <a:gd name="connsiteY35" fmla="*/ 1584279 h 3351166"/>
              <a:gd name="connsiteX36" fmla="*/ 1738313 w 1985963"/>
              <a:gd name="connsiteY36" fmla="*/ 1822403 h 3351166"/>
              <a:gd name="connsiteX37" fmla="*/ 1828800 w 1985963"/>
              <a:gd name="connsiteY37" fmla="*/ 2122441 h 3351166"/>
              <a:gd name="connsiteX38" fmla="*/ 1914525 w 1985963"/>
              <a:gd name="connsiteY38" fmla="*/ 2427241 h 3351166"/>
              <a:gd name="connsiteX39" fmla="*/ 1952625 w 1985963"/>
              <a:gd name="connsiteY39" fmla="*/ 2532016 h 3351166"/>
              <a:gd name="connsiteX40" fmla="*/ 1985963 w 1985963"/>
              <a:gd name="connsiteY40" fmla="*/ 2560591 h 3351166"/>
              <a:gd name="connsiteX41" fmla="*/ 1985963 w 1985963"/>
              <a:gd name="connsiteY41" fmla="*/ 2612978 h 3351166"/>
              <a:gd name="connsiteX42" fmla="*/ 1971675 w 1985963"/>
              <a:gd name="connsiteY42" fmla="*/ 2670128 h 3351166"/>
              <a:gd name="connsiteX43" fmla="*/ 1928813 w 1985963"/>
              <a:gd name="connsiteY43" fmla="*/ 2732041 h 3351166"/>
              <a:gd name="connsiteX44" fmla="*/ 1866900 w 1985963"/>
              <a:gd name="connsiteY44" fmla="*/ 2813003 h 3351166"/>
              <a:gd name="connsiteX45" fmla="*/ 1824038 w 1985963"/>
              <a:gd name="connsiteY45" fmla="*/ 2851103 h 3351166"/>
              <a:gd name="connsiteX46" fmla="*/ 1766888 w 1985963"/>
              <a:gd name="connsiteY46" fmla="*/ 2893966 h 3351166"/>
              <a:gd name="connsiteX47" fmla="*/ 1657350 w 1985963"/>
              <a:gd name="connsiteY47" fmla="*/ 2903491 h 3351166"/>
              <a:gd name="connsiteX48" fmla="*/ 1581150 w 1985963"/>
              <a:gd name="connsiteY48" fmla="*/ 2908253 h 3351166"/>
              <a:gd name="connsiteX0" fmla="*/ 1581150 w 1985963"/>
              <a:gd name="connsiteY0" fmla="*/ 2908253 h 3351166"/>
              <a:gd name="connsiteX1" fmla="*/ 1633538 w 1985963"/>
              <a:gd name="connsiteY1" fmla="*/ 2998741 h 3351166"/>
              <a:gd name="connsiteX2" fmla="*/ 1676400 w 1985963"/>
              <a:gd name="connsiteY2" fmla="*/ 3074941 h 3351166"/>
              <a:gd name="connsiteX3" fmla="*/ 1657350 w 1985963"/>
              <a:gd name="connsiteY3" fmla="*/ 3198766 h 3351166"/>
              <a:gd name="connsiteX4" fmla="*/ 1600200 w 1985963"/>
              <a:gd name="connsiteY4" fmla="*/ 3313066 h 3351166"/>
              <a:gd name="connsiteX5" fmla="*/ 1514475 w 1985963"/>
              <a:gd name="connsiteY5" fmla="*/ 3351166 h 3351166"/>
              <a:gd name="connsiteX6" fmla="*/ 1333500 w 1985963"/>
              <a:gd name="connsiteY6" fmla="*/ 3336878 h 3351166"/>
              <a:gd name="connsiteX7" fmla="*/ 1171575 w 1985963"/>
              <a:gd name="connsiteY7" fmla="*/ 3298778 h 3351166"/>
              <a:gd name="connsiteX8" fmla="*/ 1047750 w 1985963"/>
              <a:gd name="connsiteY8" fmla="*/ 3255916 h 3351166"/>
              <a:gd name="connsiteX9" fmla="*/ 914400 w 1985963"/>
              <a:gd name="connsiteY9" fmla="*/ 3208291 h 3351166"/>
              <a:gd name="connsiteX10" fmla="*/ 842963 w 1985963"/>
              <a:gd name="connsiteY10" fmla="*/ 3089228 h 3351166"/>
              <a:gd name="connsiteX11" fmla="*/ 828675 w 1985963"/>
              <a:gd name="connsiteY11" fmla="*/ 2998741 h 3351166"/>
              <a:gd name="connsiteX12" fmla="*/ 700088 w 1985963"/>
              <a:gd name="connsiteY12" fmla="*/ 2984453 h 3351166"/>
              <a:gd name="connsiteX13" fmla="*/ 581025 w 1985963"/>
              <a:gd name="connsiteY13" fmla="*/ 2974928 h 3351166"/>
              <a:gd name="connsiteX14" fmla="*/ 381000 w 1985963"/>
              <a:gd name="connsiteY14" fmla="*/ 2951116 h 3351166"/>
              <a:gd name="connsiteX15" fmla="*/ 242888 w 1985963"/>
              <a:gd name="connsiteY15" fmla="*/ 2908253 h 3351166"/>
              <a:gd name="connsiteX16" fmla="*/ 128588 w 1985963"/>
              <a:gd name="connsiteY16" fmla="*/ 2841578 h 3351166"/>
              <a:gd name="connsiteX17" fmla="*/ 52388 w 1985963"/>
              <a:gd name="connsiteY17" fmla="*/ 2717753 h 3351166"/>
              <a:gd name="connsiteX18" fmla="*/ 9525 w 1985963"/>
              <a:gd name="connsiteY18" fmla="*/ 2593928 h 3351166"/>
              <a:gd name="connsiteX19" fmla="*/ 0 w 1985963"/>
              <a:gd name="connsiteY19" fmla="*/ 2455816 h 3351166"/>
              <a:gd name="connsiteX20" fmla="*/ 76200 w 1985963"/>
              <a:gd name="connsiteY20" fmla="*/ 2274841 h 3351166"/>
              <a:gd name="connsiteX21" fmla="*/ 147638 w 1985963"/>
              <a:gd name="connsiteY21" fmla="*/ 2179591 h 3351166"/>
              <a:gd name="connsiteX22" fmla="*/ 271463 w 1985963"/>
              <a:gd name="connsiteY22" fmla="*/ 2060528 h 3351166"/>
              <a:gd name="connsiteX23" fmla="*/ 400050 w 1985963"/>
              <a:gd name="connsiteY23" fmla="*/ 1865266 h 3351166"/>
              <a:gd name="connsiteX24" fmla="*/ 647700 w 1985963"/>
              <a:gd name="connsiteY24" fmla="*/ 1517603 h 3351166"/>
              <a:gd name="connsiteX25" fmla="*/ 819150 w 1985963"/>
              <a:gd name="connsiteY25" fmla="*/ 1184228 h 3351166"/>
              <a:gd name="connsiteX26" fmla="*/ 933450 w 1985963"/>
              <a:gd name="connsiteY26" fmla="*/ 893716 h 3351166"/>
              <a:gd name="connsiteX27" fmla="*/ 1023938 w 1985963"/>
              <a:gd name="connsiteY27" fmla="*/ 426991 h 3351166"/>
              <a:gd name="connsiteX28" fmla="*/ 1090613 w 1985963"/>
              <a:gd name="connsiteY28" fmla="*/ 7891 h 3351166"/>
              <a:gd name="connsiteX29" fmla="*/ 1666875 w 1985963"/>
              <a:gd name="connsiteY29" fmla="*/ 26941 h 3351166"/>
              <a:gd name="connsiteX30" fmla="*/ 1676400 w 1985963"/>
              <a:gd name="connsiteY30" fmla="*/ 207916 h 3351166"/>
              <a:gd name="connsiteX31" fmla="*/ 1647824 w 1985963"/>
              <a:gd name="connsiteY31" fmla="*/ 517479 h 3351166"/>
              <a:gd name="connsiteX32" fmla="*/ 1628775 w 1985963"/>
              <a:gd name="connsiteY32" fmla="*/ 827041 h 3351166"/>
              <a:gd name="connsiteX33" fmla="*/ 1643063 w 1985963"/>
              <a:gd name="connsiteY33" fmla="*/ 1122316 h 3351166"/>
              <a:gd name="connsiteX34" fmla="*/ 1657350 w 1985963"/>
              <a:gd name="connsiteY34" fmla="*/ 1408066 h 3351166"/>
              <a:gd name="connsiteX35" fmla="*/ 1685925 w 1985963"/>
              <a:gd name="connsiteY35" fmla="*/ 1584279 h 3351166"/>
              <a:gd name="connsiteX36" fmla="*/ 1738313 w 1985963"/>
              <a:gd name="connsiteY36" fmla="*/ 1822403 h 3351166"/>
              <a:gd name="connsiteX37" fmla="*/ 1828800 w 1985963"/>
              <a:gd name="connsiteY37" fmla="*/ 2122441 h 3351166"/>
              <a:gd name="connsiteX38" fmla="*/ 1914525 w 1985963"/>
              <a:gd name="connsiteY38" fmla="*/ 2427241 h 3351166"/>
              <a:gd name="connsiteX39" fmla="*/ 1952625 w 1985963"/>
              <a:gd name="connsiteY39" fmla="*/ 2532016 h 3351166"/>
              <a:gd name="connsiteX40" fmla="*/ 1985963 w 1985963"/>
              <a:gd name="connsiteY40" fmla="*/ 2560591 h 3351166"/>
              <a:gd name="connsiteX41" fmla="*/ 1985963 w 1985963"/>
              <a:gd name="connsiteY41" fmla="*/ 2612978 h 3351166"/>
              <a:gd name="connsiteX42" fmla="*/ 1971675 w 1985963"/>
              <a:gd name="connsiteY42" fmla="*/ 2670128 h 3351166"/>
              <a:gd name="connsiteX43" fmla="*/ 1928813 w 1985963"/>
              <a:gd name="connsiteY43" fmla="*/ 2732041 h 3351166"/>
              <a:gd name="connsiteX44" fmla="*/ 1866900 w 1985963"/>
              <a:gd name="connsiteY44" fmla="*/ 2813003 h 3351166"/>
              <a:gd name="connsiteX45" fmla="*/ 1824038 w 1985963"/>
              <a:gd name="connsiteY45" fmla="*/ 2851103 h 3351166"/>
              <a:gd name="connsiteX46" fmla="*/ 1766888 w 1985963"/>
              <a:gd name="connsiteY46" fmla="*/ 2893966 h 3351166"/>
              <a:gd name="connsiteX47" fmla="*/ 1657350 w 1985963"/>
              <a:gd name="connsiteY47" fmla="*/ 2903491 h 3351166"/>
              <a:gd name="connsiteX48" fmla="*/ 1581150 w 1985963"/>
              <a:gd name="connsiteY48" fmla="*/ 2908253 h 3351166"/>
              <a:gd name="connsiteX0" fmla="*/ 1581150 w 1985963"/>
              <a:gd name="connsiteY0" fmla="*/ 2908253 h 3351166"/>
              <a:gd name="connsiteX1" fmla="*/ 1633538 w 1985963"/>
              <a:gd name="connsiteY1" fmla="*/ 2998741 h 3351166"/>
              <a:gd name="connsiteX2" fmla="*/ 1676400 w 1985963"/>
              <a:gd name="connsiteY2" fmla="*/ 3074941 h 3351166"/>
              <a:gd name="connsiteX3" fmla="*/ 1657350 w 1985963"/>
              <a:gd name="connsiteY3" fmla="*/ 3198766 h 3351166"/>
              <a:gd name="connsiteX4" fmla="*/ 1600200 w 1985963"/>
              <a:gd name="connsiteY4" fmla="*/ 3313066 h 3351166"/>
              <a:gd name="connsiteX5" fmla="*/ 1514475 w 1985963"/>
              <a:gd name="connsiteY5" fmla="*/ 3351166 h 3351166"/>
              <a:gd name="connsiteX6" fmla="*/ 1333500 w 1985963"/>
              <a:gd name="connsiteY6" fmla="*/ 3336878 h 3351166"/>
              <a:gd name="connsiteX7" fmla="*/ 1171575 w 1985963"/>
              <a:gd name="connsiteY7" fmla="*/ 3298778 h 3351166"/>
              <a:gd name="connsiteX8" fmla="*/ 1047750 w 1985963"/>
              <a:gd name="connsiteY8" fmla="*/ 3255916 h 3351166"/>
              <a:gd name="connsiteX9" fmla="*/ 914400 w 1985963"/>
              <a:gd name="connsiteY9" fmla="*/ 3208291 h 3351166"/>
              <a:gd name="connsiteX10" fmla="*/ 842963 w 1985963"/>
              <a:gd name="connsiteY10" fmla="*/ 3089228 h 3351166"/>
              <a:gd name="connsiteX11" fmla="*/ 828675 w 1985963"/>
              <a:gd name="connsiteY11" fmla="*/ 2998741 h 3351166"/>
              <a:gd name="connsiteX12" fmla="*/ 700088 w 1985963"/>
              <a:gd name="connsiteY12" fmla="*/ 2984453 h 3351166"/>
              <a:gd name="connsiteX13" fmla="*/ 581025 w 1985963"/>
              <a:gd name="connsiteY13" fmla="*/ 2974928 h 3351166"/>
              <a:gd name="connsiteX14" fmla="*/ 381000 w 1985963"/>
              <a:gd name="connsiteY14" fmla="*/ 2951116 h 3351166"/>
              <a:gd name="connsiteX15" fmla="*/ 242888 w 1985963"/>
              <a:gd name="connsiteY15" fmla="*/ 2908253 h 3351166"/>
              <a:gd name="connsiteX16" fmla="*/ 128588 w 1985963"/>
              <a:gd name="connsiteY16" fmla="*/ 2841578 h 3351166"/>
              <a:gd name="connsiteX17" fmla="*/ 52388 w 1985963"/>
              <a:gd name="connsiteY17" fmla="*/ 2717753 h 3351166"/>
              <a:gd name="connsiteX18" fmla="*/ 9525 w 1985963"/>
              <a:gd name="connsiteY18" fmla="*/ 2593928 h 3351166"/>
              <a:gd name="connsiteX19" fmla="*/ 0 w 1985963"/>
              <a:gd name="connsiteY19" fmla="*/ 2455816 h 3351166"/>
              <a:gd name="connsiteX20" fmla="*/ 76200 w 1985963"/>
              <a:gd name="connsiteY20" fmla="*/ 2274841 h 3351166"/>
              <a:gd name="connsiteX21" fmla="*/ 147638 w 1985963"/>
              <a:gd name="connsiteY21" fmla="*/ 2179591 h 3351166"/>
              <a:gd name="connsiteX22" fmla="*/ 271463 w 1985963"/>
              <a:gd name="connsiteY22" fmla="*/ 2060528 h 3351166"/>
              <a:gd name="connsiteX23" fmla="*/ 400050 w 1985963"/>
              <a:gd name="connsiteY23" fmla="*/ 1865266 h 3351166"/>
              <a:gd name="connsiteX24" fmla="*/ 647700 w 1985963"/>
              <a:gd name="connsiteY24" fmla="*/ 1517603 h 3351166"/>
              <a:gd name="connsiteX25" fmla="*/ 819150 w 1985963"/>
              <a:gd name="connsiteY25" fmla="*/ 1184228 h 3351166"/>
              <a:gd name="connsiteX26" fmla="*/ 933450 w 1985963"/>
              <a:gd name="connsiteY26" fmla="*/ 893716 h 3351166"/>
              <a:gd name="connsiteX27" fmla="*/ 1023938 w 1985963"/>
              <a:gd name="connsiteY27" fmla="*/ 426991 h 3351166"/>
              <a:gd name="connsiteX28" fmla="*/ 1090613 w 1985963"/>
              <a:gd name="connsiteY28" fmla="*/ 7891 h 3351166"/>
              <a:gd name="connsiteX29" fmla="*/ 1666875 w 1985963"/>
              <a:gd name="connsiteY29" fmla="*/ 26941 h 3351166"/>
              <a:gd name="connsiteX30" fmla="*/ 1676400 w 1985963"/>
              <a:gd name="connsiteY30" fmla="*/ 207916 h 3351166"/>
              <a:gd name="connsiteX31" fmla="*/ 1647824 w 1985963"/>
              <a:gd name="connsiteY31" fmla="*/ 517479 h 3351166"/>
              <a:gd name="connsiteX32" fmla="*/ 1628775 w 1985963"/>
              <a:gd name="connsiteY32" fmla="*/ 827041 h 3351166"/>
              <a:gd name="connsiteX33" fmla="*/ 1643063 w 1985963"/>
              <a:gd name="connsiteY33" fmla="*/ 1122316 h 3351166"/>
              <a:gd name="connsiteX34" fmla="*/ 1657350 w 1985963"/>
              <a:gd name="connsiteY34" fmla="*/ 1408066 h 3351166"/>
              <a:gd name="connsiteX35" fmla="*/ 1685925 w 1985963"/>
              <a:gd name="connsiteY35" fmla="*/ 1584279 h 3351166"/>
              <a:gd name="connsiteX36" fmla="*/ 1738313 w 1985963"/>
              <a:gd name="connsiteY36" fmla="*/ 1822403 h 3351166"/>
              <a:gd name="connsiteX37" fmla="*/ 1828800 w 1985963"/>
              <a:gd name="connsiteY37" fmla="*/ 2122441 h 3351166"/>
              <a:gd name="connsiteX38" fmla="*/ 1914525 w 1985963"/>
              <a:gd name="connsiteY38" fmla="*/ 2427241 h 3351166"/>
              <a:gd name="connsiteX39" fmla="*/ 1952625 w 1985963"/>
              <a:gd name="connsiteY39" fmla="*/ 2532016 h 3351166"/>
              <a:gd name="connsiteX40" fmla="*/ 1985963 w 1985963"/>
              <a:gd name="connsiteY40" fmla="*/ 2560591 h 3351166"/>
              <a:gd name="connsiteX41" fmla="*/ 1985963 w 1985963"/>
              <a:gd name="connsiteY41" fmla="*/ 2612978 h 3351166"/>
              <a:gd name="connsiteX42" fmla="*/ 1971675 w 1985963"/>
              <a:gd name="connsiteY42" fmla="*/ 2670128 h 3351166"/>
              <a:gd name="connsiteX43" fmla="*/ 1928813 w 1985963"/>
              <a:gd name="connsiteY43" fmla="*/ 2732041 h 3351166"/>
              <a:gd name="connsiteX44" fmla="*/ 1866900 w 1985963"/>
              <a:gd name="connsiteY44" fmla="*/ 2813003 h 3351166"/>
              <a:gd name="connsiteX45" fmla="*/ 1824038 w 1985963"/>
              <a:gd name="connsiteY45" fmla="*/ 2851103 h 3351166"/>
              <a:gd name="connsiteX46" fmla="*/ 1766888 w 1985963"/>
              <a:gd name="connsiteY46" fmla="*/ 2893966 h 3351166"/>
              <a:gd name="connsiteX47" fmla="*/ 1657350 w 1985963"/>
              <a:gd name="connsiteY47" fmla="*/ 2903491 h 3351166"/>
              <a:gd name="connsiteX48" fmla="*/ 1581150 w 1985963"/>
              <a:gd name="connsiteY48" fmla="*/ 2908253 h 3351166"/>
              <a:gd name="connsiteX0" fmla="*/ 1581150 w 1985963"/>
              <a:gd name="connsiteY0" fmla="*/ 2908253 h 3351166"/>
              <a:gd name="connsiteX1" fmla="*/ 1633538 w 1985963"/>
              <a:gd name="connsiteY1" fmla="*/ 2998741 h 3351166"/>
              <a:gd name="connsiteX2" fmla="*/ 1676400 w 1985963"/>
              <a:gd name="connsiteY2" fmla="*/ 3074941 h 3351166"/>
              <a:gd name="connsiteX3" fmla="*/ 1657350 w 1985963"/>
              <a:gd name="connsiteY3" fmla="*/ 3198766 h 3351166"/>
              <a:gd name="connsiteX4" fmla="*/ 1600200 w 1985963"/>
              <a:gd name="connsiteY4" fmla="*/ 3313066 h 3351166"/>
              <a:gd name="connsiteX5" fmla="*/ 1514475 w 1985963"/>
              <a:gd name="connsiteY5" fmla="*/ 3351166 h 3351166"/>
              <a:gd name="connsiteX6" fmla="*/ 1333500 w 1985963"/>
              <a:gd name="connsiteY6" fmla="*/ 3336878 h 3351166"/>
              <a:gd name="connsiteX7" fmla="*/ 1171575 w 1985963"/>
              <a:gd name="connsiteY7" fmla="*/ 3298778 h 3351166"/>
              <a:gd name="connsiteX8" fmla="*/ 1047750 w 1985963"/>
              <a:gd name="connsiteY8" fmla="*/ 3255916 h 3351166"/>
              <a:gd name="connsiteX9" fmla="*/ 914400 w 1985963"/>
              <a:gd name="connsiteY9" fmla="*/ 3208291 h 3351166"/>
              <a:gd name="connsiteX10" fmla="*/ 842963 w 1985963"/>
              <a:gd name="connsiteY10" fmla="*/ 3089228 h 3351166"/>
              <a:gd name="connsiteX11" fmla="*/ 804863 w 1985963"/>
              <a:gd name="connsiteY11" fmla="*/ 2998741 h 3351166"/>
              <a:gd name="connsiteX12" fmla="*/ 700088 w 1985963"/>
              <a:gd name="connsiteY12" fmla="*/ 2984453 h 3351166"/>
              <a:gd name="connsiteX13" fmla="*/ 581025 w 1985963"/>
              <a:gd name="connsiteY13" fmla="*/ 2974928 h 3351166"/>
              <a:gd name="connsiteX14" fmla="*/ 381000 w 1985963"/>
              <a:gd name="connsiteY14" fmla="*/ 2951116 h 3351166"/>
              <a:gd name="connsiteX15" fmla="*/ 242888 w 1985963"/>
              <a:gd name="connsiteY15" fmla="*/ 2908253 h 3351166"/>
              <a:gd name="connsiteX16" fmla="*/ 128588 w 1985963"/>
              <a:gd name="connsiteY16" fmla="*/ 2841578 h 3351166"/>
              <a:gd name="connsiteX17" fmla="*/ 52388 w 1985963"/>
              <a:gd name="connsiteY17" fmla="*/ 2717753 h 3351166"/>
              <a:gd name="connsiteX18" fmla="*/ 9525 w 1985963"/>
              <a:gd name="connsiteY18" fmla="*/ 2593928 h 3351166"/>
              <a:gd name="connsiteX19" fmla="*/ 0 w 1985963"/>
              <a:gd name="connsiteY19" fmla="*/ 2455816 h 3351166"/>
              <a:gd name="connsiteX20" fmla="*/ 76200 w 1985963"/>
              <a:gd name="connsiteY20" fmla="*/ 2274841 h 3351166"/>
              <a:gd name="connsiteX21" fmla="*/ 147638 w 1985963"/>
              <a:gd name="connsiteY21" fmla="*/ 2179591 h 3351166"/>
              <a:gd name="connsiteX22" fmla="*/ 271463 w 1985963"/>
              <a:gd name="connsiteY22" fmla="*/ 2060528 h 3351166"/>
              <a:gd name="connsiteX23" fmla="*/ 400050 w 1985963"/>
              <a:gd name="connsiteY23" fmla="*/ 1865266 h 3351166"/>
              <a:gd name="connsiteX24" fmla="*/ 647700 w 1985963"/>
              <a:gd name="connsiteY24" fmla="*/ 1517603 h 3351166"/>
              <a:gd name="connsiteX25" fmla="*/ 819150 w 1985963"/>
              <a:gd name="connsiteY25" fmla="*/ 1184228 h 3351166"/>
              <a:gd name="connsiteX26" fmla="*/ 933450 w 1985963"/>
              <a:gd name="connsiteY26" fmla="*/ 893716 h 3351166"/>
              <a:gd name="connsiteX27" fmla="*/ 1023938 w 1985963"/>
              <a:gd name="connsiteY27" fmla="*/ 426991 h 3351166"/>
              <a:gd name="connsiteX28" fmla="*/ 1090613 w 1985963"/>
              <a:gd name="connsiteY28" fmla="*/ 7891 h 3351166"/>
              <a:gd name="connsiteX29" fmla="*/ 1666875 w 1985963"/>
              <a:gd name="connsiteY29" fmla="*/ 26941 h 3351166"/>
              <a:gd name="connsiteX30" fmla="*/ 1676400 w 1985963"/>
              <a:gd name="connsiteY30" fmla="*/ 207916 h 3351166"/>
              <a:gd name="connsiteX31" fmla="*/ 1647824 w 1985963"/>
              <a:gd name="connsiteY31" fmla="*/ 517479 h 3351166"/>
              <a:gd name="connsiteX32" fmla="*/ 1628775 w 1985963"/>
              <a:gd name="connsiteY32" fmla="*/ 827041 h 3351166"/>
              <a:gd name="connsiteX33" fmla="*/ 1643063 w 1985963"/>
              <a:gd name="connsiteY33" fmla="*/ 1122316 h 3351166"/>
              <a:gd name="connsiteX34" fmla="*/ 1657350 w 1985963"/>
              <a:gd name="connsiteY34" fmla="*/ 1408066 h 3351166"/>
              <a:gd name="connsiteX35" fmla="*/ 1685925 w 1985963"/>
              <a:gd name="connsiteY35" fmla="*/ 1584279 h 3351166"/>
              <a:gd name="connsiteX36" fmla="*/ 1738313 w 1985963"/>
              <a:gd name="connsiteY36" fmla="*/ 1822403 h 3351166"/>
              <a:gd name="connsiteX37" fmla="*/ 1828800 w 1985963"/>
              <a:gd name="connsiteY37" fmla="*/ 2122441 h 3351166"/>
              <a:gd name="connsiteX38" fmla="*/ 1914525 w 1985963"/>
              <a:gd name="connsiteY38" fmla="*/ 2427241 h 3351166"/>
              <a:gd name="connsiteX39" fmla="*/ 1952625 w 1985963"/>
              <a:gd name="connsiteY39" fmla="*/ 2532016 h 3351166"/>
              <a:gd name="connsiteX40" fmla="*/ 1985963 w 1985963"/>
              <a:gd name="connsiteY40" fmla="*/ 2560591 h 3351166"/>
              <a:gd name="connsiteX41" fmla="*/ 1985963 w 1985963"/>
              <a:gd name="connsiteY41" fmla="*/ 2612978 h 3351166"/>
              <a:gd name="connsiteX42" fmla="*/ 1971675 w 1985963"/>
              <a:gd name="connsiteY42" fmla="*/ 2670128 h 3351166"/>
              <a:gd name="connsiteX43" fmla="*/ 1928813 w 1985963"/>
              <a:gd name="connsiteY43" fmla="*/ 2732041 h 3351166"/>
              <a:gd name="connsiteX44" fmla="*/ 1866900 w 1985963"/>
              <a:gd name="connsiteY44" fmla="*/ 2813003 h 3351166"/>
              <a:gd name="connsiteX45" fmla="*/ 1824038 w 1985963"/>
              <a:gd name="connsiteY45" fmla="*/ 2851103 h 3351166"/>
              <a:gd name="connsiteX46" fmla="*/ 1766888 w 1985963"/>
              <a:gd name="connsiteY46" fmla="*/ 2893966 h 3351166"/>
              <a:gd name="connsiteX47" fmla="*/ 1657350 w 1985963"/>
              <a:gd name="connsiteY47" fmla="*/ 2903491 h 3351166"/>
              <a:gd name="connsiteX48" fmla="*/ 1581150 w 1985963"/>
              <a:gd name="connsiteY48" fmla="*/ 2908253 h 3351166"/>
              <a:gd name="connsiteX0" fmla="*/ 1581150 w 1985963"/>
              <a:gd name="connsiteY0" fmla="*/ 2908253 h 3351166"/>
              <a:gd name="connsiteX1" fmla="*/ 1633538 w 1985963"/>
              <a:gd name="connsiteY1" fmla="*/ 2998741 h 3351166"/>
              <a:gd name="connsiteX2" fmla="*/ 1676400 w 1985963"/>
              <a:gd name="connsiteY2" fmla="*/ 3074941 h 3351166"/>
              <a:gd name="connsiteX3" fmla="*/ 1657350 w 1985963"/>
              <a:gd name="connsiteY3" fmla="*/ 3198766 h 3351166"/>
              <a:gd name="connsiteX4" fmla="*/ 1600200 w 1985963"/>
              <a:gd name="connsiteY4" fmla="*/ 3313066 h 3351166"/>
              <a:gd name="connsiteX5" fmla="*/ 1514475 w 1985963"/>
              <a:gd name="connsiteY5" fmla="*/ 3351166 h 3351166"/>
              <a:gd name="connsiteX6" fmla="*/ 1333500 w 1985963"/>
              <a:gd name="connsiteY6" fmla="*/ 3336878 h 3351166"/>
              <a:gd name="connsiteX7" fmla="*/ 1171575 w 1985963"/>
              <a:gd name="connsiteY7" fmla="*/ 3298778 h 3351166"/>
              <a:gd name="connsiteX8" fmla="*/ 1047750 w 1985963"/>
              <a:gd name="connsiteY8" fmla="*/ 3255916 h 3351166"/>
              <a:gd name="connsiteX9" fmla="*/ 914400 w 1985963"/>
              <a:gd name="connsiteY9" fmla="*/ 3208291 h 3351166"/>
              <a:gd name="connsiteX10" fmla="*/ 842963 w 1985963"/>
              <a:gd name="connsiteY10" fmla="*/ 3089228 h 3351166"/>
              <a:gd name="connsiteX11" fmla="*/ 819150 w 1985963"/>
              <a:gd name="connsiteY11" fmla="*/ 2989216 h 3351166"/>
              <a:gd name="connsiteX12" fmla="*/ 700088 w 1985963"/>
              <a:gd name="connsiteY12" fmla="*/ 2984453 h 3351166"/>
              <a:gd name="connsiteX13" fmla="*/ 581025 w 1985963"/>
              <a:gd name="connsiteY13" fmla="*/ 2974928 h 3351166"/>
              <a:gd name="connsiteX14" fmla="*/ 381000 w 1985963"/>
              <a:gd name="connsiteY14" fmla="*/ 2951116 h 3351166"/>
              <a:gd name="connsiteX15" fmla="*/ 242888 w 1985963"/>
              <a:gd name="connsiteY15" fmla="*/ 2908253 h 3351166"/>
              <a:gd name="connsiteX16" fmla="*/ 128588 w 1985963"/>
              <a:gd name="connsiteY16" fmla="*/ 2841578 h 3351166"/>
              <a:gd name="connsiteX17" fmla="*/ 52388 w 1985963"/>
              <a:gd name="connsiteY17" fmla="*/ 2717753 h 3351166"/>
              <a:gd name="connsiteX18" fmla="*/ 9525 w 1985963"/>
              <a:gd name="connsiteY18" fmla="*/ 2593928 h 3351166"/>
              <a:gd name="connsiteX19" fmla="*/ 0 w 1985963"/>
              <a:gd name="connsiteY19" fmla="*/ 2455816 h 3351166"/>
              <a:gd name="connsiteX20" fmla="*/ 76200 w 1985963"/>
              <a:gd name="connsiteY20" fmla="*/ 2274841 h 3351166"/>
              <a:gd name="connsiteX21" fmla="*/ 147638 w 1985963"/>
              <a:gd name="connsiteY21" fmla="*/ 2179591 h 3351166"/>
              <a:gd name="connsiteX22" fmla="*/ 271463 w 1985963"/>
              <a:gd name="connsiteY22" fmla="*/ 2060528 h 3351166"/>
              <a:gd name="connsiteX23" fmla="*/ 400050 w 1985963"/>
              <a:gd name="connsiteY23" fmla="*/ 1865266 h 3351166"/>
              <a:gd name="connsiteX24" fmla="*/ 647700 w 1985963"/>
              <a:gd name="connsiteY24" fmla="*/ 1517603 h 3351166"/>
              <a:gd name="connsiteX25" fmla="*/ 819150 w 1985963"/>
              <a:gd name="connsiteY25" fmla="*/ 1184228 h 3351166"/>
              <a:gd name="connsiteX26" fmla="*/ 933450 w 1985963"/>
              <a:gd name="connsiteY26" fmla="*/ 893716 h 3351166"/>
              <a:gd name="connsiteX27" fmla="*/ 1023938 w 1985963"/>
              <a:gd name="connsiteY27" fmla="*/ 426991 h 3351166"/>
              <a:gd name="connsiteX28" fmla="*/ 1090613 w 1985963"/>
              <a:gd name="connsiteY28" fmla="*/ 7891 h 3351166"/>
              <a:gd name="connsiteX29" fmla="*/ 1666875 w 1985963"/>
              <a:gd name="connsiteY29" fmla="*/ 26941 h 3351166"/>
              <a:gd name="connsiteX30" fmla="*/ 1676400 w 1985963"/>
              <a:gd name="connsiteY30" fmla="*/ 207916 h 3351166"/>
              <a:gd name="connsiteX31" fmla="*/ 1647824 w 1985963"/>
              <a:gd name="connsiteY31" fmla="*/ 517479 h 3351166"/>
              <a:gd name="connsiteX32" fmla="*/ 1628775 w 1985963"/>
              <a:gd name="connsiteY32" fmla="*/ 827041 h 3351166"/>
              <a:gd name="connsiteX33" fmla="*/ 1643063 w 1985963"/>
              <a:gd name="connsiteY33" fmla="*/ 1122316 h 3351166"/>
              <a:gd name="connsiteX34" fmla="*/ 1657350 w 1985963"/>
              <a:gd name="connsiteY34" fmla="*/ 1408066 h 3351166"/>
              <a:gd name="connsiteX35" fmla="*/ 1685925 w 1985963"/>
              <a:gd name="connsiteY35" fmla="*/ 1584279 h 3351166"/>
              <a:gd name="connsiteX36" fmla="*/ 1738313 w 1985963"/>
              <a:gd name="connsiteY36" fmla="*/ 1822403 h 3351166"/>
              <a:gd name="connsiteX37" fmla="*/ 1828800 w 1985963"/>
              <a:gd name="connsiteY37" fmla="*/ 2122441 h 3351166"/>
              <a:gd name="connsiteX38" fmla="*/ 1914525 w 1985963"/>
              <a:gd name="connsiteY38" fmla="*/ 2427241 h 3351166"/>
              <a:gd name="connsiteX39" fmla="*/ 1952625 w 1985963"/>
              <a:gd name="connsiteY39" fmla="*/ 2532016 h 3351166"/>
              <a:gd name="connsiteX40" fmla="*/ 1985963 w 1985963"/>
              <a:gd name="connsiteY40" fmla="*/ 2560591 h 3351166"/>
              <a:gd name="connsiteX41" fmla="*/ 1985963 w 1985963"/>
              <a:gd name="connsiteY41" fmla="*/ 2612978 h 3351166"/>
              <a:gd name="connsiteX42" fmla="*/ 1971675 w 1985963"/>
              <a:gd name="connsiteY42" fmla="*/ 2670128 h 3351166"/>
              <a:gd name="connsiteX43" fmla="*/ 1928813 w 1985963"/>
              <a:gd name="connsiteY43" fmla="*/ 2732041 h 3351166"/>
              <a:gd name="connsiteX44" fmla="*/ 1866900 w 1985963"/>
              <a:gd name="connsiteY44" fmla="*/ 2813003 h 3351166"/>
              <a:gd name="connsiteX45" fmla="*/ 1824038 w 1985963"/>
              <a:gd name="connsiteY45" fmla="*/ 2851103 h 3351166"/>
              <a:gd name="connsiteX46" fmla="*/ 1766888 w 1985963"/>
              <a:gd name="connsiteY46" fmla="*/ 2893966 h 3351166"/>
              <a:gd name="connsiteX47" fmla="*/ 1657350 w 1985963"/>
              <a:gd name="connsiteY47" fmla="*/ 2903491 h 3351166"/>
              <a:gd name="connsiteX48" fmla="*/ 1581150 w 1985963"/>
              <a:gd name="connsiteY48" fmla="*/ 2908253 h 3351166"/>
              <a:gd name="connsiteX0" fmla="*/ 1581150 w 1985963"/>
              <a:gd name="connsiteY0" fmla="*/ 2908253 h 3351166"/>
              <a:gd name="connsiteX1" fmla="*/ 1633538 w 1985963"/>
              <a:gd name="connsiteY1" fmla="*/ 2998741 h 3351166"/>
              <a:gd name="connsiteX2" fmla="*/ 1676400 w 1985963"/>
              <a:gd name="connsiteY2" fmla="*/ 3074941 h 3351166"/>
              <a:gd name="connsiteX3" fmla="*/ 1657350 w 1985963"/>
              <a:gd name="connsiteY3" fmla="*/ 3198766 h 3351166"/>
              <a:gd name="connsiteX4" fmla="*/ 1600200 w 1985963"/>
              <a:gd name="connsiteY4" fmla="*/ 3313066 h 3351166"/>
              <a:gd name="connsiteX5" fmla="*/ 1514475 w 1985963"/>
              <a:gd name="connsiteY5" fmla="*/ 3351166 h 3351166"/>
              <a:gd name="connsiteX6" fmla="*/ 1333500 w 1985963"/>
              <a:gd name="connsiteY6" fmla="*/ 3336878 h 3351166"/>
              <a:gd name="connsiteX7" fmla="*/ 1171575 w 1985963"/>
              <a:gd name="connsiteY7" fmla="*/ 3298778 h 3351166"/>
              <a:gd name="connsiteX8" fmla="*/ 1047750 w 1985963"/>
              <a:gd name="connsiteY8" fmla="*/ 3255916 h 3351166"/>
              <a:gd name="connsiteX9" fmla="*/ 914400 w 1985963"/>
              <a:gd name="connsiteY9" fmla="*/ 3208291 h 3351166"/>
              <a:gd name="connsiteX10" fmla="*/ 842963 w 1985963"/>
              <a:gd name="connsiteY10" fmla="*/ 3089228 h 3351166"/>
              <a:gd name="connsiteX11" fmla="*/ 819150 w 1985963"/>
              <a:gd name="connsiteY11" fmla="*/ 2989216 h 3351166"/>
              <a:gd name="connsiteX12" fmla="*/ 700088 w 1985963"/>
              <a:gd name="connsiteY12" fmla="*/ 2984453 h 3351166"/>
              <a:gd name="connsiteX13" fmla="*/ 581025 w 1985963"/>
              <a:gd name="connsiteY13" fmla="*/ 2974928 h 3351166"/>
              <a:gd name="connsiteX14" fmla="*/ 381000 w 1985963"/>
              <a:gd name="connsiteY14" fmla="*/ 2951116 h 3351166"/>
              <a:gd name="connsiteX15" fmla="*/ 242888 w 1985963"/>
              <a:gd name="connsiteY15" fmla="*/ 2908253 h 3351166"/>
              <a:gd name="connsiteX16" fmla="*/ 128588 w 1985963"/>
              <a:gd name="connsiteY16" fmla="*/ 2841578 h 3351166"/>
              <a:gd name="connsiteX17" fmla="*/ 52388 w 1985963"/>
              <a:gd name="connsiteY17" fmla="*/ 2717753 h 3351166"/>
              <a:gd name="connsiteX18" fmla="*/ 9525 w 1985963"/>
              <a:gd name="connsiteY18" fmla="*/ 2593928 h 3351166"/>
              <a:gd name="connsiteX19" fmla="*/ 0 w 1985963"/>
              <a:gd name="connsiteY19" fmla="*/ 2455816 h 3351166"/>
              <a:gd name="connsiteX20" fmla="*/ 76200 w 1985963"/>
              <a:gd name="connsiteY20" fmla="*/ 2274841 h 3351166"/>
              <a:gd name="connsiteX21" fmla="*/ 147638 w 1985963"/>
              <a:gd name="connsiteY21" fmla="*/ 2179591 h 3351166"/>
              <a:gd name="connsiteX22" fmla="*/ 271463 w 1985963"/>
              <a:gd name="connsiteY22" fmla="*/ 2060528 h 3351166"/>
              <a:gd name="connsiteX23" fmla="*/ 400050 w 1985963"/>
              <a:gd name="connsiteY23" fmla="*/ 1865266 h 3351166"/>
              <a:gd name="connsiteX24" fmla="*/ 647700 w 1985963"/>
              <a:gd name="connsiteY24" fmla="*/ 1517603 h 3351166"/>
              <a:gd name="connsiteX25" fmla="*/ 819150 w 1985963"/>
              <a:gd name="connsiteY25" fmla="*/ 1184228 h 3351166"/>
              <a:gd name="connsiteX26" fmla="*/ 933450 w 1985963"/>
              <a:gd name="connsiteY26" fmla="*/ 893716 h 3351166"/>
              <a:gd name="connsiteX27" fmla="*/ 1023938 w 1985963"/>
              <a:gd name="connsiteY27" fmla="*/ 426991 h 3351166"/>
              <a:gd name="connsiteX28" fmla="*/ 1090613 w 1985963"/>
              <a:gd name="connsiteY28" fmla="*/ 7891 h 3351166"/>
              <a:gd name="connsiteX29" fmla="*/ 1666875 w 1985963"/>
              <a:gd name="connsiteY29" fmla="*/ 26941 h 3351166"/>
              <a:gd name="connsiteX30" fmla="*/ 1676400 w 1985963"/>
              <a:gd name="connsiteY30" fmla="*/ 207916 h 3351166"/>
              <a:gd name="connsiteX31" fmla="*/ 1647824 w 1985963"/>
              <a:gd name="connsiteY31" fmla="*/ 517479 h 3351166"/>
              <a:gd name="connsiteX32" fmla="*/ 1628775 w 1985963"/>
              <a:gd name="connsiteY32" fmla="*/ 827041 h 3351166"/>
              <a:gd name="connsiteX33" fmla="*/ 1643063 w 1985963"/>
              <a:gd name="connsiteY33" fmla="*/ 1122316 h 3351166"/>
              <a:gd name="connsiteX34" fmla="*/ 1657350 w 1985963"/>
              <a:gd name="connsiteY34" fmla="*/ 1408066 h 3351166"/>
              <a:gd name="connsiteX35" fmla="*/ 1685925 w 1985963"/>
              <a:gd name="connsiteY35" fmla="*/ 1584279 h 3351166"/>
              <a:gd name="connsiteX36" fmla="*/ 1738313 w 1985963"/>
              <a:gd name="connsiteY36" fmla="*/ 1822403 h 3351166"/>
              <a:gd name="connsiteX37" fmla="*/ 1828800 w 1985963"/>
              <a:gd name="connsiteY37" fmla="*/ 2122441 h 3351166"/>
              <a:gd name="connsiteX38" fmla="*/ 1914525 w 1985963"/>
              <a:gd name="connsiteY38" fmla="*/ 2427241 h 3351166"/>
              <a:gd name="connsiteX39" fmla="*/ 1952625 w 1985963"/>
              <a:gd name="connsiteY39" fmla="*/ 2532016 h 3351166"/>
              <a:gd name="connsiteX40" fmla="*/ 1985963 w 1985963"/>
              <a:gd name="connsiteY40" fmla="*/ 2560591 h 3351166"/>
              <a:gd name="connsiteX41" fmla="*/ 1985963 w 1985963"/>
              <a:gd name="connsiteY41" fmla="*/ 2612978 h 3351166"/>
              <a:gd name="connsiteX42" fmla="*/ 1971675 w 1985963"/>
              <a:gd name="connsiteY42" fmla="*/ 2670128 h 3351166"/>
              <a:gd name="connsiteX43" fmla="*/ 1928813 w 1985963"/>
              <a:gd name="connsiteY43" fmla="*/ 2732041 h 3351166"/>
              <a:gd name="connsiteX44" fmla="*/ 1866900 w 1985963"/>
              <a:gd name="connsiteY44" fmla="*/ 2813003 h 3351166"/>
              <a:gd name="connsiteX45" fmla="*/ 1824038 w 1985963"/>
              <a:gd name="connsiteY45" fmla="*/ 2851103 h 3351166"/>
              <a:gd name="connsiteX46" fmla="*/ 1766888 w 1985963"/>
              <a:gd name="connsiteY46" fmla="*/ 2893966 h 3351166"/>
              <a:gd name="connsiteX47" fmla="*/ 1657350 w 1985963"/>
              <a:gd name="connsiteY47" fmla="*/ 2903491 h 3351166"/>
              <a:gd name="connsiteX48" fmla="*/ 1581150 w 1985963"/>
              <a:gd name="connsiteY48" fmla="*/ 2908253 h 3351166"/>
              <a:gd name="connsiteX0" fmla="*/ 1581150 w 1985963"/>
              <a:gd name="connsiteY0" fmla="*/ 2908253 h 3351166"/>
              <a:gd name="connsiteX1" fmla="*/ 1633538 w 1985963"/>
              <a:gd name="connsiteY1" fmla="*/ 2998741 h 3351166"/>
              <a:gd name="connsiteX2" fmla="*/ 1676400 w 1985963"/>
              <a:gd name="connsiteY2" fmla="*/ 3074941 h 3351166"/>
              <a:gd name="connsiteX3" fmla="*/ 1657350 w 1985963"/>
              <a:gd name="connsiteY3" fmla="*/ 3198766 h 3351166"/>
              <a:gd name="connsiteX4" fmla="*/ 1600200 w 1985963"/>
              <a:gd name="connsiteY4" fmla="*/ 3313066 h 3351166"/>
              <a:gd name="connsiteX5" fmla="*/ 1514475 w 1985963"/>
              <a:gd name="connsiteY5" fmla="*/ 3351166 h 3351166"/>
              <a:gd name="connsiteX6" fmla="*/ 1333500 w 1985963"/>
              <a:gd name="connsiteY6" fmla="*/ 3336878 h 3351166"/>
              <a:gd name="connsiteX7" fmla="*/ 1171575 w 1985963"/>
              <a:gd name="connsiteY7" fmla="*/ 3298778 h 3351166"/>
              <a:gd name="connsiteX8" fmla="*/ 1047750 w 1985963"/>
              <a:gd name="connsiteY8" fmla="*/ 3255916 h 3351166"/>
              <a:gd name="connsiteX9" fmla="*/ 914400 w 1985963"/>
              <a:gd name="connsiteY9" fmla="*/ 3208291 h 3351166"/>
              <a:gd name="connsiteX10" fmla="*/ 842963 w 1985963"/>
              <a:gd name="connsiteY10" fmla="*/ 3089228 h 3351166"/>
              <a:gd name="connsiteX11" fmla="*/ 819150 w 1985963"/>
              <a:gd name="connsiteY11" fmla="*/ 2989216 h 3351166"/>
              <a:gd name="connsiteX12" fmla="*/ 700088 w 1985963"/>
              <a:gd name="connsiteY12" fmla="*/ 2984453 h 3351166"/>
              <a:gd name="connsiteX13" fmla="*/ 581025 w 1985963"/>
              <a:gd name="connsiteY13" fmla="*/ 2974928 h 3351166"/>
              <a:gd name="connsiteX14" fmla="*/ 381000 w 1985963"/>
              <a:gd name="connsiteY14" fmla="*/ 2951116 h 3351166"/>
              <a:gd name="connsiteX15" fmla="*/ 242888 w 1985963"/>
              <a:gd name="connsiteY15" fmla="*/ 2908253 h 3351166"/>
              <a:gd name="connsiteX16" fmla="*/ 128588 w 1985963"/>
              <a:gd name="connsiteY16" fmla="*/ 2841578 h 3351166"/>
              <a:gd name="connsiteX17" fmla="*/ 52388 w 1985963"/>
              <a:gd name="connsiteY17" fmla="*/ 2717753 h 3351166"/>
              <a:gd name="connsiteX18" fmla="*/ 9525 w 1985963"/>
              <a:gd name="connsiteY18" fmla="*/ 2593928 h 3351166"/>
              <a:gd name="connsiteX19" fmla="*/ 0 w 1985963"/>
              <a:gd name="connsiteY19" fmla="*/ 2455816 h 3351166"/>
              <a:gd name="connsiteX20" fmla="*/ 76200 w 1985963"/>
              <a:gd name="connsiteY20" fmla="*/ 2274841 h 3351166"/>
              <a:gd name="connsiteX21" fmla="*/ 147638 w 1985963"/>
              <a:gd name="connsiteY21" fmla="*/ 2179591 h 3351166"/>
              <a:gd name="connsiteX22" fmla="*/ 271463 w 1985963"/>
              <a:gd name="connsiteY22" fmla="*/ 2060528 h 3351166"/>
              <a:gd name="connsiteX23" fmla="*/ 400050 w 1985963"/>
              <a:gd name="connsiteY23" fmla="*/ 1865266 h 3351166"/>
              <a:gd name="connsiteX24" fmla="*/ 647700 w 1985963"/>
              <a:gd name="connsiteY24" fmla="*/ 1517603 h 3351166"/>
              <a:gd name="connsiteX25" fmla="*/ 819150 w 1985963"/>
              <a:gd name="connsiteY25" fmla="*/ 1184228 h 3351166"/>
              <a:gd name="connsiteX26" fmla="*/ 933450 w 1985963"/>
              <a:gd name="connsiteY26" fmla="*/ 893716 h 3351166"/>
              <a:gd name="connsiteX27" fmla="*/ 1023938 w 1985963"/>
              <a:gd name="connsiteY27" fmla="*/ 426991 h 3351166"/>
              <a:gd name="connsiteX28" fmla="*/ 1090613 w 1985963"/>
              <a:gd name="connsiteY28" fmla="*/ 7891 h 3351166"/>
              <a:gd name="connsiteX29" fmla="*/ 1666875 w 1985963"/>
              <a:gd name="connsiteY29" fmla="*/ 26941 h 3351166"/>
              <a:gd name="connsiteX30" fmla="*/ 1676400 w 1985963"/>
              <a:gd name="connsiteY30" fmla="*/ 207916 h 3351166"/>
              <a:gd name="connsiteX31" fmla="*/ 1647824 w 1985963"/>
              <a:gd name="connsiteY31" fmla="*/ 517479 h 3351166"/>
              <a:gd name="connsiteX32" fmla="*/ 1628775 w 1985963"/>
              <a:gd name="connsiteY32" fmla="*/ 827041 h 3351166"/>
              <a:gd name="connsiteX33" fmla="*/ 1643063 w 1985963"/>
              <a:gd name="connsiteY33" fmla="*/ 1122316 h 3351166"/>
              <a:gd name="connsiteX34" fmla="*/ 1657350 w 1985963"/>
              <a:gd name="connsiteY34" fmla="*/ 1408066 h 3351166"/>
              <a:gd name="connsiteX35" fmla="*/ 1685925 w 1985963"/>
              <a:gd name="connsiteY35" fmla="*/ 1584279 h 3351166"/>
              <a:gd name="connsiteX36" fmla="*/ 1738313 w 1985963"/>
              <a:gd name="connsiteY36" fmla="*/ 1822403 h 3351166"/>
              <a:gd name="connsiteX37" fmla="*/ 1828800 w 1985963"/>
              <a:gd name="connsiteY37" fmla="*/ 2122441 h 3351166"/>
              <a:gd name="connsiteX38" fmla="*/ 1914525 w 1985963"/>
              <a:gd name="connsiteY38" fmla="*/ 2427241 h 3351166"/>
              <a:gd name="connsiteX39" fmla="*/ 1952625 w 1985963"/>
              <a:gd name="connsiteY39" fmla="*/ 2532016 h 3351166"/>
              <a:gd name="connsiteX40" fmla="*/ 1985963 w 1985963"/>
              <a:gd name="connsiteY40" fmla="*/ 2560591 h 3351166"/>
              <a:gd name="connsiteX41" fmla="*/ 1985963 w 1985963"/>
              <a:gd name="connsiteY41" fmla="*/ 2612978 h 3351166"/>
              <a:gd name="connsiteX42" fmla="*/ 1971675 w 1985963"/>
              <a:gd name="connsiteY42" fmla="*/ 2670128 h 3351166"/>
              <a:gd name="connsiteX43" fmla="*/ 1928813 w 1985963"/>
              <a:gd name="connsiteY43" fmla="*/ 2732041 h 3351166"/>
              <a:gd name="connsiteX44" fmla="*/ 1866900 w 1985963"/>
              <a:gd name="connsiteY44" fmla="*/ 2813003 h 3351166"/>
              <a:gd name="connsiteX45" fmla="*/ 1824038 w 1985963"/>
              <a:gd name="connsiteY45" fmla="*/ 2851103 h 3351166"/>
              <a:gd name="connsiteX46" fmla="*/ 1766888 w 1985963"/>
              <a:gd name="connsiteY46" fmla="*/ 2893966 h 3351166"/>
              <a:gd name="connsiteX47" fmla="*/ 1657350 w 1985963"/>
              <a:gd name="connsiteY47" fmla="*/ 2903491 h 3351166"/>
              <a:gd name="connsiteX48" fmla="*/ 1581150 w 1985963"/>
              <a:gd name="connsiteY48" fmla="*/ 2908253 h 3351166"/>
              <a:gd name="connsiteX0" fmla="*/ 1581150 w 1985963"/>
              <a:gd name="connsiteY0" fmla="*/ 2908253 h 3351166"/>
              <a:gd name="connsiteX1" fmla="*/ 1633538 w 1985963"/>
              <a:gd name="connsiteY1" fmla="*/ 2998741 h 3351166"/>
              <a:gd name="connsiteX2" fmla="*/ 1676400 w 1985963"/>
              <a:gd name="connsiteY2" fmla="*/ 3074941 h 3351166"/>
              <a:gd name="connsiteX3" fmla="*/ 1657350 w 1985963"/>
              <a:gd name="connsiteY3" fmla="*/ 3198766 h 3351166"/>
              <a:gd name="connsiteX4" fmla="*/ 1600200 w 1985963"/>
              <a:gd name="connsiteY4" fmla="*/ 3313066 h 3351166"/>
              <a:gd name="connsiteX5" fmla="*/ 1514475 w 1985963"/>
              <a:gd name="connsiteY5" fmla="*/ 3351166 h 3351166"/>
              <a:gd name="connsiteX6" fmla="*/ 1333500 w 1985963"/>
              <a:gd name="connsiteY6" fmla="*/ 3336878 h 3351166"/>
              <a:gd name="connsiteX7" fmla="*/ 1171575 w 1985963"/>
              <a:gd name="connsiteY7" fmla="*/ 3298778 h 3351166"/>
              <a:gd name="connsiteX8" fmla="*/ 1047750 w 1985963"/>
              <a:gd name="connsiteY8" fmla="*/ 3255916 h 3351166"/>
              <a:gd name="connsiteX9" fmla="*/ 914400 w 1985963"/>
              <a:gd name="connsiteY9" fmla="*/ 3208291 h 3351166"/>
              <a:gd name="connsiteX10" fmla="*/ 842963 w 1985963"/>
              <a:gd name="connsiteY10" fmla="*/ 3089228 h 3351166"/>
              <a:gd name="connsiteX11" fmla="*/ 819150 w 1985963"/>
              <a:gd name="connsiteY11" fmla="*/ 2989216 h 3351166"/>
              <a:gd name="connsiteX12" fmla="*/ 700088 w 1985963"/>
              <a:gd name="connsiteY12" fmla="*/ 2984453 h 3351166"/>
              <a:gd name="connsiteX13" fmla="*/ 581025 w 1985963"/>
              <a:gd name="connsiteY13" fmla="*/ 2974928 h 3351166"/>
              <a:gd name="connsiteX14" fmla="*/ 381000 w 1985963"/>
              <a:gd name="connsiteY14" fmla="*/ 2951116 h 3351166"/>
              <a:gd name="connsiteX15" fmla="*/ 242888 w 1985963"/>
              <a:gd name="connsiteY15" fmla="*/ 2908253 h 3351166"/>
              <a:gd name="connsiteX16" fmla="*/ 128588 w 1985963"/>
              <a:gd name="connsiteY16" fmla="*/ 2841578 h 3351166"/>
              <a:gd name="connsiteX17" fmla="*/ 52388 w 1985963"/>
              <a:gd name="connsiteY17" fmla="*/ 2717753 h 3351166"/>
              <a:gd name="connsiteX18" fmla="*/ 9525 w 1985963"/>
              <a:gd name="connsiteY18" fmla="*/ 2593928 h 3351166"/>
              <a:gd name="connsiteX19" fmla="*/ 0 w 1985963"/>
              <a:gd name="connsiteY19" fmla="*/ 2455816 h 3351166"/>
              <a:gd name="connsiteX20" fmla="*/ 76200 w 1985963"/>
              <a:gd name="connsiteY20" fmla="*/ 2274841 h 3351166"/>
              <a:gd name="connsiteX21" fmla="*/ 147638 w 1985963"/>
              <a:gd name="connsiteY21" fmla="*/ 2179591 h 3351166"/>
              <a:gd name="connsiteX22" fmla="*/ 271463 w 1985963"/>
              <a:gd name="connsiteY22" fmla="*/ 2060528 h 3351166"/>
              <a:gd name="connsiteX23" fmla="*/ 400050 w 1985963"/>
              <a:gd name="connsiteY23" fmla="*/ 1865266 h 3351166"/>
              <a:gd name="connsiteX24" fmla="*/ 647700 w 1985963"/>
              <a:gd name="connsiteY24" fmla="*/ 1517603 h 3351166"/>
              <a:gd name="connsiteX25" fmla="*/ 819150 w 1985963"/>
              <a:gd name="connsiteY25" fmla="*/ 1184228 h 3351166"/>
              <a:gd name="connsiteX26" fmla="*/ 933450 w 1985963"/>
              <a:gd name="connsiteY26" fmla="*/ 893716 h 3351166"/>
              <a:gd name="connsiteX27" fmla="*/ 1023938 w 1985963"/>
              <a:gd name="connsiteY27" fmla="*/ 426991 h 3351166"/>
              <a:gd name="connsiteX28" fmla="*/ 1090613 w 1985963"/>
              <a:gd name="connsiteY28" fmla="*/ 7891 h 3351166"/>
              <a:gd name="connsiteX29" fmla="*/ 1666875 w 1985963"/>
              <a:gd name="connsiteY29" fmla="*/ 26941 h 3351166"/>
              <a:gd name="connsiteX30" fmla="*/ 1676400 w 1985963"/>
              <a:gd name="connsiteY30" fmla="*/ 207916 h 3351166"/>
              <a:gd name="connsiteX31" fmla="*/ 1647824 w 1985963"/>
              <a:gd name="connsiteY31" fmla="*/ 517479 h 3351166"/>
              <a:gd name="connsiteX32" fmla="*/ 1628775 w 1985963"/>
              <a:gd name="connsiteY32" fmla="*/ 827041 h 3351166"/>
              <a:gd name="connsiteX33" fmla="*/ 1643063 w 1985963"/>
              <a:gd name="connsiteY33" fmla="*/ 1122316 h 3351166"/>
              <a:gd name="connsiteX34" fmla="*/ 1657350 w 1985963"/>
              <a:gd name="connsiteY34" fmla="*/ 1408066 h 3351166"/>
              <a:gd name="connsiteX35" fmla="*/ 1685925 w 1985963"/>
              <a:gd name="connsiteY35" fmla="*/ 1584279 h 3351166"/>
              <a:gd name="connsiteX36" fmla="*/ 1738313 w 1985963"/>
              <a:gd name="connsiteY36" fmla="*/ 1822403 h 3351166"/>
              <a:gd name="connsiteX37" fmla="*/ 1828800 w 1985963"/>
              <a:gd name="connsiteY37" fmla="*/ 2122441 h 3351166"/>
              <a:gd name="connsiteX38" fmla="*/ 1914525 w 1985963"/>
              <a:gd name="connsiteY38" fmla="*/ 2427241 h 3351166"/>
              <a:gd name="connsiteX39" fmla="*/ 1952625 w 1985963"/>
              <a:gd name="connsiteY39" fmla="*/ 2532016 h 3351166"/>
              <a:gd name="connsiteX40" fmla="*/ 1985963 w 1985963"/>
              <a:gd name="connsiteY40" fmla="*/ 2560591 h 3351166"/>
              <a:gd name="connsiteX41" fmla="*/ 1985963 w 1985963"/>
              <a:gd name="connsiteY41" fmla="*/ 2612978 h 3351166"/>
              <a:gd name="connsiteX42" fmla="*/ 1971675 w 1985963"/>
              <a:gd name="connsiteY42" fmla="*/ 2670128 h 3351166"/>
              <a:gd name="connsiteX43" fmla="*/ 1928813 w 1985963"/>
              <a:gd name="connsiteY43" fmla="*/ 2732041 h 3351166"/>
              <a:gd name="connsiteX44" fmla="*/ 1866900 w 1985963"/>
              <a:gd name="connsiteY44" fmla="*/ 2813003 h 3351166"/>
              <a:gd name="connsiteX45" fmla="*/ 1824038 w 1985963"/>
              <a:gd name="connsiteY45" fmla="*/ 2851103 h 3351166"/>
              <a:gd name="connsiteX46" fmla="*/ 1766888 w 1985963"/>
              <a:gd name="connsiteY46" fmla="*/ 2893966 h 3351166"/>
              <a:gd name="connsiteX47" fmla="*/ 1657350 w 1985963"/>
              <a:gd name="connsiteY47" fmla="*/ 2903491 h 3351166"/>
              <a:gd name="connsiteX48" fmla="*/ 1581150 w 1985963"/>
              <a:gd name="connsiteY48" fmla="*/ 2908253 h 3351166"/>
              <a:gd name="connsiteX0" fmla="*/ 1581150 w 1985963"/>
              <a:gd name="connsiteY0" fmla="*/ 2908253 h 3351166"/>
              <a:gd name="connsiteX1" fmla="*/ 1633538 w 1985963"/>
              <a:gd name="connsiteY1" fmla="*/ 2998741 h 3351166"/>
              <a:gd name="connsiteX2" fmla="*/ 1676400 w 1985963"/>
              <a:gd name="connsiteY2" fmla="*/ 3074941 h 3351166"/>
              <a:gd name="connsiteX3" fmla="*/ 1657350 w 1985963"/>
              <a:gd name="connsiteY3" fmla="*/ 3198766 h 3351166"/>
              <a:gd name="connsiteX4" fmla="*/ 1600200 w 1985963"/>
              <a:gd name="connsiteY4" fmla="*/ 3313066 h 3351166"/>
              <a:gd name="connsiteX5" fmla="*/ 1514475 w 1985963"/>
              <a:gd name="connsiteY5" fmla="*/ 3351166 h 3351166"/>
              <a:gd name="connsiteX6" fmla="*/ 1333500 w 1985963"/>
              <a:gd name="connsiteY6" fmla="*/ 3336878 h 3351166"/>
              <a:gd name="connsiteX7" fmla="*/ 1171575 w 1985963"/>
              <a:gd name="connsiteY7" fmla="*/ 3298778 h 3351166"/>
              <a:gd name="connsiteX8" fmla="*/ 1047750 w 1985963"/>
              <a:gd name="connsiteY8" fmla="*/ 3255916 h 3351166"/>
              <a:gd name="connsiteX9" fmla="*/ 914400 w 1985963"/>
              <a:gd name="connsiteY9" fmla="*/ 3208291 h 3351166"/>
              <a:gd name="connsiteX10" fmla="*/ 842963 w 1985963"/>
              <a:gd name="connsiteY10" fmla="*/ 3089228 h 3351166"/>
              <a:gd name="connsiteX11" fmla="*/ 819150 w 1985963"/>
              <a:gd name="connsiteY11" fmla="*/ 2989216 h 3351166"/>
              <a:gd name="connsiteX12" fmla="*/ 700088 w 1985963"/>
              <a:gd name="connsiteY12" fmla="*/ 2984453 h 3351166"/>
              <a:gd name="connsiteX13" fmla="*/ 581025 w 1985963"/>
              <a:gd name="connsiteY13" fmla="*/ 2974928 h 3351166"/>
              <a:gd name="connsiteX14" fmla="*/ 381000 w 1985963"/>
              <a:gd name="connsiteY14" fmla="*/ 2951116 h 3351166"/>
              <a:gd name="connsiteX15" fmla="*/ 242888 w 1985963"/>
              <a:gd name="connsiteY15" fmla="*/ 2908253 h 3351166"/>
              <a:gd name="connsiteX16" fmla="*/ 128588 w 1985963"/>
              <a:gd name="connsiteY16" fmla="*/ 2841578 h 3351166"/>
              <a:gd name="connsiteX17" fmla="*/ 52388 w 1985963"/>
              <a:gd name="connsiteY17" fmla="*/ 2717753 h 3351166"/>
              <a:gd name="connsiteX18" fmla="*/ 9525 w 1985963"/>
              <a:gd name="connsiteY18" fmla="*/ 2593928 h 3351166"/>
              <a:gd name="connsiteX19" fmla="*/ 0 w 1985963"/>
              <a:gd name="connsiteY19" fmla="*/ 2455816 h 3351166"/>
              <a:gd name="connsiteX20" fmla="*/ 76200 w 1985963"/>
              <a:gd name="connsiteY20" fmla="*/ 2274841 h 3351166"/>
              <a:gd name="connsiteX21" fmla="*/ 147638 w 1985963"/>
              <a:gd name="connsiteY21" fmla="*/ 2179591 h 3351166"/>
              <a:gd name="connsiteX22" fmla="*/ 271463 w 1985963"/>
              <a:gd name="connsiteY22" fmla="*/ 2060528 h 3351166"/>
              <a:gd name="connsiteX23" fmla="*/ 442913 w 1985963"/>
              <a:gd name="connsiteY23" fmla="*/ 1836691 h 3351166"/>
              <a:gd name="connsiteX24" fmla="*/ 647700 w 1985963"/>
              <a:gd name="connsiteY24" fmla="*/ 1517603 h 3351166"/>
              <a:gd name="connsiteX25" fmla="*/ 819150 w 1985963"/>
              <a:gd name="connsiteY25" fmla="*/ 1184228 h 3351166"/>
              <a:gd name="connsiteX26" fmla="*/ 933450 w 1985963"/>
              <a:gd name="connsiteY26" fmla="*/ 893716 h 3351166"/>
              <a:gd name="connsiteX27" fmla="*/ 1023938 w 1985963"/>
              <a:gd name="connsiteY27" fmla="*/ 426991 h 3351166"/>
              <a:gd name="connsiteX28" fmla="*/ 1090613 w 1985963"/>
              <a:gd name="connsiteY28" fmla="*/ 7891 h 3351166"/>
              <a:gd name="connsiteX29" fmla="*/ 1666875 w 1985963"/>
              <a:gd name="connsiteY29" fmla="*/ 26941 h 3351166"/>
              <a:gd name="connsiteX30" fmla="*/ 1676400 w 1985963"/>
              <a:gd name="connsiteY30" fmla="*/ 207916 h 3351166"/>
              <a:gd name="connsiteX31" fmla="*/ 1647824 w 1985963"/>
              <a:gd name="connsiteY31" fmla="*/ 517479 h 3351166"/>
              <a:gd name="connsiteX32" fmla="*/ 1628775 w 1985963"/>
              <a:gd name="connsiteY32" fmla="*/ 827041 h 3351166"/>
              <a:gd name="connsiteX33" fmla="*/ 1643063 w 1985963"/>
              <a:gd name="connsiteY33" fmla="*/ 1122316 h 3351166"/>
              <a:gd name="connsiteX34" fmla="*/ 1657350 w 1985963"/>
              <a:gd name="connsiteY34" fmla="*/ 1408066 h 3351166"/>
              <a:gd name="connsiteX35" fmla="*/ 1685925 w 1985963"/>
              <a:gd name="connsiteY35" fmla="*/ 1584279 h 3351166"/>
              <a:gd name="connsiteX36" fmla="*/ 1738313 w 1985963"/>
              <a:gd name="connsiteY36" fmla="*/ 1822403 h 3351166"/>
              <a:gd name="connsiteX37" fmla="*/ 1828800 w 1985963"/>
              <a:gd name="connsiteY37" fmla="*/ 2122441 h 3351166"/>
              <a:gd name="connsiteX38" fmla="*/ 1914525 w 1985963"/>
              <a:gd name="connsiteY38" fmla="*/ 2427241 h 3351166"/>
              <a:gd name="connsiteX39" fmla="*/ 1952625 w 1985963"/>
              <a:gd name="connsiteY39" fmla="*/ 2532016 h 3351166"/>
              <a:gd name="connsiteX40" fmla="*/ 1985963 w 1985963"/>
              <a:gd name="connsiteY40" fmla="*/ 2560591 h 3351166"/>
              <a:gd name="connsiteX41" fmla="*/ 1985963 w 1985963"/>
              <a:gd name="connsiteY41" fmla="*/ 2612978 h 3351166"/>
              <a:gd name="connsiteX42" fmla="*/ 1971675 w 1985963"/>
              <a:gd name="connsiteY42" fmla="*/ 2670128 h 3351166"/>
              <a:gd name="connsiteX43" fmla="*/ 1928813 w 1985963"/>
              <a:gd name="connsiteY43" fmla="*/ 2732041 h 3351166"/>
              <a:gd name="connsiteX44" fmla="*/ 1866900 w 1985963"/>
              <a:gd name="connsiteY44" fmla="*/ 2813003 h 3351166"/>
              <a:gd name="connsiteX45" fmla="*/ 1824038 w 1985963"/>
              <a:gd name="connsiteY45" fmla="*/ 2851103 h 3351166"/>
              <a:gd name="connsiteX46" fmla="*/ 1766888 w 1985963"/>
              <a:gd name="connsiteY46" fmla="*/ 2893966 h 3351166"/>
              <a:gd name="connsiteX47" fmla="*/ 1657350 w 1985963"/>
              <a:gd name="connsiteY47" fmla="*/ 2903491 h 3351166"/>
              <a:gd name="connsiteX48" fmla="*/ 1581150 w 1985963"/>
              <a:gd name="connsiteY48" fmla="*/ 2908253 h 3351166"/>
              <a:gd name="connsiteX0" fmla="*/ 1581150 w 1985963"/>
              <a:gd name="connsiteY0" fmla="*/ 2908253 h 3351166"/>
              <a:gd name="connsiteX1" fmla="*/ 1633538 w 1985963"/>
              <a:gd name="connsiteY1" fmla="*/ 2998741 h 3351166"/>
              <a:gd name="connsiteX2" fmla="*/ 1676400 w 1985963"/>
              <a:gd name="connsiteY2" fmla="*/ 3074941 h 3351166"/>
              <a:gd name="connsiteX3" fmla="*/ 1657350 w 1985963"/>
              <a:gd name="connsiteY3" fmla="*/ 3198766 h 3351166"/>
              <a:gd name="connsiteX4" fmla="*/ 1600200 w 1985963"/>
              <a:gd name="connsiteY4" fmla="*/ 3313066 h 3351166"/>
              <a:gd name="connsiteX5" fmla="*/ 1514475 w 1985963"/>
              <a:gd name="connsiteY5" fmla="*/ 3351166 h 3351166"/>
              <a:gd name="connsiteX6" fmla="*/ 1333500 w 1985963"/>
              <a:gd name="connsiteY6" fmla="*/ 3336878 h 3351166"/>
              <a:gd name="connsiteX7" fmla="*/ 1171575 w 1985963"/>
              <a:gd name="connsiteY7" fmla="*/ 3298778 h 3351166"/>
              <a:gd name="connsiteX8" fmla="*/ 1047750 w 1985963"/>
              <a:gd name="connsiteY8" fmla="*/ 3255916 h 3351166"/>
              <a:gd name="connsiteX9" fmla="*/ 914400 w 1985963"/>
              <a:gd name="connsiteY9" fmla="*/ 3208291 h 3351166"/>
              <a:gd name="connsiteX10" fmla="*/ 842963 w 1985963"/>
              <a:gd name="connsiteY10" fmla="*/ 3089228 h 3351166"/>
              <a:gd name="connsiteX11" fmla="*/ 819150 w 1985963"/>
              <a:gd name="connsiteY11" fmla="*/ 2989216 h 3351166"/>
              <a:gd name="connsiteX12" fmla="*/ 700088 w 1985963"/>
              <a:gd name="connsiteY12" fmla="*/ 2984453 h 3351166"/>
              <a:gd name="connsiteX13" fmla="*/ 581025 w 1985963"/>
              <a:gd name="connsiteY13" fmla="*/ 2974928 h 3351166"/>
              <a:gd name="connsiteX14" fmla="*/ 381000 w 1985963"/>
              <a:gd name="connsiteY14" fmla="*/ 2951116 h 3351166"/>
              <a:gd name="connsiteX15" fmla="*/ 242888 w 1985963"/>
              <a:gd name="connsiteY15" fmla="*/ 2908253 h 3351166"/>
              <a:gd name="connsiteX16" fmla="*/ 128588 w 1985963"/>
              <a:gd name="connsiteY16" fmla="*/ 2841578 h 3351166"/>
              <a:gd name="connsiteX17" fmla="*/ 52388 w 1985963"/>
              <a:gd name="connsiteY17" fmla="*/ 2717753 h 3351166"/>
              <a:gd name="connsiteX18" fmla="*/ 9525 w 1985963"/>
              <a:gd name="connsiteY18" fmla="*/ 2593928 h 3351166"/>
              <a:gd name="connsiteX19" fmla="*/ 0 w 1985963"/>
              <a:gd name="connsiteY19" fmla="*/ 2455816 h 3351166"/>
              <a:gd name="connsiteX20" fmla="*/ 76200 w 1985963"/>
              <a:gd name="connsiteY20" fmla="*/ 2274841 h 3351166"/>
              <a:gd name="connsiteX21" fmla="*/ 147638 w 1985963"/>
              <a:gd name="connsiteY21" fmla="*/ 2179591 h 3351166"/>
              <a:gd name="connsiteX22" fmla="*/ 271463 w 1985963"/>
              <a:gd name="connsiteY22" fmla="*/ 2060528 h 3351166"/>
              <a:gd name="connsiteX23" fmla="*/ 442913 w 1985963"/>
              <a:gd name="connsiteY23" fmla="*/ 1836691 h 3351166"/>
              <a:gd name="connsiteX24" fmla="*/ 647700 w 1985963"/>
              <a:gd name="connsiteY24" fmla="*/ 1517603 h 3351166"/>
              <a:gd name="connsiteX25" fmla="*/ 819150 w 1985963"/>
              <a:gd name="connsiteY25" fmla="*/ 1184228 h 3351166"/>
              <a:gd name="connsiteX26" fmla="*/ 933450 w 1985963"/>
              <a:gd name="connsiteY26" fmla="*/ 893716 h 3351166"/>
              <a:gd name="connsiteX27" fmla="*/ 1023938 w 1985963"/>
              <a:gd name="connsiteY27" fmla="*/ 426991 h 3351166"/>
              <a:gd name="connsiteX28" fmla="*/ 1090613 w 1985963"/>
              <a:gd name="connsiteY28" fmla="*/ 7891 h 3351166"/>
              <a:gd name="connsiteX29" fmla="*/ 1666875 w 1985963"/>
              <a:gd name="connsiteY29" fmla="*/ 26941 h 3351166"/>
              <a:gd name="connsiteX30" fmla="*/ 1676400 w 1985963"/>
              <a:gd name="connsiteY30" fmla="*/ 207916 h 3351166"/>
              <a:gd name="connsiteX31" fmla="*/ 1647824 w 1985963"/>
              <a:gd name="connsiteY31" fmla="*/ 517479 h 3351166"/>
              <a:gd name="connsiteX32" fmla="*/ 1628775 w 1985963"/>
              <a:gd name="connsiteY32" fmla="*/ 827041 h 3351166"/>
              <a:gd name="connsiteX33" fmla="*/ 1643063 w 1985963"/>
              <a:gd name="connsiteY33" fmla="*/ 1122316 h 3351166"/>
              <a:gd name="connsiteX34" fmla="*/ 1657350 w 1985963"/>
              <a:gd name="connsiteY34" fmla="*/ 1408066 h 3351166"/>
              <a:gd name="connsiteX35" fmla="*/ 1685925 w 1985963"/>
              <a:gd name="connsiteY35" fmla="*/ 1584279 h 3351166"/>
              <a:gd name="connsiteX36" fmla="*/ 1738313 w 1985963"/>
              <a:gd name="connsiteY36" fmla="*/ 1822403 h 3351166"/>
              <a:gd name="connsiteX37" fmla="*/ 1828800 w 1985963"/>
              <a:gd name="connsiteY37" fmla="*/ 2122441 h 3351166"/>
              <a:gd name="connsiteX38" fmla="*/ 1914525 w 1985963"/>
              <a:gd name="connsiteY38" fmla="*/ 2427241 h 3351166"/>
              <a:gd name="connsiteX39" fmla="*/ 1952625 w 1985963"/>
              <a:gd name="connsiteY39" fmla="*/ 2532016 h 3351166"/>
              <a:gd name="connsiteX40" fmla="*/ 1985963 w 1985963"/>
              <a:gd name="connsiteY40" fmla="*/ 2560591 h 3351166"/>
              <a:gd name="connsiteX41" fmla="*/ 1985963 w 1985963"/>
              <a:gd name="connsiteY41" fmla="*/ 2612978 h 3351166"/>
              <a:gd name="connsiteX42" fmla="*/ 1971675 w 1985963"/>
              <a:gd name="connsiteY42" fmla="*/ 2670128 h 3351166"/>
              <a:gd name="connsiteX43" fmla="*/ 1928813 w 1985963"/>
              <a:gd name="connsiteY43" fmla="*/ 2732041 h 3351166"/>
              <a:gd name="connsiteX44" fmla="*/ 1866900 w 1985963"/>
              <a:gd name="connsiteY44" fmla="*/ 2813003 h 3351166"/>
              <a:gd name="connsiteX45" fmla="*/ 1824038 w 1985963"/>
              <a:gd name="connsiteY45" fmla="*/ 2851103 h 3351166"/>
              <a:gd name="connsiteX46" fmla="*/ 1766888 w 1985963"/>
              <a:gd name="connsiteY46" fmla="*/ 2893966 h 3351166"/>
              <a:gd name="connsiteX47" fmla="*/ 1657350 w 1985963"/>
              <a:gd name="connsiteY47" fmla="*/ 2903491 h 3351166"/>
              <a:gd name="connsiteX48" fmla="*/ 1581150 w 1985963"/>
              <a:gd name="connsiteY48" fmla="*/ 2908253 h 3351166"/>
              <a:gd name="connsiteX0" fmla="*/ 1581150 w 1985963"/>
              <a:gd name="connsiteY0" fmla="*/ 2908253 h 3351166"/>
              <a:gd name="connsiteX1" fmla="*/ 1633538 w 1985963"/>
              <a:gd name="connsiteY1" fmla="*/ 2998741 h 3351166"/>
              <a:gd name="connsiteX2" fmla="*/ 1676400 w 1985963"/>
              <a:gd name="connsiteY2" fmla="*/ 3074941 h 3351166"/>
              <a:gd name="connsiteX3" fmla="*/ 1657350 w 1985963"/>
              <a:gd name="connsiteY3" fmla="*/ 3198766 h 3351166"/>
              <a:gd name="connsiteX4" fmla="*/ 1600200 w 1985963"/>
              <a:gd name="connsiteY4" fmla="*/ 3313066 h 3351166"/>
              <a:gd name="connsiteX5" fmla="*/ 1514475 w 1985963"/>
              <a:gd name="connsiteY5" fmla="*/ 3351166 h 3351166"/>
              <a:gd name="connsiteX6" fmla="*/ 1333500 w 1985963"/>
              <a:gd name="connsiteY6" fmla="*/ 3336878 h 3351166"/>
              <a:gd name="connsiteX7" fmla="*/ 1171575 w 1985963"/>
              <a:gd name="connsiteY7" fmla="*/ 3298778 h 3351166"/>
              <a:gd name="connsiteX8" fmla="*/ 1047750 w 1985963"/>
              <a:gd name="connsiteY8" fmla="*/ 3255916 h 3351166"/>
              <a:gd name="connsiteX9" fmla="*/ 914400 w 1985963"/>
              <a:gd name="connsiteY9" fmla="*/ 3208291 h 3351166"/>
              <a:gd name="connsiteX10" fmla="*/ 842963 w 1985963"/>
              <a:gd name="connsiteY10" fmla="*/ 3089228 h 3351166"/>
              <a:gd name="connsiteX11" fmla="*/ 819150 w 1985963"/>
              <a:gd name="connsiteY11" fmla="*/ 2989216 h 3351166"/>
              <a:gd name="connsiteX12" fmla="*/ 700088 w 1985963"/>
              <a:gd name="connsiteY12" fmla="*/ 2984453 h 3351166"/>
              <a:gd name="connsiteX13" fmla="*/ 581025 w 1985963"/>
              <a:gd name="connsiteY13" fmla="*/ 2974928 h 3351166"/>
              <a:gd name="connsiteX14" fmla="*/ 381000 w 1985963"/>
              <a:gd name="connsiteY14" fmla="*/ 2951116 h 3351166"/>
              <a:gd name="connsiteX15" fmla="*/ 242888 w 1985963"/>
              <a:gd name="connsiteY15" fmla="*/ 2908253 h 3351166"/>
              <a:gd name="connsiteX16" fmla="*/ 128588 w 1985963"/>
              <a:gd name="connsiteY16" fmla="*/ 2841578 h 3351166"/>
              <a:gd name="connsiteX17" fmla="*/ 52388 w 1985963"/>
              <a:gd name="connsiteY17" fmla="*/ 2717753 h 3351166"/>
              <a:gd name="connsiteX18" fmla="*/ 9525 w 1985963"/>
              <a:gd name="connsiteY18" fmla="*/ 2593928 h 3351166"/>
              <a:gd name="connsiteX19" fmla="*/ 0 w 1985963"/>
              <a:gd name="connsiteY19" fmla="*/ 2455816 h 3351166"/>
              <a:gd name="connsiteX20" fmla="*/ 76200 w 1985963"/>
              <a:gd name="connsiteY20" fmla="*/ 2274841 h 3351166"/>
              <a:gd name="connsiteX21" fmla="*/ 147638 w 1985963"/>
              <a:gd name="connsiteY21" fmla="*/ 2179591 h 3351166"/>
              <a:gd name="connsiteX22" fmla="*/ 271463 w 1985963"/>
              <a:gd name="connsiteY22" fmla="*/ 2060528 h 3351166"/>
              <a:gd name="connsiteX23" fmla="*/ 442913 w 1985963"/>
              <a:gd name="connsiteY23" fmla="*/ 1836691 h 3351166"/>
              <a:gd name="connsiteX24" fmla="*/ 647700 w 1985963"/>
              <a:gd name="connsiteY24" fmla="*/ 1517603 h 3351166"/>
              <a:gd name="connsiteX25" fmla="*/ 819150 w 1985963"/>
              <a:gd name="connsiteY25" fmla="*/ 1184228 h 3351166"/>
              <a:gd name="connsiteX26" fmla="*/ 933450 w 1985963"/>
              <a:gd name="connsiteY26" fmla="*/ 893716 h 3351166"/>
              <a:gd name="connsiteX27" fmla="*/ 1023938 w 1985963"/>
              <a:gd name="connsiteY27" fmla="*/ 426991 h 3351166"/>
              <a:gd name="connsiteX28" fmla="*/ 1090613 w 1985963"/>
              <a:gd name="connsiteY28" fmla="*/ 7891 h 3351166"/>
              <a:gd name="connsiteX29" fmla="*/ 1666875 w 1985963"/>
              <a:gd name="connsiteY29" fmla="*/ 26941 h 3351166"/>
              <a:gd name="connsiteX30" fmla="*/ 1676400 w 1985963"/>
              <a:gd name="connsiteY30" fmla="*/ 207916 h 3351166"/>
              <a:gd name="connsiteX31" fmla="*/ 1647824 w 1985963"/>
              <a:gd name="connsiteY31" fmla="*/ 517479 h 3351166"/>
              <a:gd name="connsiteX32" fmla="*/ 1628775 w 1985963"/>
              <a:gd name="connsiteY32" fmla="*/ 827041 h 3351166"/>
              <a:gd name="connsiteX33" fmla="*/ 1643063 w 1985963"/>
              <a:gd name="connsiteY33" fmla="*/ 1122316 h 3351166"/>
              <a:gd name="connsiteX34" fmla="*/ 1657350 w 1985963"/>
              <a:gd name="connsiteY34" fmla="*/ 1408066 h 3351166"/>
              <a:gd name="connsiteX35" fmla="*/ 1685925 w 1985963"/>
              <a:gd name="connsiteY35" fmla="*/ 1584279 h 3351166"/>
              <a:gd name="connsiteX36" fmla="*/ 1738313 w 1985963"/>
              <a:gd name="connsiteY36" fmla="*/ 1822403 h 3351166"/>
              <a:gd name="connsiteX37" fmla="*/ 1828800 w 1985963"/>
              <a:gd name="connsiteY37" fmla="*/ 2122441 h 3351166"/>
              <a:gd name="connsiteX38" fmla="*/ 1914525 w 1985963"/>
              <a:gd name="connsiteY38" fmla="*/ 2427241 h 3351166"/>
              <a:gd name="connsiteX39" fmla="*/ 1952625 w 1985963"/>
              <a:gd name="connsiteY39" fmla="*/ 2532016 h 3351166"/>
              <a:gd name="connsiteX40" fmla="*/ 1985963 w 1985963"/>
              <a:gd name="connsiteY40" fmla="*/ 2560591 h 3351166"/>
              <a:gd name="connsiteX41" fmla="*/ 1985963 w 1985963"/>
              <a:gd name="connsiteY41" fmla="*/ 2612978 h 3351166"/>
              <a:gd name="connsiteX42" fmla="*/ 1971675 w 1985963"/>
              <a:gd name="connsiteY42" fmla="*/ 2670128 h 3351166"/>
              <a:gd name="connsiteX43" fmla="*/ 1928813 w 1985963"/>
              <a:gd name="connsiteY43" fmla="*/ 2732041 h 3351166"/>
              <a:gd name="connsiteX44" fmla="*/ 1866900 w 1985963"/>
              <a:gd name="connsiteY44" fmla="*/ 2813003 h 3351166"/>
              <a:gd name="connsiteX45" fmla="*/ 1824038 w 1985963"/>
              <a:gd name="connsiteY45" fmla="*/ 2851103 h 3351166"/>
              <a:gd name="connsiteX46" fmla="*/ 1766888 w 1985963"/>
              <a:gd name="connsiteY46" fmla="*/ 2893966 h 3351166"/>
              <a:gd name="connsiteX47" fmla="*/ 1657350 w 1985963"/>
              <a:gd name="connsiteY47" fmla="*/ 2903491 h 3351166"/>
              <a:gd name="connsiteX48" fmla="*/ 1581150 w 1985963"/>
              <a:gd name="connsiteY48" fmla="*/ 2908253 h 3351166"/>
              <a:gd name="connsiteX0" fmla="*/ 1600200 w 1985963"/>
              <a:gd name="connsiteY0" fmla="*/ 2927303 h 3351166"/>
              <a:gd name="connsiteX1" fmla="*/ 1633538 w 1985963"/>
              <a:gd name="connsiteY1" fmla="*/ 2998741 h 3351166"/>
              <a:gd name="connsiteX2" fmla="*/ 1676400 w 1985963"/>
              <a:gd name="connsiteY2" fmla="*/ 3074941 h 3351166"/>
              <a:gd name="connsiteX3" fmla="*/ 1657350 w 1985963"/>
              <a:gd name="connsiteY3" fmla="*/ 3198766 h 3351166"/>
              <a:gd name="connsiteX4" fmla="*/ 1600200 w 1985963"/>
              <a:gd name="connsiteY4" fmla="*/ 3313066 h 3351166"/>
              <a:gd name="connsiteX5" fmla="*/ 1514475 w 1985963"/>
              <a:gd name="connsiteY5" fmla="*/ 3351166 h 3351166"/>
              <a:gd name="connsiteX6" fmla="*/ 1333500 w 1985963"/>
              <a:gd name="connsiteY6" fmla="*/ 3336878 h 3351166"/>
              <a:gd name="connsiteX7" fmla="*/ 1171575 w 1985963"/>
              <a:gd name="connsiteY7" fmla="*/ 3298778 h 3351166"/>
              <a:gd name="connsiteX8" fmla="*/ 1047750 w 1985963"/>
              <a:gd name="connsiteY8" fmla="*/ 3255916 h 3351166"/>
              <a:gd name="connsiteX9" fmla="*/ 914400 w 1985963"/>
              <a:gd name="connsiteY9" fmla="*/ 3208291 h 3351166"/>
              <a:gd name="connsiteX10" fmla="*/ 842963 w 1985963"/>
              <a:gd name="connsiteY10" fmla="*/ 3089228 h 3351166"/>
              <a:gd name="connsiteX11" fmla="*/ 819150 w 1985963"/>
              <a:gd name="connsiteY11" fmla="*/ 2989216 h 3351166"/>
              <a:gd name="connsiteX12" fmla="*/ 700088 w 1985963"/>
              <a:gd name="connsiteY12" fmla="*/ 2984453 h 3351166"/>
              <a:gd name="connsiteX13" fmla="*/ 581025 w 1985963"/>
              <a:gd name="connsiteY13" fmla="*/ 2974928 h 3351166"/>
              <a:gd name="connsiteX14" fmla="*/ 381000 w 1985963"/>
              <a:gd name="connsiteY14" fmla="*/ 2951116 h 3351166"/>
              <a:gd name="connsiteX15" fmla="*/ 242888 w 1985963"/>
              <a:gd name="connsiteY15" fmla="*/ 2908253 h 3351166"/>
              <a:gd name="connsiteX16" fmla="*/ 128588 w 1985963"/>
              <a:gd name="connsiteY16" fmla="*/ 2841578 h 3351166"/>
              <a:gd name="connsiteX17" fmla="*/ 52388 w 1985963"/>
              <a:gd name="connsiteY17" fmla="*/ 2717753 h 3351166"/>
              <a:gd name="connsiteX18" fmla="*/ 9525 w 1985963"/>
              <a:gd name="connsiteY18" fmla="*/ 2593928 h 3351166"/>
              <a:gd name="connsiteX19" fmla="*/ 0 w 1985963"/>
              <a:gd name="connsiteY19" fmla="*/ 2455816 h 3351166"/>
              <a:gd name="connsiteX20" fmla="*/ 76200 w 1985963"/>
              <a:gd name="connsiteY20" fmla="*/ 2274841 h 3351166"/>
              <a:gd name="connsiteX21" fmla="*/ 147638 w 1985963"/>
              <a:gd name="connsiteY21" fmla="*/ 2179591 h 3351166"/>
              <a:gd name="connsiteX22" fmla="*/ 271463 w 1985963"/>
              <a:gd name="connsiteY22" fmla="*/ 2060528 h 3351166"/>
              <a:gd name="connsiteX23" fmla="*/ 442913 w 1985963"/>
              <a:gd name="connsiteY23" fmla="*/ 1836691 h 3351166"/>
              <a:gd name="connsiteX24" fmla="*/ 647700 w 1985963"/>
              <a:gd name="connsiteY24" fmla="*/ 1517603 h 3351166"/>
              <a:gd name="connsiteX25" fmla="*/ 819150 w 1985963"/>
              <a:gd name="connsiteY25" fmla="*/ 1184228 h 3351166"/>
              <a:gd name="connsiteX26" fmla="*/ 933450 w 1985963"/>
              <a:gd name="connsiteY26" fmla="*/ 893716 h 3351166"/>
              <a:gd name="connsiteX27" fmla="*/ 1023938 w 1985963"/>
              <a:gd name="connsiteY27" fmla="*/ 426991 h 3351166"/>
              <a:gd name="connsiteX28" fmla="*/ 1090613 w 1985963"/>
              <a:gd name="connsiteY28" fmla="*/ 7891 h 3351166"/>
              <a:gd name="connsiteX29" fmla="*/ 1666875 w 1985963"/>
              <a:gd name="connsiteY29" fmla="*/ 26941 h 3351166"/>
              <a:gd name="connsiteX30" fmla="*/ 1676400 w 1985963"/>
              <a:gd name="connsiteY30" fmla="*/ 207916 h 3351166"/>
              <a:gd name="connsiteX31" fmla="*/ 1647824 w 1985963"/>
              <a:gd name="connsiteY31" fmla="*/ 517479 h 3351166"/>
              <a:gd name="connsiteX32" fmla="*/ 1628775 w 1985963"/>
              <a:gd name="connsiteY32" fmla="*/ 827041 h 3351166"/>
              <a:gd name="connsiteX33" fmla="*/ 1643063 w 1985963"/>
              <a:gd name="connsiteY33" fmla="*/ 1122316 h 3351166"/>
              <a:gd name="connsiteX34" fmla="*/ 1657350 w 1985963"/>
              <a:gd name="connsiteY34" fmla="*/ 1408066 h 3351166"/>
              <a:gd name="connsiteX35" fmla="*/ 1685925 w 1985963"/>
              <a:gd name="connsiteY35" fmla="*/ 1584279 h 3351166"/>
              <a:gd name="connsiteX36" fmla="*/ 1738313 w 1985963"/>
              <a:gd name="connsiteY36" fmla="*/ 1822403 h 3351166"/>
              <a:gd name="connsiteX37" fmla="*/ 1828800 w 1985963"/>
              <a:gd name="connsiteY37" fmla="*/ 2122441 h 3351166"/>
              <a:gd name="connsiteX38" fmla="*/ 1914525 w 1985963"/>
              <a:gd name="connsiteY38" fmla="*/ 2427241 h 3351166"/>
              <a:gd name="connsiteX39" fmla="*/ 1952625 w 1985963"/>
              <a:gd name="connsiteY39" fmla="*/ 2532016 h 3351166"/>
              <a:gd name="connsiteX40" fmla="*/ 1985963 w 1985963"/>
              <a:gd name="connsiteY40" fmla="*/ 2560591 h 3351166"/>
              <a:gd name="connsiteX41" fmla="*/ 1985963 w 1985963"/>
              <a:gd name="connsiteY41" fmla="*/ 2612978 h 3351166"/>
              <a:gd name="connsiteX42" fmla="*/ 1971675 w 1985963"/>
              <a:gd name="connsiteY42" fmla="*/ 2670128 h 3351166"/>
              <a:gd name="connsiteX43" fmla="*/ 1928813 w 1985963"/>
              <a:gd name="connsiteY43" fmla="*/ 2732041 h 3351166"/>
              <a:gd name="connsiteX44" fmla="*/ 1866900 w 1985963"/>
              <a:gd name="connsiteY44" fmla="*/ 2813003 h 3351166"/>
              <a:gd name="connsiteX45" fmla="*/ 1824038 w 1985963"/>
              <a:gd name="connsiteY45" fmla="*/ 2851103 h 3351166"/>
              <a:gd name="connsiteX46" fmla="*/ 1766888 w 1985963"/>
              <a:gd name="connsiteY46" fmla="*/ 2893966 h 3351166"/>
              <a:gd name="connsiteX47" fmla="*/ 1657350 w 1985963"/>
              <a:gd name="connsiteY47" fmla="*/ 2903491 h 3351166"/>
              <a:gd name="connsiteX48" fmla="*/ 1600200 w 1985963"/>
              <a:gd name="connsiteY48" fmla="*/ 2927303 h 3351166"/>
              <a:gd name="connsiteX0" fmla="*/ 1600200 w 1985963"/>
              <a:gd name="connsiteY0" fmla="*/ 2927303 h 3351166"/>
              <a:gd name="connsiteX1" fmla="*/ 1633538 w 1985963"/>
              <a:gd name="connsiteY1" fmla="*/ 2998741 h 3351166"/>
              <a:gd name="connsiteX2" fmla="*/ 1676400 w 1985963"/>
              <a:gd name="connsiteY2" fmla="*/ 3074941 h 3351166"/>
              <a:gd name="connsiteX3" fmla="*/ 1657350 w 1985963"/>
              <a:gd name="connsiteY3" fmla="*/ 3198766 h 3351166"/>
              <a:gd name="connsiteX4" fmla="*/ 1600200 w 1985963"/>
              <a:gd name="connsiteY4" fmla="*/ 3313066 h 3351166"/>
              <a:gd name="connsiteX5" fmla="*/ 1514475 w 1985963"/>
              <a:gd name="connsiteY5" fmla="*/ 3351166 h 3351166"/>
              <a:gd name="connsiteX6" fmla="*/ 1333500 w 1985963"/>
              <a:gd name="connsiteY6" fmla="*/ 3336878 h 3351166"/>
              <a:gd name="connsiteX7" fmla="*/ 1171575 w 1985963"/>
              <a:gd name="connsiteY7" fmla="*/ 3298778 h 3351166"/>
              <a:gd name="connsiteX8" fmla="*/ 1047750 w 1985963"/>
              <a:gd name="connsiteY8" fmla="*/ 3255916 h 3351166"/>
              <a:gd name="connsiteX9" fmla="*/ 914400 w 1985963"/>
              <a:gd name="connsiteY9" fmla="*/ 3208291 h 3351166"/>
              <a:gd name="connsiteX10" fmla="*/ 842963 w 1985963"/>
              <a:gd name="connsiteY10" fmla="*/ 3089228 h 3351166"/>
              <a:gd name="connsiteX11" fmla="*/ 819150 w 1985963"/>
              <a:gd name="connsiteY11" fmla="*/ 2989216 h 3351166"/>
              <a:gd name="connsiteX12" fmla="*/ 700088 w 1985963"/>
              <a:gd name="connsiteY12" fmla="*/ 2984453 h 3351166"/>
              <a:gd name="connsiteX13" fmla="*/ 581025 w 1985963"/>
              <a:gd name="connsiteY13" fmla="*/ 2974928 h 3351166"/>
              <a:gd name="connsiteX14" fmla="*/ 381000 w 1985963"/>
              <a:gd name="connsiteY14" fmla="*/ 2951116 h 3351166"/>
              <a:gd name="connsiteX15" fmla="*/ 242888 w 1985963"/>
              <a:gd name="connsiteY15" fmla="*/ 2908253 h 3351166"/>
              <a:gd name="connsiteX16" fmla="*/ 128588 w 1985963"/>
              <a:gd name="connsiteY16" fmla="*/ 2841578 h 3351166"/>
              <a:gd name="connsiteX17" fmla="*/ 52388 w 1985963"/>
              <a:gd name="connsiteY17" fmla="*/ 2717753 h 3351166"/>
              <a:gd name="connsiteX18" fmla="*/ 9525 w 1985963"/>
              <a:gd name="connsiteY18" fmla="*/ 2593928 h 3351166"/>
              <a:gd name="connsiteX19" fmla="*/ 0 w 1985963"/>
              <a:gd name="connsiteY19" fmla="*/ 2455816 h 3351166"/>
              <a:gd name="connsiteX20" fmla="*/ 76200 w 1985963"/>
              <a:gd name="connsiteY20" fmla="*/ 2274841 h 3351166"/>
              <a:gd name="connsiteX21" fmla="*/ 147638 w 1985963"/>
              <a:gd name="connsiteY21" fmla="*/ 2179591 h 3351166"/>
              <a:gd name="connsiteX22" fmla="*/ 271463 w 1985963"/>
              <a:gd name="connsiteY22" fmla="*/ 2060528 h 3351166"/>
              <a:gd name="connsiteX23" fmla="*/ 442913 w 1985963"/>
              <a:gd name="connsiteY23" fmla="*/ 1836691 h 3351166"/>
              <a:gd name="connsiteX24" fmla="*/ 647700 w 1985963"/>
              <a:gd name="connsiteY24" fmla="*/ 1517603 h 3351166"/>
              <a:gd name="connsiteX25" fmla="*/ 819150 w 1985963"/>
              <a:gd name="connsiteY25" fmla="*/ 1184228 h 3351166"/>
              <a:gd name="connsiteX26" fmla="*/ 933450 w 1985963"/>
              <a:gd name="connsiteY26" fmla="*/ 893716 h 3351166"/>
              <a:gd name="connsiteX27" fmla="*/ 1023938 w 1985963"/>
              <a:gd name="connsiteY27" fmla="*/ 426991 h 3351166"/>
              <a:gd name="connsiteX28" fmla="*/ 1090613 w 1985963"/>
              <a:gd name="connsiteY28" fmla="*/ 7891 h 3351166"/>
              <a:gd name="connsiteX29" fmla="*/ 1666875 w 1985963"/>
              <a:gd name="connsiteY29" fmla="*/ 26941 h 3351166"/>
              <a:gd name="connsiteX30" fmla="*/ 1676400 w 1985963"/>
              <a:gd name="connsiteY30" fmla="*/ 207916 h 3351166"/>
              <a:gd name="connsiteX31" fmla="*/ 1647824 w 1985963"/>
              <a:gd name="connsiteY31" fmla="*/ 517479 h 3351166"/>
              <a:gd name="connsiteX32" fmla="*/ 1628775 w 1985963"/>
              <a:gd name="connsiteY32" fmla="*/ 827041 h 3351166"/>
              <a:gd name="connsiteX33" fmla="*/ 1643063 w 1985963"/>
              <a:gd name="connsiteY33" fmla="*/ 1122316 h 3351166"/>
              <a:gd name="connsiteX34" fmla="*/ 1657350 w 1985963"/>
              <a:gd name="connsiteY34" fmla="*/ 1408066 h 3351166"/>
              <a:gd name="connsiteX35" fmla="*/ 1685925 w 1985963"/>
              <a:gd name="connsiteY35" fmla="*/ 1584279 h 3351166"/>
              <a:gd name="connsiteX36" fmla="*/ 1738313 w 1985963"/>
              <a:gd name="connsiteY36" fmla="*/ 1822403 h 3351166"/>
              <a:gd name="connsiteX37" fmla="*/ 1828800 w 1985963"/>
              <a:gd name="connsiteY37" fmla="*/ 2122441 h 3351166"/>
              <a:gd name="connsiteX38" fmla="*/ 1914525 w 1985963"/>
              <a:gd name="connsiteY38" fmla="*/ 2427241 h 3351166"/>
              <a:gd name="connsiteX39" fmla="*/ 1952625 w 1985963"/>
              <a:gd name="connsiteY39" fmla="*/ 2532016 h 3351166"/>
              <a:gd name="connsiteX40" fmla="*/ 1985963 w 1985963"/>
              <a:gd name="connsiteY40" fmla="*/ 2560591 h 3351166"/>
              <a:gd name="connsiteX41" fmla="*/ 1985963 w 1985963"/>
              <a:gd name="connsiteY41" fmla="*/ 2612978 h 3351166"/>
              <a:gd name="connsiteX42" fmla="*/ 1971675 w 1985963"/>
              <a:gd name="connsiteY42" fmla="*/ 2670128 h 3351166"/>
              <a:gd name="connsiteX43" fmla="*/ 1928813 w 1985963"/>
              <a:gd name="connsiteY43" fmla="*/ 2732041 h 3351166"/>
              <a:gd name="connsiteX44" fmla="*/ 1866900 w 1985963"/>
              <a:gd name="connsiteY44" fmla="*/ 2813003 h 3351166"/>
              <a:gd name="connsiteX45" fmla="*/ 1824038 w 1985963"/>
              <a:gd name="connsiteY45" fmla="*/ 2851103 h 3351166"/>
              <a:gd name="connsiteX46" fmla="*/ 1766888 w 1985963"/>
              <a:gd name="connsiteY46" fmla="*/ 2893966 h 3351166"/>
              <a:gd name="connsiteX47" fmla="*/ 1657350 w 1985963"/>
              <a:gd name="connsiteY47" fmla="*/ 2903491 h 3351166"/>
              <a:gd name="connsiteX48" fmla="*/ 1600200 w 1985963"/>
              <a:gd name="connsiteY48" fmla="*/ 2927303 h 3351166"/>
              <a:gd name="connsiteX0" fmla="*/ 1600200 w 1985963"/>
              <a:gd name="connsiteY0" fmla="*/ 2927303 h 3351166"/>
              <a:gd name="connsiteX1" fmla="*/ 1633538 w 1985963"/>
              <a:gd name="connsiteY1" fmla="*/ 2998741 h 3351166"/>
              <a:gd name="connsiteX2" fmla="*/ 1676400 w 1985963"/>
              <a:gd name="connsiteY2" fmla="*/ 3074941 h 3351166"/>
              <a:gd name="connsiteX3" fmla="*/ 1657350 w 1985963"/>
              <a:gd name="connsiteY3" fmla="*/ 3198766 h 3351166"/>
              <a:gd name="connsiteX4" fmla="*/ 1600200 w 1985963"/>
              <a:gd name="connsiteY4" fmla="*/ 3313066 h 3351166"/>
              <a:gd name="connsiteX5" fmla="*/ 1514475 w 1985963"/>
              <a:gd name="connsiteY5" fmla="*/ 3351166 h 3351166"/>
              <a:gd name="connsiteX6" fmla="*/ 1333500 w 1985963"/>
              <a:gd name="connsiteY6" fmla="*/ 3336878 h 3351166"/>
              <a:gd name="connsiteX7" fmla="*/ 1171575 w 1985963"/>
              <a:gd name="connsiteY7" fmla="*/ 3298778 h 3351166"/>
              <a:gd name="connsiteX8" fmla="*/ 1047750 w 1985963"/>
              <a:gd name="connsiteY8" fmla="*/ 3255916 h 3351166"/>
              <a:gd name="connsiteX9" fmla="*/ 914400 w 1985963"/>
              <a:gd name="connsiteY9" fmla="*/ 3208291 h 3351166"/>
              <a:gd name="connsiteX10" fmla="*/ 842963 w 1985963"/>
              <a:gd name="connsiteY10" fmla="*/ 3089228 h 3351166"/>
              <a:gd name="connsiteX11" fmla="*/ 819150 w 1985963"/>
              <a:gd name="connsiteY11" fmla="*/ 2989216 h 3351166"/>
              <a:gd name="connsiteX12" fmla="*/ 700088 w 1985963"/>
              <a:gd name="connsiteY12" fmla="*/ 2984453 h 3351166"/>
              <a:gd name="connsiteX13" fmla="*/ 581025 w 1985963"/>
              <a:gd name="connsiteY13" fmla="*/ 2974928 h 3351166"/>
              <a:gd name="connsiteX14" fmla="*/ 381000 w 1985963"/>
              <a:gd name="connsiteY14" fmla="*/ 2951116 h 3351166"/>
              <a:gd name="connsiteX15" fmla="*/ 242888 w 1985963"/>
              <a:gd name="connsiteY15" fmla="*/ 2908253 h 3351166"/>
              <a:gd name="connsiteX16" fmla="*/ 128588 w 1985963"/>
              <a:gd name="connsiteY16" fmla="*/ 2841578 h 3351166"/>
              <a:gd name="connsiteX17" fmla="*/ 52388 w 1985963"/>
              <a:gd name="connsiteY17" fmla="*/ 2717753 h 3351166"/>
              <a:gd name="connsiteX18" fmla="*/ 9525 w 1985963"/>
              <a:gd name="connsiteY18" fmla="*/ 2593928 h 3351166"/>
              <a:gd name="connsiteX19" fmla="*/ 0 w 1985963"/>
              <a:gd name="connsiteY19" fmla="*/ 2455816 h 3351166"/>
              <a:gd name="connsiteX20" fmla="*/ 76200 w 1985963"/>
              <a:gd name="connsiteY20" fmla="*/ 2274841 h 3351166"/>
              <a:gd name="connsiteX21" fmla="*/ 147638 w 1985963"/>
              <a:gd name="connsiteY21" fmla="*/ 2179591 h 3351166"/>
              <a:gd name="connsiteX22" fmla="*/ 271463 w 1985963"/>
              <a:gd name="connsiteY22" fmla="*/ 2060528 h 3351166"/>
              <a:gd name="connsiteX23" fmla="*/ 442913 w 1985963"/>
              <a:gd name="connsiteY23" fmla="*/ 1836691 h 3351166"/>
              <a:gd name="connsiteX24" fmla="*/ 647700 w 1985963"/>
              <a:gd name="connsiteY24" fmla="*/ 1517603 h 3351166"/>
              <a:gd name="connsiteX25" fmla="*/ 819150 w 1985963"/>
              <a:gd name="connsiteY25" fmla="*/ 1184228 h 3351166"/>
              <a:gd name="connsiteX26" fmla="*/ 933450 w 1985963"/>
              <a:gd name="connsiteY26" fmla="*/ 893716 h 3351166"/>
              <a:gd name="connsiteX27" fmla="*/ 1023938 w 1985963"/>
              <a:gd name="connsiteY27" fmla="*/ 426991 h 3351166"/>
              <a:gd name="connsiteX28" fmla="*/ 1090613 w 1985963"/>
              <a:gd name="connsiteY28" fmla="*/ 7891 h 3351166"/>
              <a:gd name="connsiteX29" fmla="*/ 1666875 w 1985963"/>
              <a:gd name="connsiteY29" fmla="*/ 26941 h 3351166"/>
              <a:gd name="connsiteX30" fmla="*/ 1676400 w 1985963"/>
              <a:gd name="connsiteY30" fmla="*/ 207916 h 3351166"/>
              <a:gd name="connsiteX31" fmla="*/ 1647824 w 1985963"/>
              <a:gd name="connsiteY31" fmla="*/ 517479 h 3351166"/>
              <a:gd name="connsiteX32" fmla="*/ 1628775 w 1985963"/>
              <a:gd name="connsiteY32" fmla="*/ 827041 h 3351166"/>
              <a:gd name="connsiteX33" fmla="*/ 1643063 w 1985963"/>
              <a:gd name="connsiteY33" fmla="*/ 1122316 h 3351166"/>
              <a:gd name="connsiteX34" fmla="*/ 1657350 w 1985963"/>
              <a:gd name="connsiteY34" fmla="*/ 1408066 h 3351166"/>
              <a:gd name="connsiteX35" fmla="*/ 1685925 w 1985963"/>
              <a:gd name="connsiteY35" fmla="*/ 1584279 h 3351166"/>
              <a:gd name="connsiteX36" fmla="*/ 1738313 w 1985963"/>
              <a:gd name="connsiteY36" fmla="*/ 1822403 h 3351166"/>
              <a:gd name="connsiteX37" fmla="*/ 1828800 w 1985963"/>
              <a:gd name="connsiteY37" fmla="*/ 2122441 h 3351166"/>
              <a:gd name="connsiteX38" fmla="*/ 1914525 w 1985963"/>
              <a:gd name="connsiteY38" fmla="*/ 2427241 h 3351166"/>
              <a:gd name="connsiteX39" fmla="*/ 1952625 w 1985963"/>
              <a:gd name="connsiteY39" fmla="*/ 2532016 h 3351166"/>
              <a:gd name="connsiteX40" fmla="*/ 1985963 w 1985963"/>
              <a:gd name="connsiteY40" fmla="*/ 2560591 h 3351166"/>
              <a:gd name="connsiteX41" fmla="*/ 1985963 w 1985963"/>
              <a:gd name="connsiteY41" fmla="*/ 2612978 h 3351166"/>
              <a:gd name="connsiteX42" fmla="*/ 1971675 w 1985963"/>
              <a:gd name="connsiteY42" fmla="*/ 2670128 h 3351166"/>
              <a:gd name="connsiteX43" fmla="*/ 1928813 w 1985963"/>
              <a:gd name="connsiteY43" fmla="*/ 2732041 h 3351166"/>
              <a:gd name="connsiteX44" fmla="*/ 1866900 w 1985963"/>
              <a:gd name="connsiteY44" fmla="*/ 2813003 h 3351166"/>
              <a:gd name="connsiteX45" fmla="*/ 1824038 w 1985963"/>
              <a:gd name="connsiteY45" fmla="*/ 2851103 h 3351166"/>
              <a:gd name="connsiteX46" fmla="*/ 1766888 w 1985963"/>
              <a:gd name="connsiteY46" fmla="*/ 2893966 h 3351166"/>
              <a:gd name="connsiteX47" fmla="*/ 1657350 w 1985963"/>
              <a:gd name="connsiteY47" fmla="*/ 2903491 h 3351166"/>
              <a:gd name="connsiteX48" fmla="*/ 1600200 w 1985963"/>
              <a:gd name="connsiteY48" fmla="*/ 2927303 h 3351166"/>
              <a:gd name="connsiteX0" fmla="*/ 1600200 w 1985963"/>
              <a:gd name="connsiteY0" fmla="*/ 2927303 h 3351166"/>
              <a:gd name="connsiteX1" fmla="*/ 1633538 w 1985963"/>
              <a:gd name="connsiteY1" fmla="*/ 2998741 h 3351166"/>
              <a:gd name="connsiteX2" fmla="*/ 1676400 w 1985963"/>
              <a:gd name="connsiteY2" fmla="*/ 3074941 h 3351166"/>
              <a:gd name="connsiteX3" fmla="*/ 1657350 w 1985963"/>
              <a:gd name="connsiteY3" fmla="*/ 3198766 h 3351166"/>
              <a:gd name="connsiteX4" fmla="*/ 1600200 w 1985963"/>
              <a:gd name="connsiteY4" fmla="*/ 3313066 h 3351166"/>
              <a:gd name="connsiteX5" fmla="*/ 1514475 w 1985963"/>
              <a:gd name="connsiteY5" fmla="*/ 3351166 h 3351166"/>
              <a:gd name="connsiteX6" fmla="*/ 1333500 w 1985963"/>
              <a:gd name="connsiteY6" fmla="*/ 3336878 h 3351166"/>
              <a:gd name="connsiteX7" fmla="*/ 1171575 w 1985963"/>
              <a:gd name="connsiteY7" fmla="*/ 3298778 h 3351166"/>
              <a:gd name="connsiteX8" fmla="*/ 1047750 w 1985963"/>
              <a:gd name="connsiteY8" fmla="*/ 3255916 h 3351166"/>
              <a:gd name="connsiteX9" fmla="*/ 914400 w 1985963"/>
              <a:gd name="connsiteY9" fmla="*/ 3208291 h 3351166"/>
              <a:gd name="connsiteX10" fmla="*/ 842963 w 1985963"/>
              <a:gd name="connsiteY10" fmla="*/ 3089228 h 3351166"/>
              <a:gd name="connsiteX11" fmla="*/ 819150 w 1985963"/>
              <a:gd name="connsiteY11" fmla="*/ 2989216 h 3351166"/>
              <a:gd name="connsiteX12" fmla="*/ 700088 w 1985963"/>
              <a:gd name="connsiteY12" fmla="*/ 2984453 h 3351166"/>
              <a:gd name="connsiteX13" fmla="*/ 581025 w 1985963"/>
              <a:gd name="connsiteY13" fmla="*/ 2974928 h 3351166"/>
              <a:gd name="connsiteX14" fmla="*/ 381000 w 1985963"/>
              <a:gd name="connsiteY14" fmla="*/ 2951116 h 3351166"/>
              <a:gd name="connsiteX15" fmla="*/ 242888 w 1985963"/>
              <a:gd name="connsiteY15" fmla="*/ 2908253 h 3351166"/>
              <a:gd name="connsiteX16" fmla="*/ 128588 w 1985963"/>
              <a:gd name="connsiteY16" fmla="*/ 2841578 h 3351166"/>
              <a:gd name="connsiteX17" fmla="*/ 52388 w 1985963"/>
              <a:gd name="connsiteY17" fmla="*/ 2717753 h 3351166"/>
              <a:gd name="connsiteX18" fmla="*/ 9525 w 1985963"/>
              <a:gd name="connsiteY18" fmla="*/ 2593928 h 3351166"/>
              <a:gd name="connsiteX19" fmla="*/ 0 w 1985963"/>
              <a:gd name="connsiteY19" fmla="*/ 2455816 h 3351166"/>
              <a:gd name="connsiteX20" fmla="*/ 76200 w 1985963"/>
              <a:gd name="connsiteY20" fmla="*/ 2274841 h 3351166"/>
              <a:gd name="connsiteX21" fmla="*/ 147638 w 1985963"/>
              <a:gd name="connsiteY21" fmla="*/ 2179591 h 3351166"/>
              <a:gd name="connsiteX22" fmla="*/ 271463 w 1985963"/>
              <a:gd name="connsiteY22" fmla="*/ 2060528 h 3351166"/>
              <a:gd name="connsiteX23" fmla="*/ 442913 w 1985963"/>
              <a:gd name="connsiteY23" fmla="*/ 1836691 h 3351166"/>
              <a:gd name="connsiteX24" fmla="*/ 647700 w 1985963"/>
              <a:gd name="connsiteY24" fmla="*/ 1517603 h 3351166"/>
              <a:gd name="connsiteX25" fmla="*/ 819150 w 1985963"/>
              <a:gd name="connsiteY25" fmla="*/ 1184228 h 3351166"/>
              <a:gd name="connsiteX26" fmla="*/ 933450 w 1985963"/>
              <a:gd name="connsiteY26" fmla="*/ 893716 h 3351166"/>
              <a:gd name="connsiteX27" fmla="*/ 1023938 w 1985963"/>
              <a:gd name="connsiteY27" fmla="*/ 426991 h 3351166"/>
              <a:gd name="connsiteX28" fmla="*/ 1090613 w 1985963"/>
              <a:gd name="connsiteY28" fmla="*/ 7891 h 3351166"/>
              <a:gd name="connsiteX29" fmla="*/ 1666875 w 1985963"/>
              <a:gd name="connsiteY29" fmla="*/ 26941 h 3351166"/>
              <a:gd name="connsiteX30" fmla="*/ 1676400 w 1985963"/>
              <a:gd name="connsiteY30" fmla="*/ 207916 h 3351166"/>
              <a:gd name="connsiteX31" fmla="*/ 1647824 w 1985963"/>
              <a:gd name="connsiteY31" fmla="*/ 517479 h 3351166"/>
              <a:gd name="connsiteX32" fmla="*/ 1628775 w 1985963"/>
              <a:gd name="connsiteY32" fmla="*/ 827041 h 3351166"/>
              <a:gd name="connsiteX33" fmla="*/ 1643063 w 1985963"/>
              <a:gd name="connsiteY33" fmla="*/ 1122316 h 3351166"/>
              <a:gd name="connsiteX34" fmla="*/ 1657350 w 1985963"/>
              <a:gd name="connsiteY34" fmla="*/ 1408066 h 3351166"/>
              <a:gd name="connsiteX35" fmla="*/ 1685925 w 1985963"/>
              <a:gd name="connsiteY35" fmla="*/ 1584279 h 3351166"/>
              <a:gd name="connsiteX36" fmla="*/ 1738313 w 1985963"/>
              <a:gd name="connsiteY36" fmla="*/ 1822403 h 3351166"/>
              <a:gd name="connsiteX37" fmla="*/ 1828800 w 1985963"/>
              <a:gd name="connsiteY37" fmla="*/ 2122441 h 3351166"/>
              <a:gd name="connsiteX38" fmla="*/ 1914525 w 1985963"/>
              <a:gd name="connsiteY38" fmla="*/ 2427241 h 3351166"/>
              <a:gd name="connsiteX39" fmla="*/ 1985963 w 1985963"/>
              <a:gd name="connsiteY39" fmla="*/ 2560591 h 3351166"/>
              <a:gd name="connsiteX40" fmla="*/ 1985963 w 1985963"/>
              <a:gd name="connsiteY40" fmla="*/ 2612978 h 3351166"/>
              <a:gd name="connsiteX41" fmla="*/ 1971675 w 1985963"/>
              <a:gd name="connsiteY41" fmla="*/ 2670128 h 3351166"/>
              <a:gd name="connsiteX42" fmla="*/ 1928813 w 1985963"/>
              <a:gd name="connsiteY42" fmla="*/ 2732041 h 3351166"/>
              <a:gd name="connsiteX43" fmla="*/ 1866900 w 1985963"/>
              <a:gd name="connsiteY43" fmla="*/ 2813003 h 3351166"/>
              <a:gd name="connsiteX44" fmla="*/ 1824038 w 1985963"/>
              <a:gd name="connsiteY44" fmla="*/ 2851103 h 3351166"/>
              <a:gd name="connsiteX45" fmla="*/ 1766888 w 1985963"/>
              <a:gd name="connsiteY45" fmla="*/ 2893966 h 3351166"/>
              <a:gd name="connsiteX46" fmla="*/ 1657350 w 1985963"/>
              <a:gd name="connsiteY46" fmla="*/ 2903491 h 3351166"/>
              <a:gd name="connsiteX47" fmla="*/ 1600200 w 1985963"/>
              <a:gd name="connsiteY47" fmla="*/ 2927303 h 3351166"/>
              <a:gd name="connsiteX0" fmla="*/ 1600200 w 1985963"/>
              <a:gd name="connsiteY0" fmla="*/ 2927303 h 3351166"/>
              <a:gd name="connsiteX1" fmla="*/ 1633538 w 1985963"/>
              <a:gd name="connsiteY1" fmla="*/ 2998741 h 3351166"/>
              <a:gd name="connsiteX2" fmla="*/ 1676400 w 1985963"/>
              <a:gd name="connsiteY2" fmla="*/ 3074941 h 3351166"/>
              <a:gd name="connsiteX3" fmla="*/ 1657350 w 1985963"/>
              <a:gd name="connsiteY3" fmla="*/ 3198766 h 3351166"/>
              <a:gd name="connsiteX4" fmla="*/ 1600200 w 1985963"/>
              <a:gd name="connsiteY4" fmla="*/ 3313066 h 3351166"/>
              <a:gd name="connsiteX5" fmla="*/ 1514475 w 1985963"/>
              <a:gd name="connsiteY5" fmla="*/ 3351166 h 3351166"/>
              <a:gd name="connsiteX6" fmla="*/ 1333500 w 1985963"/>
              <a:gd name="connsiteY6" fmla="*/ 3336878 h 3351166"/>
              <a:gd name="connsiteX7" fmla="*/ 1171575 w 1985963"/>
              <a:gd name="connsiteY7" fmla="*/ 3298778 h 3351166"/>
              <a:gd name="connsiteX8" fmla="*/ 1047750 w 1985963"/>
              <a:gd name="connsiteY8" fmla="*/ 3255916 h 3351166"/>
              <a:gd name="connsiteX9" fmla="*/ 914400 w 1985963"/>
              <a:gd name="connsiteY9" fmla="*/ 3208291 h 3351166"/>
              <a:gd name="connsiteX10" fmla="*/ 842963 w 1985963"/>
              <a:gd name="connsiteY10" fmla="*/ 3089228 h 3351166"/>
              <a:gd name="connsiteX11" fmla="*/ 819150 w 1985963"/>
              <a:gd name="connsiteY11" fmla="*/ 2989216 h 3351166"/>
              <a:gd name="connsiteX12" fmla="*/ 700088 w 1985963"/>
              <a:gd name="connsiteY12" fmla="*/ 2984453 h 3351166"/>
              <a:gd name="connsiteX13" fmla="*/ 581025 w 1985963"/>
              <a:gd name="connsiteY13" fmla="*/ 2974928 h 3351166"/>
              <a:gd name="connsiteX14" fmla="*/ 381000 w 1985963"/>
              <a:gd name="connsiteY14" fmla="*/ 2951116 h 3351166"/>
              <a:gd name="connsiteX15" fmla="*/ 242888 w 1985963"/>
              <a:gd name="connsiteY15" fmla="*/ 2908253 h 3351166"/>
              <a:gd name="connsiteX16" fmla="*/ 128588 w 1985963"/>
              <a:gd name="connsiteY16" fmla="*/ 2841578 h 3351166"/>
              <a:gd name="connsiteX17" fmla="*/ 52388 w 1985963"/>
              <a:gd name="connsiteY17" fmla="*/ 2717753 h 3351166"/>
              <a:gd name="connsiteX18" fmla="*/ 9525 w 1985963"/>
              <a:gd name="connsiteY18" fmla="*/ 2593928 h 3351166"/>
              <a:gd name="connsiteX19" fmla="*/ 0 w 1985963"/>
              <a:gd name="connsiteY19" fmla="*/ 2455816 h 3351166"/>
              <a:gd name="connsiteX20" fmla="*/ 76200 w 1985963"/>
              <a:gd name="connsiteY20" fmla="*/ 2274841 h 3351166"/>
              <a:gd name="connsiteX21" fmla="*/ 147638 w 1985963"/>
              <a:gd name="connsiteY21" fmla="*/ 2179591 h 3351166"/>
              <a:gd name="connsiteX22" fmla="*/ 271463 w 1985963"/>
              <a:gd name="connsiteY22" fmla="*/ 2060528 h 3351166"/>
              <a:gd name="connsiteX23" fmla="*/ 442913 w 1985963"/>
              <a:gd name="connsiteY23" fmla="*/ 1836691 h 3351166"/>
              <a:gd name="connsiteX24" fmla="*/ 647700 w 1985963"/>
              <a:gd name="connsiteY24" fmla="*/ 1517603 h 3351166"/>
              <a:gd name="connsiteX25" fmla="*/ 819150 w 1985963"/>
              <a:gd name="connsiteY25" fmla="*/ 1184228 h 3351166"/>
              <a:gd name="connsiteX26" fmla="*/ 933450 w 1985963"/>
              <a:gd name="connsiteY26" fmla="*/ 893716 h 3351166"/>
              <a:gd name="connsiteX27" fmla="*/ 1023938 w 1985963"/>
              <a:gd name="connsiteY27" fmla="*/ 426991 h 3351166"/>
              <a:gd name="connsiteX28" fmla="*/ 1090613 w 1985963"/>
              <a:gd name="connsiteY28" fmla="*/ 7891 h 3351166"/>
              <a:gd name="connsiteX29" fmla="*/ 1666875 w 1985963"/>
              <a:gd name="connsiteY29" fmla="*/ 26941 h 3351166"/>
              <a:gd name="connsiteX30" fmla="*/ 1676400 w 1985963"/>
              <a:gd name="connsiteY30" fmla="*/ 207916 h 3351166"/>
              <a:gd name="connsiteX31" fmla="*/ 1647824 w 1985963"/>
              <a:gd name="connsiteY31" fmla="*/ 517479 h 3351166"/>
              <a:gd name="connsiteX32" fmla="*/ 1628775 w 1985963"/>
              <a:gd name="connsiteY32" fmla="*/ 827041 h 3351166"/>
              <a:gd name="connsiteX33" fmla="*/ 1643063 w 1985963"/>
              <a:gd name="connsiteY33" fmla="*/ 1122316 h 3351166"/>
              <a:gd name="connsiteX34" fmla="*/ 1657350 w 1985963"/>
              <a:gd name="connsiteY34" fmla="*/ 1408066 h 3351166"/>
              <a:gd name="connsiteX35" fmla="*/ 1685925 w 1985963"/>
              <a:gd name="connsiteY35" fmla="*/ 1584279 h 3351166"/>
              <a:gd name="connsiteX36" fmla="*/ 1738313 w 1985963"/>
              <a:gd name="connsiteY36" fmla="*/ 1822403 h 3351166"/>
              <a:gd name="connsiteX37" fmla="*/ 1828800 w 1985963"/>
              <a:gd name="connsiteY37" fmla="*/ 2122441 h 3351166"/>
              <a:gd name="connsiteX38" fmla="*/ 1914525 w 1985963"/>
              <a:gd name="connsiteY38" fmla="*/ 2427241 h 3351166"/>
              <a:gd name="connsiteX39" fmla="*/ 1985963 w 1985963"/>
              <a:gd name="connsiteY39" fmla="*/ 2560591 h 3351166"/>
              <a:gd name="connsiteX40" fmla="*/ 1985963 w 1985963"/>
              <a:gd name="connsiteY40" fmla="*/ 2612978 h 3351166"/>
              <a:gd name="connsiteX41" fmla="*/ 1971675 w 1985963"/>
              <a:gd name="connsiteY41" fmla="*/ 2670128 h 3351166"/>
              <a:gd name="connsiteX42" fmla="*/ 1928813 w 1985963"/>
              <a:gd name="connsiteY42" fmla="*/ 2732041 h 3351166"/>
              <a:gd name="connsiteX43" fmla="*/ 1866900 w 1985963"/>
              <a:gd name="connsiteY43" fmla="*/ 2813003 h 3351166"/>
              <a:gd name="connsiteX44" fmla="*/ 1824038 w 1985963"/>
              <a:gd name="connsiteY44" fmla="*/ 2851103 h 3351166"/>
              <a:gd name="connsiteX45" fmla="*/ 1766888 w 1985963"/>
              <a:gd name="connsiteY45" fmla="*/ 2893966 h 3351166"/>
              <a:gd name="connsiteX46" fmla="*/ 1657350 w 1985963"/>
              <a:gd name="connsiteY46" fmla="*/ 2903491 h 3351166"/>
              <a:gd name="connsiteX47" fmla="*/ 1600200 w 1985963"/>
              <a:gd name="connsiteY47" fmla="*/ 2927303 h 3351166"/>
              <a:gd name="connsiteX0" fmla="*/ 1600200 w 1985963"/>
              <a:gd name="connsiteY0" fmla="*/ 2927303 h 3351166"/>
              <a:gd name="connsiteX1" fmla="*/ 1633538 w 1985963"/>
              <a:gd name="connsiteY1" fmla="*/ 2998741 h 3351166"/>
              <a:gd name="connsiteX2" fmla="*/ 1676400 w 1985963"/>
              <a:gd name="connsiteY2" fmla="*/ 3074941 h 3351166"/>
              <a:gd name="connsiteX3" fmla="*/ 1657350 w 1985963"/>
              <a:gd name="connsiteY3" fmla="*/ 3198766 h 3351166"/>
              <a:gd name="connsiteX4" fmla="*/ 1600200 w 1985963"/>
              <a:gd name="connsiteY4" fmla="*/ 3313066 h 3351166"/>
              <a:gd name="connsiteX5" fmla="*/ 1514475 w 1985963"/>
              <a:gd name="connsiteY5" fmla="*/ 3351166 h 3351166"/>
              <a:gd name="connsiteX6" fmla="*/ 1333500 w 1985963"/>
              <a:gd name="connsiteY6" fmla="*/ 3336878 h 3351166"/>
              <a:gd name="connsiteX7" fmla="*/ 1171575 w 1985963"/>
              <a:gd name="connsiteY7" fmla="*/ 3298778 h 3351166"/>
              <a:gd name="connsiteX8" fmla="*/ 1047750 w 1985963"/>
              <a:gd name="connsiteY8" fmla="*/ 3255916 h 3351166"/>
              <a:gd name="connsiteX9" fmla="*/ 914400 w 1985963"/>
              <a:gd name="connsiteY9" fmla="*/ 3208291 h 3351166"/>
              <a:gd name="connsiteX10" fmla="*/ 842963 w 1985963"/>
              <a:gd name="connsiteY10" fmla="*/ 3089228 h 3351166"/>
              <a:gd name="connsiteX11" fmla="*/ 819150 w 1985963"/>
              <a:gd name="connsiteY11" fmla="*/ 2989216 h 3351166"/>
              <a:gd name="connsiteX12" fmla="*/ 700088 w 1985963"/>
              <a:gd name="connsiteY12" fmla="*/ 2984453 h 3351166"/>
              <a:gd name="connsiteX13" fmla="*/ 581025 w 1985963"/>
              <a:gd name="connsiteY13" fmla="*/ 2974928 h 3351166"/>
              <a:gd name="connsiteX14" fmla="*/ 381000 w 1985963"/>
              <a:gd name="connsiteY14" fmla="*/ 2951116 h 3351166"/>
              <a:gd name="connsiteX15" fmla="*/ 242888 w 1985963"/>
              <a:gd name="connsiteY15" fmla="*/ 2908253 h 3351166"/>
              <a:gd name="connsiteX16" fmla="*/ 128588 w 1985963"/>
              <a:gd name="connsiteY16" fmla="*/ 2841578 h 3351166"/>
              <a:gd name="connsiteX17" fmla="*/ 52388 w 1985963"/>
              <a:gd name="connsiteY17" fmla="*/ 2717753 h 3351166"/>
              <a:gd name="connsiteX18" fmla="*/ 9525 w 1985963"/>
              <a:gd name="connsiteY18" fmla="*/ 2593928 h 3351166"/>
              <a:gd name="connsiteX19" fmla="*/ 0 w 1985963"/>
              <a:gd name="connsiteY19" fmla="*/ 2455816 h 3351166"/>
              <a:gd name="connsiteX20" fmla="*/ 76200 w 1985963"/>
              <a:gd name="connsiteY20" fmla="*/ 2274841 h 3351166"/>
              <a:gd name="connsiteX21" fmla="*/ 147638 w 1985963"/>
              <a:gd name="connsiteY21" fmla="*/ 2179591 h 3351166"/>
              <a:gd name="connsiteX22" fmla="*/ 271463 w 1985963"/>
              <a:gd name="connsiteY22" fmla="*/ 2060528 h 3351166"/>
              <a:gd name="connsiteX23" fmla="*/ 442913 w 1985963"/>
              <a:gd name="connsiteY23" fmla="*/ 1836691 h 3351166"/>
              <a:gd name="connsiteX24" fmla="*/ 647700 w 1985963"/>
              <a:gd name="connsiteY24" fmla="*/ 1517603 h 3351166"/>
              <a:gd name="connsiteX25" fmla="*/ 819150 w 1985963"/>
              <a:gd name="connsiteY25" fmla="*/ 1184228 h 3351166"/>
              <a:gd name="connsiteX26" fmla="*/ 933450 w 1985963"/>
              <a:gd name="connsiteY26" fmla="*/ 893716 h 3351166"/>
              <a:gd name="connsiteX27" fmla="*/ 1023938 w 1985963"/>
              <a:gd name="connsiteY27" fmla="*/ 426991 h 3351166"/>
              <a:gd name="connsiteX28" fmla="*/ 1090613 w 1985963"/>
              <a:gd name="connsiteY28" fmla="*/ 7891 h 3351166"/>
              <a:gd name="connsiteX29" fmla="*/ 1666875 w 1985963"/>
              <a:gd name="connsiteY29" fmla="*/ 26941 h 3351166"/>
              <a:gd name="connsiteX30" fmla="*/ 1676400 w 1985963"/>
              <a:gd name="connsiteY30" fmla="*/ 207916 h 3351166"/>
              <a:gd name="connsiteX31" fmla="*/ 1647824 w 1985963"/>
              <a:gd name="connsiteY31" fmla="*/ 517479 h 3351166"/>
              <a:gd name="connsiteX32" fmla="*/ 1628775 w 1985963"/>
              <a:gd name="connsiteY32" fmla="*/ 827041 h 3351166"/>
              <a:gd name="connsiteX33" fmla="*/ 1643063 w 1985963"/>
              <a:gd name="connsiteY33" fmla="*/ 1122316 h 3351166"/>
              <a:gd name="connsiteX34" fmla="*/ 1657350 w 1985963"/>
              <a:gd name="connsiteY34" fmla="*/ 1408066 h 3351166"/>
              <a:gd name="connsiteX35" fmla="*/ 1685925 w 1985963"/>
              <a:gd name="connsiteY35" fmla="*/ 1584279 h 3351166"/>
              <a:gd name="connsiteX36" fmla="*/ 1738313 w 1985963"/>
              <a:gd name="connsiteY36" fmla="*/ 1822403 h 3351166"/>
              <a:gd name="connsiteX37" fmla="*/ 1828800 w 1985963"/>
              <a:gd name="connsiteY37" fmla="*/ 2122441 h 3351166"/>
              <a:gd name="connsiteX38" fmla="*/ 1914525 w 1985963"/>
              <a:gd name="connsiteY38" fmla="*/ 2427241 h 3351166"/>
              <a:gd name="connsiteX39" fmla="*/ 1985963 w 1985963"/>
              <a:gd name="connsiteY39" fmla="*/ 2560591 h 3351166"/>
              <a:gd name="connsiteX40" fmla="*/ 1985963 w 1985963"/>
              <a:gd name="connsiteY40" fmla="*/ 2612978 h 3351166"/>
              <a:gd name="connsiteX41" fmla="*/ 1971675 w 1985963"/>
              <a:gd name="connsiteY41" fmla="*/ 2670128 h 3351166"/>
              <a:gd name="connsiteX42" fmla="*/ 1928813 w 1985963"/>
              <a:gd name="connsiteY42" fmla="*/ 2732041 h 3351166"/>
              <a:gd name="connsiteX43" fmla="*/ 1824038 w 1985963"/>
              <a:gd name="connsiteY43" fmla="*/ 2851103 h 3351166"/>
              <a:gd name="connsiteX44" fmla="*/ 1766888 w 1985963"/>
              <a:gd name="connsiteY44" fmla="*/ 2893966 h 3351166"/>
              <a:gd name="connsiteX45" fmla="*/ 1657350 w 1985963"/>
              <a:gd name="connsiteY45" fmla="*/ 2903491 h 3351166"/>
              <a:gd name="connsiteX46" fmla="*/ 1600200 w 1985963"/>
              <a:gd name="connsiteY46" fmla="*/ 2927303 h 3351166"/>
              <a:gd name="connsiteX0" fmla="*/ 1600200 w 1985963"/>
              <a:gd name="connsiteY0" fmla="*/ 2927303 h 3351166"/>
              <a:gd name="connsiteX1" fmla="*/ 1633538 w 1985963"/>
              <a:gd name="connsiteY1" fmla="*/ 2998741 h 3351166"/>
              <a:gd name="connsiteX2" fmla="*/ 1676400 w 1985963"/>
              <a:gd name="connsiteY2" fmla="*/ 3074941 h 3351166"/>
              <a:gd name="connsiteX3" fmla="*/ 1657350 w 1985963"/>
              <a:gd name="connsiteY3" fmla="*/ 3198766 h 3351166"/>
              <a:gd name="connsiteX4" fmla="*/ 1600200 w 1985963"/>
              <a:gd name="connsiteY4" fmla="*/ 3313066 h 3351166"/>
              <a:gd name="connsiteX5" fmla="*/ 1514475 w 1985963"/>
              <a:gd name="connsiteY5" fmla="*/ 3351166 h 3351166"/>
              <a:gd name="connsiteX6" fmla="*/ 1333500 w 1985963"/>
              <a:gd name="connsiteY6" fmla="*/ 3336878 h 3351166"/>
              <a:gd name="connsiteX7" fmla="*/ 1171575 w 1985963"/>
              <a:gd name="connsiteY7" fmla="*/ 3298778 h 3351166"/>
              <a:gd name="connsiteX8" fmla="*/ 1047750 w 1985963"/>
              <a:gd name="connsiteY8" fmla="*/ 3255916 h 3351166"/>
              <a:gd name="connsiteX9" fmla="*/ 914400 w 1985963"/>
              <a:gd name="connsiteY9" fmla="*/ 3208291 h 3351166"/>
              <a:gd name="connsiteX10" fmla="*/ 842963 w 1985963"/>
              <a:gd name="connsiteY10" fmla="*/ 3089228 h 3351166"/>
              <a:gd name="connsiteX11" fmla="*/ 819150 w 1985963"/>
              <a:gd name="connsiteY11" fmla="*/ 2989216 h 3351166"/>
              <a:gd name="connsiteX12" fmla="*/ 700088 w 1985963"/>
              <a:gd name="connsiteY12" fmla="*/ 2984453 h 3351166"/>
              <a:gd name="connsiteX13" fmla="*/ 581025 w 1985963"/>
              <a:gd name="connsiteY13" fmla="*/ 2974928 h 3351166"/>
              <a:gd name="connsiteX14" fmla="*/ 381000 w 1985963"/>
              <a:gd name="connsiteY14" fmla="*/ 2951116 h 3351166"/>
              <a:gd name="connsiteX15" fmla="*/ 242888 w 1985963"/>
              <a:gd name="connsiteY15" fmla="*/ 2908253 h 3351166"/>
              <a:gd name="connsiteX16" fmla="*/ 128588 w 1985963"/>
              <a:gd name="connsiteY16" fmla="*/ 2841578 h 3351166"/>
              <a:gd name="connsiteX17" fmla="*/ 52388 w 1985963"/>
              <a:gd name="connsiteY17" fmla="*/ 2717753 h 3351166"/>
              <a:gd name="connsiteX18" fmla="*/ 9525 w 1985963"/>
              <a:gd name="connsiteY18" fmla="*/ 2593928 h 3351166"/>
              <a:gd name="connsiteX19" fmla="*/ 0 w 1985963"/>
              <a:gd name="connsiteY19" fmla="*/ 2455816 h 3351166"/>
              <a:gd name="connsiteX20" fmla="*/ 76200 w 1985963"/>
              <a:gd name="connsiteY20" fmla="*/ 2274841 h 3351166"/>
              <a:gd name="connsiteX21" fmla="*/ 147638 w 1985963"/>
              <a:gd name="connsiteY21" fmla="*/ 2179591 h 3351166"/>
              <a:gd name="connsiteX22" fmla="*/ 271463 w 1985963"/>
              <a:gd name="connsiteY22" fmla="*/ 2060528 h 3351166"/>
              <a:gd name="connsiteX23" fmla="*/ 442913 w 1985963"/>
              <a:gd name="connsiteY23" fmla="*/ 1836691 h 3351166"/>
              <a:gd name="connsiteX24" fmla="*/ 647700 w 1985963"/>
              <a:gd name="connsiteY24" fmla="*/ 1517603 h 3351166"/>
              <a:gd name="connsiteX25" fmla="*/ 819150 w 1985963"/>
              <a:gd name="connsiteY25" fmla="*/ 1184228 h 3351166"/>
              <a:gd name="connsiteX26" fmla="*/ 933450 w 1985963"/>
              <a:gd name="connsiteY26" fmla="*/ 893716 h 3351166"/>
              <a:gd name="connsiteX27" fmla="*/ 1023938 w 1985963"/>
              <a:gd name="connsiteY27" fmla="*/ 426991 h 3351166"/>
              <a:gd name="connsiteX28" fmla="*/ 1090613 w 1985963"/>
              <a:gd name="connsiteY28" fmla="*/ 7891 h 3351166"/>
              <a:gd name="connsiteX29" fmla="*/ 1666875 w 1985963"/>
              <a:gd name="connsiteY29" fmla="*/ 26941 h 3351166"/>
              <a:gd name="connsiteX30" fmla="*/ 1676400 w 1985963"/>
              <a:gd name="connsiteY30" fmla="*/ 207916 h 3351166"/>
              <a:gd name="connsiteX31" fmla="*/ 1647824 w 1985963"/>
              <a:gd name="connsiteY31" fmla="*/ 517479 h 3351166"/>
              <a:gd name="connsiteX32" fmla="*/ 1628775 w 1985963"/>
              <a:gd name="connsiteY32" fmla="*/ 827041 h 3351166"/>
              <a:gd name="connsiteX33" fmla="*/ 1643063 w 1985963"/>
              <a:gd name="connsiteY33" fmla="*/ 1122316 h 3351166"/>
              <a:gd name="connsiteX34" fmla="*/ 1657350 w 1985963"/>
              <a:gd name="connsiteY34" fmla="*/ 1408066 h 3351166"/>
              <a:gd name="connsiteX35" fmla="*/ 1685925 w 1985963"/>
              <a:gd name="connsiteY35" fmla="*/ 1584279 h 3351166"/>
              <a:gd name="connsiteX36" fmla="*/ 1738313 w 1985963"/>
              <a:gd name="connsiteY36" fmla="*/ 1822403 h 3351166"/>
              <a:gd name="connsiteX37" fmla="*/ 1828800 w 1985963"/>
              <a:gd name="connsiteY37" fmla="*/ 2122441 h 3351166"/>
              <a:gd name="connsiteX38" fmla="*/ 1914525 w 1985963"/>
              <a:gd name="connsiteY38" fmla="*/ 2427241 h 3351166"/>
              <a:gd name="connsiteX39" fmla="*/ 1985963 w 1985963"/>
              <a:gd name="connsiteY39" fmla="*/ 2560591 h 3351166"/>
              <a:gd name="connsiteX40" fmla="*/ 1985963 w 1985963"/>
              <a:gd name="connsiteY40" fmla="*/ 2612978 h 3351166"/>
              <a:gd name="connsiteX41" fmla="*/ 1971675 w 1985963"/>
              <a:gd name="connsiteY41" fmla="*/ 2670128 h 3351166"/>
              <a:gd name="connsiteX42" fmla="*/ 1928813 w 1985963"/>
              <a:gd name="connsiteY42" fmla="*/ 2732041 h 3351166"/>
              <a:gd name="connsiteX43" fmla="*/ 1852613 w 1985963"/>
              <a:gd name="connsiteY43" fmla="*/ 2822528 h 3351166"/>
              <a:gd name="connsiteX44" fmla="*/ 1766888 w 1985963"/>
              <a:gd name="connsiteY44" fmla="*/ 2893966 h 3351166"/>
              <a:gd name="connsiteX45" fmla="*/ 1657350 w 1985963"/>
              <a:gd name="connsiteY45" fmla="*/ 2903491 h 3351166"/>
              <a:gd name="connsiteX46" fmla="*/ 1600200 w 1985963"/>
              <a:gd name="connsiteY46" fmla="*/ 2927303 h 3351166"/>
              <a:gd name="connsiteX0" fmla="*/ 1600200 w 1985963"/>
              <a:gd name="connsiteY0" fmla="*/ 2927303 h 3351166"/>
              <a:gd name="connsiteX1" fmla="*/ 1633538 w 1985963"/>
              <a:gd name="connsiteY1" fmla="*/ 2998741 h 3351166"/>
              <a:gd name="connsiteX2" fmla="*/ 1676400 w 1985963"/>
              <a:gd name="connsiteY2" fmla="*/ 3074941 h 3351166"/>
              <a:gd name="connsiteX3" fmla="*/ 1657350 w 1985963"/>
              <a:gd name="connsiteY3" fmla="*/ 3198766 h 3351166"/>
              <a:gd name="connsiteX4" fmla="*/ 1600200 w 1985963"/>
              <a:gd name="connsiteY4" fmla="*/ 3313066 h 3351166"/>
              <a:gd name="connsiteX5" fmla="*/ 1514475 w 1985963"/>
              <a:gd name="connsiteY5" fmla="*/ 3351166 h 3351166"/>
              <a:gd name="connsiteX6" fmla="*/ 1333500 w 1985963"/>
              <a:gd name="connsiteY6" fmla="*/ 3336878 h 3351166"/>
              <a:gd name="connsiteX7" fmla="*/ 1171575 w 1985963"/>
              <a:gd name="connsiteY7" fmla="*/ 3298778 h 3351166"/>
              <a:gd name="connsiteX8" fmla="*/ 1047750 w 1985963"/>
              <a:gd name="connsiteY8" fmla="*/ 3255916 h 3351166"/>
              <a:gd name="connsiteX9" fmla="*/ 914400 w 1985963"/>
              <a:gd name="connsiteY9" fmla="*/ 3208291 h 3351166"/>
              <a:gd name="connsiteX10" fmla="*/ 842963 w 1985963"/>
              <a:gd name="connsiteY10" fmla="*/ 3089228 h 3351166"/>
              <a:gd name="connsiteX11" fmla="*/ 819150 w 1985963"/>
              <a:gd name="connsiteY11" fmla="*/ 2989216 h 3351166"/>
              <a:gd name="connsiteX12" fmla="*/ 700088 w 1985963"/>
              <a:gd name="connsiteY12" fmla="*/ 2984453 h 3351166"/>
              <a:gd name="connsiteX13" fmla="*/ 581025 w 1985963"/>
              <a:gd name="connsiteY13" fmla="*/ 2974928 h 3351166"/>
              <a:gd name="connsiteX14" fmla="*/ 381000 w 1985963"/>
              <a:gd name="connsiteY14" fmla="*/ 2951116 h 3351166"/>
              <a:gd name="connsiteX15" fmla="*/ 242888 w 1985963"/>
              <a:gd name="connsiteY15" fmla="*/ 2908253 h 3351166"/>
              <a:gd name="connsiteX16" fmla="*/ 128588 w 1985963"/>
              <a:gd name="connsiteY16" fmla="*/ 2841578 h 3351166"/>
              <a:gd name="connsiteX17" fmla="*/ 52388 w 1985963"/>
              <a:gd name="connsiteY17" fmla="*/ 2717753 h 3351166"/>
              <a:gd name="connsiteX18" fmla="*/ 9525 w 1985963"/>
              <a:gd name="connsiteY18" fmla="*/ 2593928 h 3351166"/>
              <a:gd name="connsiteX19" fmla="*/ 0 w 1985963"/>
              <a:gd name="connsiteY19" fmla="*/ 2455816 h 3351166"/>
              <a:gd name="connsiteX20" fmla="*/ 76200 w 1985963"/>
              <a:gd name="connsiteY20" fmla="*/ 2274841 h 3351166"/>
              <a:gd name="connsiteX21" fmla="*/ 147638 w 1985963"/>
              <a:gd name="connsiteY21" fmla="*/ 2179591 h 3351166"/>
              <a:gd name="connsiteX22" fmla="*/ 271463 w 1985963"/>
              <a:gd name="connsiteY22" fmla="*/ 2060528 h 3351166"/>
              <a:gd name="connsiteX23" fmla="*/ 442913 w 1985963"/>
              <a:gd name="connsiteY23" fmla="*/ 1836691 h 3351166"/>
              <a:gd name="connsiteX24" fmla="*/ 647700 w 1985963"/>
              <a:gd name="connsiteY24" fmla="*/ 1517603 h 3351166"/>
              <a:gd name="connsiteX25" fmla="*/ 819150 w 1985963"/>
              <a:gd name="connsiteY25" fmla="*/ 1184228 h 3351166"/>
              <a:gd name="connsiteX26" fmla="*/ 933450 w 1985963"/>
              <a:gd name="connsiteY26" fmla="*/ 893716 h 3351166"/>
              <a:gd name="connsiteX27" fmla="*/ 1023938 w 1985963"/>
              <a:gd name="connsiteY27" fmla="*/ 426991 h 3351166"/>
              <a:gd name="connsiteX28" fmla="*/ 1090613 w 1985963"/>
              <a:gd name="connsiteY28" fmla="*/ 7891 h 3351166"/>
              <a:gd name="connsiteX29" fmla="*/ 1666875 w 1985963"/>
              <a:gd name="connsiteY29" fmla="*/ 26941 h 3351166"/>
              <a:gd name="connsiteX30" fmla="*/ 1676400 w 1985963"/>
              <a:gd name="connsiteY30" fmla="*/ 207916 h 3351166"/>
              <a:gd name="connsiteX31" fmla="*/ 1647824 w 1985963"/>
              <a:gd name="connsiteY31" fmla="*/ 517479 h 3351166"/>
              <a:gd name="connsiteX32" fmla="*/ 1628775 w 1985963"/>
              <a:gd name="connsiteY32" fmla="*/ 827041 h 3351166"/>
              <a:gd name="connsiteX33" fmla="*/ 1643063 w 1985963"/>
              <a:gd name="connsiteY33" fmla="*/ 1122316 h 3351166"/>
              <a:gd name="connsiteX34" fmla="*/ 1657350 w 1985963"/>
              <a:gd name="connsiteY34" fmla="*/ 1408066 h 3351166"/>
              <a:gd name="connsiteX35" fmla="*/ 1685925 w 1985963"/>
              <a:gd name="connsiteY35" fmla="*/ 1584279 h 3351166"/>
              <a:gd name="connsiteX36" fmla="*/ 1738313 w 1985963"/>
              <a:gd name="connsiteY36" fmla="*/ 1822403 h 3351166"/>
              <a:gd name="connsiteX37" fmla="*/ 1828800 w 1985963"/>
              <a:gd name="connsiteY37" fmla="*/ 2122441 h 3351166"/>
              <a:gd name="connsiteX38" fmla="*/ 1914525 w 1985963"/>
              <a:gd name="connsiteY38" fmla="*/ 2427241 h 3351166"/>
              <a:gd name="connsiteX39" fmla="*/ 1985963 w 1985963"/>
              <a:gd name="connsiteY39" fmla="*/ 2560591 h 3351166"/>
              <a:gd name="connsiteX40" fmla="*/ 1985963 w 1985963"/>
              <a:gd name="connsiteY40" fmla="*/ 2612978 h 3351166"/>
              <a:gd name="connsiteX41" fmla="*/ 1971675 w 1985963"/>
              <a:gd name="connsiteY41" fmla="*/ 2670128 h 3351166"/>
              <a:gd name="connsiteX42" fmla="*/ 1928813 w 1985963"/>
              <a:gd name="connsiteY42" fmla="*/ 2732041 h 3351166"/>
              <a:gd name="connsiteX43" fmla="*/ 1852613 w 1985963"/>
              <a:gd name="connsiteY43" fmla="*/ 2822528 h 3351166"/>
              <a:gd name="connsiteX44" fmla="*/ 1766888 w 1985963"/>
              <a:gd name="connsiteY44" fmla="*/ 2893966 h 3351166"/>
              <a:gd name="connsiteX45" fmla="*/ 1657350 w 1985963"/>
              <a:gd name="connsiteY45" fmla="*/ 2903491 h 3351166"/>
              <a:gd name="connsiteX46" fmla="*/ 1600200 w 1985963"/>
              <a:gd name="connsiteY46" fmla="*/ 2927303 h 3351166"/>
              <a:gd name="connsiteX0" fmla="*/ 1600200 w 1985963"/>
              <a:gd name="connsiteY0" fmla="*/ 2927303 h 3351166"/>
              <a:gd name="connsiteX1" fmla="*/ 1633538 w 1985963"/>
              <a:gd name="connsiteY1" fmla="*/ 2998741 h 3351166"/>
              <a:gd name="connsiteX2" fmla="*/ 1676400 w 1985963"/>
              <a:gd name="connsiteY2" fmla="*/ 3074941 h 3351166"/>
              <a:gd name="connsiteX3" fmla="*/ 1657350 w 1985963"/>
              <a:gd name="connsiteY3" fmla="*/ 3198766 h 3351166"/>
              <a:gd name="connsiteX4" fmla="*/ 1600200 w 1985963"/>
              <a:gd name="connsiteY4" fmla="*/ 3313066 h 3351166"/>
              <a:gd name="connsiteX5" fmla="*/ 1514475 w 1985963"/>
              <a:gd name="connsiteY5" fmla="*/ 3351166 h 3351166"/>
              <a:gd name="connsiteX6" fmla="*/ 1333500 w 1985963"/>
              <a:gd name="connsiteY6" fmla="*/ 3336878 h 3351166"/>
              <a:gd name="connsiteX7" fmla="*/ 1171575 w 1985963"/>
              <a:gd name="connsiteY7" fmla="*/ 3298778 h 3351166"/>
              <a:gd name="connsiteX8" fmla="*/ 1047750 w 1985963"/>
              <a:gd name="connsiteY8" fmla="*/ 3255916 h 3351166"/>
              <a:gd name="connsiteX9" fmla="*/ 914400 w 1985963"/>
              <a:gd name="connsiteY9" fmla="*/ 3208291 h 3351166"/>
              <a:gd name="connsiteX10" fmla="*/ 842963 w 1985963"/>
              <a:gd name="connsiteY10" fmla="*/ 3089228 h 3351166"/>
              <a:gd name="connsiteX11" fmla="*/ 819150 w 1985963"/>
              <a:gd name="connsiteY11" fmla="*/ 2989216 h 3351166"/>
              <a:gd name="connsiteX12" fmla="*/ 700088 w 1985963"/>
              <a:gd name="connsiteY12" fmla="*/ 2984453 h 3351166"/>
              <a:gd name="connsiteX13" fmla="*/ 581025 w 1985963"/>
              <a:gd name="connsiteY13" fmla="*/ 2974928 h 3351166"/>
              <a:gd name="connsiteX14" fmla="*/ 381000 w 1985963"/>
              <a:gd name="connsiteY14" fmla="*/ 2951116 h 3351166"/>
              <a:gd name="connsiteX15" fmla="*/ 242888 w 1985963"/>
              <a:gd name="connsiteY15" fmla="*/ 2908253 h 3351166"/>
              <a:gd name="connsiteX16" fmla="*/ 128588 w 1985963"/>
              <a:gd name="connsiteY16" fmla="*/ 2841578 h 3351166"/>
              <a:gd name="connsiteX17" fmla="*/ 52388 w 1985963"/>
              <a:gd name="connsiteY17" fmla="*/ 2717753 h 3351166"/>
              <a:gd name="connsiteX18" fmla="*/ 9525 w 1985963"/>
              <a:gd name="connsiteY18" fmla="*/ 2593928 h 3351166"/>
              <a:gd name="connsiteX19" fmla="*/ 0 w 1985963"/>
              <a:gd name="connsiteY19" fmla="*/ 2455816 h 3351166"/>
              <a:gd name="connsiteX20" fmla="*/ 76200 w 1985963"/>
              <a:gd name="connsiteY20" fmla="*/ 2274841 h 3351166"/>
              <a:gd name="connsiteX21" fmla="*/ 147638 w 1985963"/>
              <a:gd name="connsiteY21" fmla="*/ 2179591 h 3351166"/>
              <a:gd name="connsiteX22" fmla="*/ 271463 w 1985963"/>
              <a:gd name="connsiteY22" fmla="*/ 2060528 h 3351166"/>
              <a:gd name="connsiteX23" fmla="*/ 442913 w 1985963"/>
              <a:gd name="connsiteY23" fmla="*/ 1836691 h 3351166"/>
              <a:gd name="connsiteX24" fmla="*/ 647700 w 1985963"/>
              <a:gd name="connsiteY24" fmla="*/ 1517603 h 3351166"/>
              <a:gd name="connsiteX25" fmla="*/ 819150 w 1985963"/>
              <a:gd name="connsiteY25" fmla="*/ 1184228 h 3351166"/>
              <a:gd name="connsiteX26" fmla="*/ 933450 w 1985963"/>
              <a:gd name="connsiteY26" fmla="*/ 893716 h 3351166"/>
              <a:gd name="connsiteX27" fmla="*/ 1023938 w 1985963"/>
              <a:gd name="connsiteY27" fmla="*/ 426991 h 3351166"/>
              <a:gd name="connsiteX28" fmla="*/ 1090613 w 1985963"/>
              <a:gd name="connsiteY28" fmla="*/ 7891 h 3351166"/>
              <a:gd name="connsiteX29" fmla="*/ 1666875 w 1985963"/>
              <a:gd name="connsiteY29" fmla="*/ 26941 h 3351166"/>
              <a:gd name="connsiteX30" fmla="*/ 1676400 w 1985963"/>
              <a:gd name="connsiteY30" fmla="*/ 207916 h 3351166"/>
              <a:gd name="connsiteX31" fmla="*/ 1647824 w 1985963"/>
              <a:gd name="connsiteY31" fmla="*/ 517479 h 3351166"/>
              <a:gd name="connsiteX32" fmla="*/ 1628775 w 1985963"/>
              <a:gd name="connsiteY32" fmla="*/ 827041 h 3351166"/>
              <a:gd name="connsiteX33" fmla="*/ 1643063 w 1985963"/>
              <a:gd name="connsiteY33" fmla="*/ 1122316 h 3351166"/>
              <a:gd name="connsiteX34" fmla="*/ 1657350 w 1985963"/>
              <a:gd name="connsiteY34" fmla="*/ 1408066 h 3351166"/>
              <a:gd name="connsiteX35" fmla="*/ 1685925 w 1985963"/>
              <a:gd name="connsiteY35" fmla="*/ 1584279 h 3351166"/>
              <a:gd name="connsiteX36" fmla="*/ 1738313 w 1985963"/>
              <a:gd name="connsiteY36" fmla="*/ 1822403 h 3351166"/>
              <a:gd name="connsiteX37" fmla="*/ 1828800 w 1985963"/>
              <a:gd name="connsiteY37" fmla="*/ 2122441 h 3351166"/>
              <a:gd name="connsiteX38" fmla="*/ 1914525 w 1985963"/>
              <a:gd name="connsiteY38" fmla="*/ 2427241 h 3351166"/>
              <a:gd name="connsiteX39" fmla="*/ 1985963 w 1985963"/>
              <a:gd name="connsiteY39" fmla="*/ 2560591 h 3351166"/>
              <a:gd name="connsiteX40" fmla="*/ 1985963 w 1985963"/>
              <a:gd name="connsiteY40" fmla="*/ 2612978 h 3351166"/>
              <a:gd name="connsiteX41" fmla="*/ 1971675 w 1985963"/>
              <a:gd name="connsiteY41" fmla="*/ 2670128 h 3351166"/>
              <a:gd name="connsiteX42" fmla="*/ 1928813 w 1985963"/>
              <a:gd name="connsiteY42" fmla="*/ 2732041 h 3351166"/>
              <a:gd name="connsiteX43" fmla="*/ 1852613 w 1985963"/>
              <a:gd name="connsiteY43" fmla="*/ 2822528 h 3351166"/>
              <a:gd name="connsiteX44" fmla="*/ 1766888 w 1985963"/>
              <a:gd name="connsiteY44" fmla="*/ 2893966 h 3351166"/>
              <a:gd name="connsiteX45" fmla="*/ 1657350 w 1985963"/>
              <a:gd name="connsiteY45" fmla="*/ 2903491 h 3351166"/>
              <a:gd name="connsiteX46" fmla="*/ 1600200 w 1985963"/>
              <a:gd name="connsiteY46" fmla="*/ 2927303 h 3351166"/>
              <a:gd name="connsiteX0" fmla="*/ 1600200 w 1985963"/>
              <a:gd name="connsiteY0" fmla="*/ 2927303 h 3336878"/>
              <a:gd name="connsiteX1" fmla="*/ 1633538 w 1985963"/>
              <a:gd name="connsiteY1" fmla="*/ 2998741 h 3336878"/>
              <a:gd name="connsiteX2" fmla="*/ 1676400 w 1985963"/>
              <a:gd name="connsiteY2" fmla="*/ 3074941 h 3336878"/>
              <a:gd name="connsiteX3" fmla="*/ 1657350 w 1985963"/>
              <a:gd name="connsiteY3" fmla="*/ 3198766 h 3336878"/>
              <a:gd name="connsiteX4" fmla="*/ 1600200 w 1985963"/>
              <a:gd name="connsiteY4" fmla="*/ 3313066 h 3336878"/>
              <a:gd name="connsiteX5" fmla="*/ 1333500 w 1985963"/>
              <a:gd name="connsiteY5" fmla="*/ 3336878 h 3336878"/>
              <a:gd name="connsiteX6" fmla="*/ 1171575 w 1985963"/>
              <a:gd name="connsiteY6" fmla="*/ 3298778 h 3336878"/>
              <a:gd name="connsiteX7" fmla="*/ 1047750 w 1985963"/>
              <a:gd name="connsiteY7" fmla="*/ 3255916 h 3336878"/>
              <a:gd name="connsiteX8" fmla="*/ 914400 w 1985963"/>
              <a:gd name="connsiteY8" fmla="*/ 3208291 h 3336878"/>
              <a:gd name="connsiteX9" fmla="*/ 842963 w 1985963"/>
              <a:gd name="connsiteY9" fmla="*/ 3089228 h 3336878"/>
              <a:gd name="connsiteX10" fmla="*/ 819150 w 1985963"/>
              <a:gd name="connsiteY10" fmla="*/ 2989216 h 3336878"/>
              <a:gd name="connsiteX11" fmla="*/ 700088 w 1985963"/>
              <a:gd name="connsiteY11" fmla="*/ 2984453 h 3336878"/>
              <a:gd name="connsiteX12" fmla="*/ 581025 w 1985963"/>
              <a:gd name="connsiteY12" fmla="*/ 2974928 h 3336878"/>
              <a:gd name="connsiteX13" fmla="*/ 381000 w 1985963"/>
              <a:gd name="connsiteY13" fmla="*/ 2951116 h 3336878"/>
              <a:gd name="connsiteX14" fmla="*/ 242888 w 1985963"/>
              <a:gd name="connsiteY14" fmla="*/ 2908253 h 3336878"/>
              <a:gd name="connsiteX15" fmla="*/ 128588 w 1985963"/>
              <a:gd name="connsiteY15" fmla="*/ 2841578 h 3336878"/>
              <a:gd name="connsiteX16" fmla="*/ 52388 w 1985963"/>
              <a:gd name="connsiteY16" fmla="*/ 2717753 h 3336878"/>
              <a:gd name="connsiteX17" fmla="*/ 9525 w 1985963"/>
              <a:gd name="connsiteY17" fmla="*/ 2593928 h 3336878"/>
              <a:gd name="connsiteX18" fmla="*/ 0 w 1985963"/>
              <a:gd name="connsiteY18" fmla="*/ 2455816 h 3336878"/>
              <a:gd name="connsiteX19" fmla="*/ 76200 w 1985963"/>
              <a:gd name="connsiteY19" fmla="*/ 2274841 h 3336878"/>
              <a:gd name="connsiteX20" fmla="*/ 147638 w 1985963"/>
              <a:gd name="connsiteY20" fmla="*/ 2179591 h 3336878"/>
              <a:gd name="connsiteX21" fmla="*/ 271463 w 1985963"/>
              <a:gd name="connsiteY21" fmla="*/ 2060528 h 3336878"/>
              <a:gd name="connsiteX22" fmla="*/ 442913 w 1985963"/>
              <a:gd name="connsiteY22" fmla="*/ 1836691 h 3336878"/>
              <a:gd name="connsiteX23" fmla="*/ 647700 w 1985963"/>
              <a:gd name="connsiteY23" fmla="*/ 1517603 h 3336878"/>
              <a:gd name="connsiteX24" fmla="*/ 819150 w 1985963"/>
              <a:gd name="connsiteY24" fmla="*/ 1184228 h 3336878"/>
              <a:gd name="connsiteX25" fmla="*/ 933450 w 1985963"/>
              <a:gd name="connsiteY25" fmla="*/ 893716 h 3336878"/>
              <a:gd name="connsiteX26" fmla="*/ 1023938 w 1985963"/>
              <a:gd name="connsiteY26" fmla="*/ 426991 h 3336878"/>
              <a:gd name="connsiteX27" fmla="*/ 1090613 w 1985963"/>
              <a:gd name="connsiteY27" fmla="*/ 7891 h 3336878"/>
              <a:gd name="connsiteX28" fmla="*/ 1666875 w 1985963"/>
              <a:gd name="connsiteY28" fmla="*/ 26941 h 3336878"/>
              <a:gd name="connsiteX29" fmla="*/ 1676400 w 1985963"/>
              <a:gd name="connsiteY29" fmla="*/ 207916 h 3336878"/>
              <a:gd name="connsiteX30" fmla="*/ 1647824 w 1985963"/>
              <a:gd name="connsiteY30" fmla="*/ 517479 h 3336878"/>
              <a:gd name="connsiteX31" fmla="*/ 1628775 w 1985963"/>
              <a:gd name="connsiteY31" fmla="*/ 827041 h 3336878"/>
              <a:gd name="connsiteX32" fmla="*/ 1643063 w 1985963"/>
              <a:gd name="connsiteY32" fmla="*/ 1122316 h 3336878"/>
              <a:gd name="connsiteX33" fmla="*/ 1657350 w 1985963"/>
              <a:gd name="connsiteY33" fmla="*/ 1408066 h 3336878"/>
              <a:gd name="connsiteX34" fmla="*/ 1685925 w 1985963"/>
              <a:gd name="connsiteY34" fmla="*/ 1584279 h 3336878"/>
              <a:gd name="connsiteX35" fmla="*/ 1738313 w 1985963"/>
              <a:gd name="connsiteY35" fmla="*/ 1822403 h 3336878"/>
              <a:gd name="connsiteX36" fmla="*/ 1828800 w 1985963"/>
              <a:gd name="connsiteY36" fmla="*/ 2122441 h 3336878"/>
              <a:gd name="connsiteX37" fmla="*/ 1914525 w 1985963"/>
              <a:gd name="connsiteY37" fmla="*/ 2427241 h 3336878"/>
              <a:gd name="connsiteX38" fmla="*/ 1985963 w 1985963"/>
              <a:gd name="connsiteY38" fmla="*/ 2560591 h 3336878"/>
              <a:gd name="connsiteX39" fmla="*/ 1985963 w 1985963"/>
              <a:gd name="connsiteY39" fmla="*/ 2612978 h 3336878"/>
              <a:gd name="connsiteX40" fmla="*/ 1971675 w 1985963"/>
              <a:gd name="connsiteY40" fmla="*/ 2670128 h 3336878"/>
              <a:gd name="connsiteX41" fmla="*/ 1928813 w 1985963"/>
              <a:gd name="connsiteY41" fmla="*/ 2732041 h 3336878"/>
              <a:gd name="connsiteX42" fmla="*/ 1852613 w 1985963"/>
              <a:gd name="connsiteY42" fmla="*/ 2822528 h 3336878"/>
              <a:gd name="connsiteX43" fmla="*/ 1766888 w 1985963"/>
              <a:gd name="connsiteY43" fmla="*/ 2893966 h 3336878"/>
              <a:gd name="connsiteX44" fmla="*/ 1657350 w 1985963"/>
              <a:gd name="connsiteY44" fmla="*/ 2903491 h 3336878"/>
              <a:gd name="connsiteX45" fmla="*/ 1600200 w 1985963"/>
              <a:gd name="connsiteY45" fmla="*/ 2927303 h 3336878"/>
              <a:gd name="connsiteX0" fmla="*/ 1600200 w 1985963"/>
              <a:gd name="connsiteY0" fmla="*/ 2927303 h 3336878"/>
              <a:gd name="connsiteX1" fmla="*/ 1633538 w 1985963"/>
              <a:gd name="connsiteY1" fmla="*/ 2998741 h 3336878"/>
              <a:gd name="connsiteX2" fmla="*/ 1676400 w 1985963"/>
              <a:gd name="connsiteY2" fmla="*/ 3074941 h 3336878"/>
              <a:gd name="connsiteX3" fmla="*/ 1657350 w 1985963"/>
              <a:gd name="connsiteY3" fmla="*/ 3198766 h 3336878"/>
              <a:gd name="connsiteX4" fmla="*/ 1600200 w 1985963"/>
              <a:gd name="connsiteY4" fmla="*/ 3313066 h 3336878"/>
              <a:gd name="connsiteX5" fmla="*/ 1333500 w 1985963"/>
              <a:gd name="connsiteY5" fmla="*/ 3336878 h 3336878"/>
              <a:gd name="connsiteX6" fmla="*/ 1171575 w 1985963"/>
              <a:gd name="connsiteY6" fmla="*/ 3298778 h 3336878"/>
              <a:gd name="connsiteX7" fmla="*/ 1047750 w 1985963"/>
              <a:gd name="connsiteY7" fmla="*/ 3255916 h 3336878"/>
              <a:gd name="connsiteX8" fmla="*/ 914400 w 1985963"/>
              <a:gd name="connsiteY8" fmla="*/ 3208291 h 3336878"/>
              <a:gd name="connsiteX9" fmla="*/ 842963 w 1985963"/>
              <a:gd name="connsiteY9" fmla="*/ 3089228 h 3336878"/>
              <a:gd name="connsiteX10" fmla="*/ 819150 w 1985963"/>
              <a:gd name="connsiteY10" fmla="*/ 2989216 h 3336878"/>
              <a:gd name="connsiteX11" fmla="*/ 700088 w 1985963"/>
              <a:gd name="connsiteY11" fmla="*/ 2984453 h 3336878"/>
              <a:gd name="connsiteX12" fmla="*/ 581025 w 1985963"/>
              <a:gd name="connsiteY12" fmla="*/ 2974928 h 3336878"/>
              <a:gd name="connsiteX13" fmla="*/ 381000 w 1985963"/>
              <a:gd name="connsiteY13" fmla="*/ 2951116 h 3336878"/>
              <a:gd name="connsiteX14" fmla="*/ 242888 w 1985963"/>
              <a:gd name="connsiteY14" fmla="*/ 2908253 h 3336878"/>
              <a:gd name="connsiteX15" fmla="*/ 128588 w 1985963"/>
              <a:gd name="connsiteY15" fmla="*/ 2841578 h 3336878"/>
              <a:gd name="connsiteX16" fmla="*/ 52388 w 1985963"/>
              <a:gd name="connsiteY16" fmla="*/ 2717753 h 3336878"/>
              <a:gd name="connsiteX17" fmla="*/ 9525 w 1985963"/>
              <a:gd name="connsiteY17" fmla="*/ 2593928 h 3336878"/>
              <a:gd name="connsiteX18" fmla="*/ 0 w 1985963"/>
              <a:gd name="connsiteY18" fmla="*/ 2455816 h 3336878"/>
              <a:gd name="connsiteX19" fmla="*/ 76200 w 1985963"/>
              <a:gd name="connsiteY19" fmla="*/ 2274841 h 3336878"/>
              <a:gd name="connsiteX20" fmla="*/ 147638 w 1985963"/>
              <a:gd name="connsiteY20" fmla="*/ 2179591 h 3336878"/>
              <a:gd name="connsiteX21" fmla="*/ 271463 w 1985963"/>
              <a:gd name="connsiteY21" fmla="*/ 2060528 h 3336878"/>
              <a:gd name="connsiteX22" fmla="*/ 442913 w 1985963"/>
              <a:gd name="connsiteY22" fmla="*/ 1836691 h 3336878"/>
              <a:gd name="connsiteX23" fmla="*/ 647700 w 1985963"/>
              <a:gd name="connsiteY23" fmla="*/ 1517603 h 3336878"/>
              <a:gd name="connsiteX24" fmla="*/ 819150 w 1985963"/>
              <a:gd name="connsiteY24" fmla="*/ 1184228 h 3336878"/>
              <a:gd name="connsiteX25" fmla="*/ 933450 w 1985963"/>
              <a:gd name="connsiteY25" fmla="*/ 893716 h 3336878"/>
              <a:gd name="connsiteX26" fmla="*/ 1023938 w 1985963"/>
              <a:gd name="connsiteY26" fmla="*/ 426991 h 3336878"/>
              <a:gd name="connsiteX27" fmla="*/ 1090613 w 1985963"/>
              <a:gd name="connsiteY27" fmla="*/ 7891 h 3336878"/>
              <a:gd name="connsiteX28" fmla="*/ 1666875 w 1985963"/>
              <a:gd name="connsiteY28" fmla="*/ 26941 h 3336878"/>
              <a:gd name="connsiteX29" fmla="*/ 1676400 w 1985963"/>
              <a:gd name="connsiteY29" fmla="*/ 207916 h 3336878"/>
              <a:gd name="connsiteX30" fmla="*/ 1647824 w 1985963"/>
              <a:gd name="connsiteY30" fmla="*/ 517479 h 3336878"/>
              <a:gd name="connsiteX31" fmla="*/ 1628775 w 1985963"/>
              <a:gd name="connsiteY31" fmla="*/ 827041 h 3336878"/>
              <a:gd name="connsiteX32" fmla="*/ 1643063 w 1985963"/>
              <a:gd name="connsiteY32" fmla="*/ 1122316 h 3336878"/>
              <a:gd name="connsiteX33" fmla="*/ 1657350 w 1985963"/>
              <a:gd name="connsiteY33" fmla="*/ 1408066 h 3336878"/>
              <a:gd name="connsiteX34" fmla="*/ 1685925 w 1985963"/>
              <a:gd name="connsiteY34" fmla="*/ 1584279 h 3336878"/>
              <a:gd name="connsiteX35" fmla="*/ 1738313 w 1985963"/>
              <a:gd name="connsiteY35" fmla="*/ 1822403 h 3336878"/>
              <a:gd name="connsiteX36" fmla="*/ 1828800 w 1985963"/>
              <a:gd name="connsiteY36" fmla="*/ 2122441 h 3336878"/>
              <a:gd name="connsiteX37" fmla="*/ 1914525 w 1985963"/>
              <a:gd name="connsiteY37" fmla="*/ 2427241 h 3336878"/>
              <a:gd name="connsiteX38" fmla="*/ 1985963 w 1985963"/>
              <a:gd name="connsiteY38" fmla="*/ 2560591 h 3336878"/>
              <a:gd name="connsiteX39" fmla="*/ 1985963 w 1985963"/>
              <a:gd name="connsiteY39" fmla="*/ 2612978 h 3336878"/>
              <a:gd name="connsiteX40" fmla="*/ 1971675 w 1985963"/>
              <a:gd name="connsiteY40" fmla="*/ 2670128 h 3336878"/>
              <a:gd name="connsiteX41" fmla="*/ 1928813 w 1985963"/>
              <a:gd name="connsiteY41" fmla="*/ 2732041 h 3336878"/>
              <a:gd name="connsiteX42" fmla="*/ 1852613 w 1985963"/>
              <a:gd name="connsiteY42" fmla="*/ 2822528 h 3336878"/>
              <a:gd name="connsiteX43" fmla="*/ 1766888 w 1985963"/>
              <a:gd name="connsiteY43" fmla="*/ 2893966 h 3336878"/>
              <a:gd name="connsiteX44" fmla="*/ 1657350 w 1985963"/>
              <a:gd name="connsiteY44" fmla="*/ 2903491 h 3336878"/>
              <a:gd name="connsiteX45" fmla="*/ 1600200 w 1985963"/>
              <a:gd name="connsiteY45" fmla="*/ 2927303 h 3336878"/>
              <a:gd name="connsiteX0" fmla="*/ 1600200 w 1985963"/>
              <a:gd name="connsiteY0" fmla="*/ 2927303 h 3336878"/>
              <a:gd name="connsiteX1" fmla="*/ 1633538 w 1985963"/>
              <a:gd name="connsiteY1" fmla="*/ 2998741 h 3336878"/>
              <a:gd name="connsiteX2" fmla="*/ 1676400 w 1985963"/>
              <a:gd name="connsiteY2" fmla="*/ 3074941 h 3336878"/>
              <a:gd name="connsiteX3" fmla="*/ 1657350 w 1985963"/>
              <a:gd name="connsiteY3" fmla="*/ 3198766 h 3336878"/>
              <a:gd name="connsiteX4" fmla="*/ 1600200 w 1985963"/>
              <a:gd name="connsiteY4" fmla="*/ 3313066 h 3336878"/>
              <a:gd name="connsiteX5" fmla="*/ 1333500 w 1985963"/>
              <a:gd name="connsiteY5" fmla="*/ 3336878 h 3336878"/>
              <a:gd name="connsiteX6" fmla="*/ 1171575 w 1985963"/>
              <a:gd name="connsiteY6" fmla="*/ 3298778 h 3336878"/>
              <a:gd name="connsiteX7" fmla="*/ 1047750 w 1985963"/>
              <a:gd name="connsiteY7" fmla="*/ 3255916 h 3336878"/>
              <a:gd name="connsiteX8" fmla="*/ 914400 w 1985963"/>
              <a:gd name="connsiteY8" fmla="*/ 3208291 h 3336878"/>
              <a:gd name="connsiteX9" fmla="*/ 842963 w 1985963"/>
              <a:gd name="connsiteY9" fmla="*/ 3089228 h 3336878"/>
              <a:gd name="connsiteX10" fmla="*/ 819150 w 1985963"/>
              <a:gd name="connsiteY10" fmla="*/ 2989216 h 3336878"/>
              <a:gd name="connsiteX11" fmla="*/ 700088 w 1985963"/>
              <a:gd name="connsiteY11" fmla="*/ 2984453 h 3336878"/>
              <a:gd name="connsiteX12" fmla="*/ 581025 w 1985963"/>
              <a:gd name="connsiteY12" fmla="*/ 2974928 h 3336878"/>
              <a:gd name="connsiteX13" fmla="*/ 381000 w 1985963"/>
              <a:gd name="connsiteY13" fmla="*/ 2951116 h 3336878"/>
              <a:gd name="connsiteX14" fmla="*/ 242888 w 1985963"/>
              <a:gd name="connsiteY14" fmla="*/ 2908253 h 3336878"/>
              <a:gd name="connsiteX15" fmla="*/ 128588 w 1985963"/>
              <a:gd name="connsiteY15" fmla="*/ 2841578 h 3336878"/>
              <a:gd name="connsiteX16" fmla="*/ 52388 w 1985963"/>
              <a:gd name="connsiteY16" fmla="*/ 2717753 h 3336878"/>
              <a:gd name="connsiteX17" fmla="*/ 9525 w 1985963"/>
              <a:gd name="connsiteY17" fmla="*/ 2593928 h 3336878"/>
              <a:gd name="connsiteX18" fmla="*/ 0 w 1985963"/>
              <a:gd name="connsiteY18" fmla="*/ 2455816 h 3336878"/>
              <a:gd name="connsiteX19" fmla="*/ 76200 w 1985963"/>
              <a:gd name="connsiteY19" fmla="*/ 2274841 h 3336878"/>
              <a:gd name="connsiteX20" fmla="*/ 147638 w 1985963"/>
              <a:gd name="connsiteY20" fmla="*/ 2179591 h 3336878"/>
              <a:gd name="connsiteX21" fmla="*/ 271463 w 1985963"/>
              <a:gd name="connsiteY21" fmla="*/ 2060528 h 3336878"/>
              <a:gd name="connsiteX22" fmla="*/ 442913 w 1985963"/>
              <a:gd name="connsiteY22" fmla="*/ 1836691 h 3336878"/>
              <a:gd name="connsiteX23" fmla="*/ 647700 w 1985963"/>
              <a:gd name="connsiteY23" fmla="*/ 1517603 h 3336878"/>
              <a:gd name="connsiteX24" fmla="*/ 819150 w 1985963"/>
              <a:gd name="connsiteY24" fmla="*/ 1184228 h 3336878"/>
              <a:gd name="connsiteX25" fmla="*/ 933450 w 1985963"/>
              <a:gd name="connsiteY25" fmla="*/ 893716 h 3336878"/>
              <a:gd name="connsiteX26" fmla="*/ 1023938 w 1985963"/>
              <a:gd name="connsiteY26" fmla="*/ 426991 h 3336878"/>
              <a:gd name="connsiteX27" fmla="*/ 1090613 w 1985963"/>
              <a:gd name="connsiteY27" fmla="*/ 7891 h 3336878"/>
              <a:gd name="connsiteX28" fmla="*/ 1666875 w 1985963"/>
              <a:gd name="connsiteY28" fmla="*/ 26941 h 3336878"/>
              <a:gd name="connsiteX29" fmla="*/ 1676400 w 1985963"/>
              <a:gd name="connsiteY29" fmla="*/ 207916 h 3336878"/>
              <a:gd name="connsiteX30" fmla="*/ 1647824 w 1985963"/>
              <a:gd name="connsiteY30" fmla="*/ 517479 h 3336878"/>
              <a:gd name="connsiteX31" fmla="*/ 1628775 w 1985963"/>
              <a:gd name="connsiteY31" fmla="*/ 827041 h 3336878"/>
              <a:gd name="connsiteX32" fmla="*/ 1643063 w 1985963"/>
              <a:gd name="connsiteY32" fmla="*/ 1122316 h 3336878"/>
              <a:gd name="connsiteX33" fmla="*/ 1657350 w 1985963"/>
              <a:gd name="connsiteY33" fmla="*/ 1408066 h 3336878"/>
              <a:gd name="connsiteX34" fmla="*/ 1685925 w 1985963"/>
              <a:gd name="connsiteY34" fmla="*/ 1584279 h 3336878"/>
              <a:gd name="connsiteX35" fmla="*/ 1738313 w 1985963"/>
              <a:gd name="connsiteY35" fmla="*/ 1822403 h 3336878"/>
              <a:gd name="connsiteX36" fmla="*/ 1828800 w 1985963"/>
              <a:gd name="connsiteY36" fmla="*/ 2122441 h 3336878"/>
              <a:gd name="connsiteX37" fmla="*/ 1914525 w 1985963"/>
              <a:gd name="connsiteY37" fmla="*/ 2427241 h 3336878"/>
              <a:gd name="connsiteX38" fmla="*/ 1985963 w 1985963"/>
              <a:gd name="connsiteY38" fmla="*/ 2560591 h 3336878"/>
              <a:gd name="connsiteX39" fmla="*/ 1985963 w 1985963"/>
              <a:gd name="connsiteY39" fmla="*/ 2612978 h 3336878"/>
              <a:gd name="connsiteX40" fmla="*/ 1971675 w 1985963"/>
              <a:gd name="connsiteY40" fmla="*/ 2670128 h 3336878"/>
              <a:gd name="connsiteX41" fmla="*/ 1928813 w 1985963"/>
              <a:gd name="connsiteY41" fmla="*/ 2732041 h 3336878"/>
              <a:gd name="connsiteX42" fmla="*/ 1852613 w 1985963"/>
              <a:gd name="connsiteY42" fmla="*/ 2822528 h 3336878"/>
              <a:gd name="connsiteX43" fmla="*/ 1766888 w 1985963"/>
              <a:gd name="connsiteY43" fmla="*/ 2893966 h 3336878"/>
              <a:gd name="connsiteX44" fmla="*/ 1657350 w 1985963"/>
              <a:gd name="connsiteY44" fmla="*/ 2903491 h 3336878"/>
              <a:gd name="connsiteX45" fmla="*/ 1600200 w 1985963"/>
              <a:gd name="connsiteY45" fmla="*/ 2927303 h 3336878"/>
              <a:gd name="connsiteX0" fmla="*/ 1600200 w 1985963"/>
              <a:gd name="connsiteY0" fmla="*/ 2927303 h 3336878"/>
              <a:gd name="connsiteX1" fmla="*/ 1633538 w 1985963"/>
              <a:gd name="connsiteY1" fmla="*/ 2998741 h 3336878"/>
              <a:gd name="connsiteX2" fmla="*/ 1676400 w 1985963"/>
              <a:gd name="connsiteY2" fmla="*/ 3074941 h 3336878"/>
              <a:gd name="connsiteX3" fmla="*/ 1600200 w 1985963"/>
              <a:gd name="connsiteY3" fmla="*/ 3313066 h 3336878"/>
              <a:gd name="connsiteX4" fmla="*/ 1333500 w 1985963"/>
              <a:gd name="connsiteY4" fmla="*/ 3336878 h 3336878"/>
              <a:gd name="connsiteX5" fmla="*/ 1171575 w 1985963"/>
              <a:gd name="connsiteY5" fmla="*/ 3298778 h 3336878"/>
              <a:gd name="connsiteX6" fmla="*/ 1047750 w 1985963"/>
              <a:gd name="connsiteY6" fmla="*/ 3255916 h 3336878"/>
              <a:gd name="connsiteX7" fmla="*/ 914400 w 1985963"/>
              <a:gd name="connsiteY7" fmla="*/ 3208291 h 3336878"/>
              <a:gd name="connsiteX8" fmla="*/ 842963 w 1985963"/>
              <a:gd name="connsiteY8" fmla="*/ 3089228 h 3336878"/>
              <a:gd name="connsiteX9" fmla="*/ 819150 w 1985963"/>
              <a:gd name="connsiteY9" fmla="*/ 2989216 h 3336878"/>
              <a:gd name="connsiteX10" fmla="*/ 700088 w 1985963"/>
              <a:gd name="connsiteY10" fmla="*/ 2984453 h 3336878"/>
              <a:gd name="connsiteX11" fmla="*/ 581025 w 1985963"/>
              <a:gd name="connsiteY11" fmla="*/ 2974928 h 3336878"/>
              <a:gd name="connsiteX12" fmla="*/ 381000 w 1985963"/>
              <a:gd name="connsiteY12" fmla="*/ 2951116 h 3336878"/>
              <a:gd name="connsiteX13" fmla="*/ 242888 w 1985963"/>
              <a:gd name="connsiteY13" fmla="*/ 2908253 h 3336878"/>
              <a:gd name="connsiteX14" fmla="*/ 128588 w 1985963"/>
              <a:gd name="connsiteY14" fmla="*/ 2841578 h 3336878"/>
              <a:gd name="connsiteX15" fmla="*/ 52388 w 1985963"/>
              <a:gd name="connsiteY15" fmla="*/ 2717753 h 3336878"/>
              <a:gd name="connsiteX16" fmla="*/ 9525 w 1985963"/>
              <a:gd name="connsiteY16" fmla="*/ 2593928 h 3336878"/>
              <a:gd name="connsiteX17" fmla="*/ 0 w 1985963"/>
              <a:gd name="connsiteY17" fmla="*/ 2455816 h 3336878"/>
              <a:gd name="connsiteX18" fmla="*/ 76200 w 1985963"/>
              <a:gd name="connsiteY18" fmla="*/ 2274841 h 3336878"/>
              <a:gd name="connsiteX19" fmla="*/ 147638 w 1985963"/>
              <a:gd name="connsiteY19" fmla="*/ 2179591 h 3336878"/>
              <a:gd name="connsiteX20" fmla="*/ 271463 w 1985963"/>
              <a:gd name="connsiteY20" fmla="*/ 2060528 h 3336878"/>
              <a:gd name="connsiteX21" fmla="*/ 442913 w 1985963"/>
              <a:gd name="connsiteY21" fmla="*/ 1836691 h 3336878"/>
              <a:gd name="connsiteX22" fmla="*/ 647700 w 1985963"/>
              <a:gd name="connsiteY22" fmla="*/ 1517603 h 3336878"/>
              <a:gd name="connsiteX23" fmla="*/ 819150 w 1985963"/>
              <a:gd name="connsiteY23" fmla="*/ 1184228 h 3336878"/>
              <a:gd name="connsiteX24" fmla="*/ 933450 w 1985963"/>
              <a:gd name="connsiteY24" fmla="*/ 893716 h 3336878"/>
              <a:gd name="connsiteX25" fmla="*/ 1023938 w 1985963"/>
              <a:gd name="connsiteY25" fmla="*/ 426991 h 3336878"/>
              <a:gd name="connsiteX26" fmla="*/ 1090613 w 1985963"/>
              <a:gd name="connsiteY26" fmla="*/ 7891 h 3336878"/>
              <a:gd name="connsiteX27" fmla="*/ 1666875 w 1985963"/>
              <a:gd name="connsiteY27" fmla="*/ 26941 h 3336878"/>
              <a:gd name="connsiteX28" fmla="*/ 1676400 w 1985963"/>
              <a:gd name="connsiteY28" fmla="*/ 207916 h 3336878"/>
              <a:gd name="connsiteX29" fmla="*/ 1647824 w 1985963"/>
              <a:gd name="connsiteY29" fmla="*/ 517479 h 3336878"/>
              <a:gd name="connsiteX30" fmla="*/ 1628775 w 1985963"/>
              <a:gd name="connsiteY30" fmla="*/ 827041 h 3336878"/>
              <a:gd name="connsiteX31" fmla="*/ 1643063 w 1985963"/>
              <a:gd name="connsiteY31" fmla="*/ 1122316 h 3336878"/>
              <a:gd name="connsiteX32" fmla="*/ 1657350 w 1985963"/>
              <a:gd name="connsiteY32" fmla="*/ 1408066 h 3336878"/>
              <a:gd name="connsiteX33" fmla="*/ 1685925 w 1985963"/>
              <a:gd name="connsiteY33" fmla="*/ 1584279 h 3336878"/>
              <a:gd name="connsiteX34" fmla="*/ 1738313 w 1985963"/>
              <a:gd name="connsiteY34" fmla="*/ 1822403 h 3336878"/>
              <a:gd name="connsiteX35" fmla="*/ 1828800 w 1985963"/>
              <a:gd name="connsiteY35" fmla="*/ 2122441 h 3336878"/>
              <a:gd name="connsiteX36" fmla="*/ 1914525 w 1985963"/>
              <a:gd name="connsiteY36" fmla="*/ 2427241 h 3336878"/>
              <a:gd name="connsiteX37" fmla="*/ 1985963 w 1985963"/>
              <a:gd name="connsiteY37" fmla="*/ 2560591 h 3336878"/>
              <a:gd name="connsiteX38" fmla="*/ 1985963 w 1985963"/>
              <a:gd name="connsiteY38" fmla="*/ 2612978 h 3336878"/>
              <a:gd name="connsiteX39" fmla="*/ 1971675 w 1985963"/>
              <a:gd name="connsiteY39" fmla="*/ 2670128 h 3336878"/>
              <a:gd name="connsiteX40" fmla="*/ 1928813 w 1985963"/>
              <a:gd name="connsiteY40" fmla="*/ 2732041 h 3336878"/>
              <a:gd name="connsiteX41" fmla="*/ 1852613 w 1985963"/>
              <a:gd name="connsiteY41" fmla="*/ 2822528 h 3336878"/>
              <a:gd name="connsiteX42" fmla="*/ 1766888 w 1985963"/>
              <a:gd name="connsiteY42" fmla="*/ 2893966 h 3336878"/>
              <a:gd name="connsiteX43" fmla="*/ 1657350 w 1985963"/>
              <a:gd name="connsiteY43" fmla="*/ 2903491 h 3336878"/>
              <a:gd name="connsiteX44" fmla="*/ 1600200 w 1985963"/>
              <a:gd name="connsiteY44" fmla="*/ 2927303 h 3336878"/>
              <a:gd name="connsiteX0" fmla="*/ 1600200 w 1985963"/>
              <a:gd name="connsiteY0" fmla="*/ 2927303 h 3336878"/>
              <a:gd name="connsiteX1" fmla="*/ 1633538 w 1985963"/>
              <a:gd name="connsiteY1" fmla="*/ 2998741 h 3336878"/>
              <a:gd name="connsiteX2" fmla="*/ 1676400 w 1985963"/>
              <a:gd name="connsiteY2" fmla="*/ 3074941 h 3336878"/>
              <a:gd name="connsiteX3" fmla="*/ 1600200 w 1985963"/>
              <a:gd name="connsiteY3" fmla="*/ 3313066 h 3336878"/>
              <a:gd name="connsiteX4" fmla="*/ 1333500 w 1985963"/>
              <a:gd name="connsiteY4" fmla="*/ 3336878 h 3336878"/>
              <a:gd name="connsiteX5" fmla="*/ 1171575 w 1985963"/>
              <a:gd name="connsiteY5" fmla="*/ 3298778 h 3336878"/>
              <a:gd name="connsiteX6" fmla="*/ 1047750 w 1985963"/>
              <a:gd name="connsiteY6" fmla="*/ 3255916 h 3336878"/>
              <a:gd name="connsiteX7" fmla="*/ 914400 w 1985963"/>
              <a:gd name="connsiteY7" fmla="*/ 3208291 h 3336878"/>
              <a:gd name="connsiteX8" fmla="*/ 842963 w 1985963"/>
              <a:gd name="connsiteY8" fmla="*/ 3089228 h 3336878"/>
              <a:gd name="connsiteX9" fmla="*/ 819150 w 1985963"/>
              <a:gd name="connsiteY9" fmla="*/ 2989216 h 3336878"/>
              <a:gd name="connsiteX10" fmla="*/ 700088 w 1985963"/>
              <a:gd name="connsiteY10" fmla="*/ 2984453 h 3336878"/>
              <a:gd name="connsiteX11" fmla="*/ 581025 w 1985963"/>
              <a:gd name="connsiteY11" fmla="*/ 2974928 h 3336878"/>
              <a:gd name="connsiteX12" fmla="*/ 381000 w 1985963"/>
              <a:gd name="connsiteY12" fmla="*/ 2951116 h 3336878"/>
              <a:gd name="connsiteX13" fmla="*/ 242888 w 1985963"/>
              <a:gd name="connsiteY13" fmla="*/ 2908253 h 3336878"/>
              <a:gd name="connsiteX14" fmla="*/ 128588 w 1985963"/>
              <a:gd name="connsiteY14" fmla="*/ 2841578 h 3336878"/>
              <a:gd name="connsiteX15" fmla="*/ 52388 w 1985963"/>
              <a:gd name="connsiteY15" fmla="*/ 2717753 h 3336878"/>
              <a:gd name="connsiteX16" fmla="*/ 9525 w 1985963"/>
              <a:gd name="connsiteY16" fmla="*/ 2593928 h 3336878"/>
              <a:gd name="connsiteX17" fmla="*/ 0 w 1985963"/>
              <a:gd name="connsiteY17" fmla="*/ 2455816 h 3336878"/>
              <a:gd name="connsiteX18" fmla="*/ 76200 w 1985963"/>
              <a:gd name="connsiteY18" fmla="*/ 2274841 h 3336878"/>
              <a:gd name="connsiteX19" fmla="*/ 147638 w 1985963"/>
              <a:gd name="connsiteY19" fmla="*/ 2179591 h 3336878"/>
              <a:gd name="connsiteX20" fmla="*/ 271463 w 1985963"/>
              <a:gd name="connsiteY20" fmla="*/ 2060528 h 3336878"/>
              <a:gd name="connsiteX21" fmla="*/ 442913 w 1985963"/>
              <a:gd name="connsiteY21" fmla="*/ 1836691 h 3336878"/>
              <a:gd name="connsiteX22" fmla="*/ 647700 w 1985963"/>
              <a:gd name="connsiteY22" fmla="*/ 1517603 h 3336878"/>
              <a:gd name="connsiteX23" fmla="*/ 819150 w 1985963"/>
              <a:gd name="connsiteY23" fmla="*/ 1184228 h 3336878"/>
              <a:gd name="connsiteX24" fmla="*/ 933450 w 1985963"/>
              <a:gd name="connsiteY24" fmla="*/ 893716 h 3336878"/>
              <a:gd name="connsiteX25" fmla="*/ 1023938 w 1985963"/>
              <a:gd name="connsiteY25" fmla="*/ 426991 h 3336878"/>
              <a:gd name="connsiteX26" fmla="*/ 1090613 w 1985963"/>
              <a:gd name="connsiteY26" fmla="*/ 7891 h 3336878"/>
              <a:gd name="connsiteX27" fmla="*/ 1666875 w 1985963"/>
              <a:gd name="connsiteY27" fmla="*/ 26941 h 3336878"/>
              <a:gd name="connsiteX28" fmla="*/ 1676400 w 1985963"/>
              <a:gd name="connsiteY28" fmla="*/ 207916 h 3336878"/>
              <a:gd name="connsiteX29" fmla="*/ 1647824 w 1985963"/>
              <a:gd name="connsiteY29" fmla="*/ 517479 h 3336878"/>
              <a:gd name="connsiteX30" fmla="*/ 1628775 w 1985963"/>
              <a:gd name="connsiteY30" fmla="*/ 827041 h 3336878"/>
              <a:gd name="connsiteX31" fmla="*/ 1643063 w 1985963"/>
              <a:gd name="connsiteY31" fmla="*/ 1122316 h 3336878"/>
              <a:gd name="connsiteX32" fmla="*/ 1657350 w 1985963"/>
              <a:gd name="connsiteY32" fmla="*/ 1408066 h 3336878"/>
              <a:gd name="connsiteX33" fmla="*/ 1685925 w 1985963"/>
              <a:gd name="connsiteY33" fmla="*/ 1584279 h 3336878"/>
              <a:gd name="connsiteX34" fmla="*/ 1738313 w 1985963"/>
              <a:gd name="connsiteY34" fmla="*/ 1822403 h 3336878"/>
              <a:gd name="connsiteX35" fmla="*/ 1828800 w 1985963"/>
              <a:gd name="connsiteY35" fmla="*/ 2122441 h 3336878"/>
              <a:gd name="connsiteX36" fmla="*/ 1914525 w 1985963"/>
              <a:gd name="connsiteY36" fmla="*/ 2427241 h 3336878"/>
              <a:gd name="connsiteX37" fmla="*/ 1985963 w 1985963"/>
              <a:gd name="connsiteY37" fmla="*/ 2560591 h 3336878"/>
              <a:gd name="connsiteX38" fmla="*/ 1985963 w 1985963"/>
              <a:gd name="connsiteY38" fmla="*/ 2612978 h 3336878"/>
              <a:gd name="connsiteX39" fmla="*/ 1971675 w 1985963"/>
              <a:gd name="connsiteY39" fmla="*/ 2670128 h 3336878"/>
              <a:gd name="connsiteX40" fmla="*/ 1928813 w 1985963"/>
              <a:gd name="connsiteY40" fmla="*/ 2732041 h 3336878"/>
              <a:gd name="connsiteX41" fmla="*/ 1852613 w 1985963"/>
              <a:gd name="connsiteY41" fmla="*/ 2822528 h 3336878"/>
              <a:gd name="connsiteX42" fmla="*/ 1766888 w 1985963"/>
              <a:gd name="connsiteY42" fmla="*/ 2893966 h 3336878"/>
              <a:gd name="connsiteX43" fmla="*/ 1657350 w 1985963"/>
              <a:gd name="connsiteY43" fmla="*/ 2903491 h 3336878"/>
              <a:gd name="connsiteX44" fmla="*/ 1600200 w 1985963"/>
              <a:gd name="connsiteY44" fmla="*/ 2927303 h 3336878"/>
              <a:gd name="connsiteX0" fmla="*/ 1600200 w 1985963"/>
              <a:gd name="connsiteY0" fmla="*/ 2927303 h 3336878"/>
              <a:gd name="connsiteX1" fmla="*/ 1633538 w 1985963"/>
              <a:gd name="connsiteY1" fmla="*/ 2998741 h 3336878"/>
              <a:gd name="connsiteX2" fmla="*/ 1676400 w 1985963"/>
              <a:gd name="connsiteY2" fmla="*/ 3074941 h 3336878"/>
              <a:gd name="connsiteX3" fmla="*/ 1600200 w 1985963"/>
              <a:gd name="connsiteY3" fmla="*/ 3313066 h 3336878"/>
              <a:gd name="connsiteX4" fmla="*/ 1333500 w 1985963"/>
              <a:gd name="connsiteY4" fmla="*/ 3336878 h 3336878"/>
              <a:gd name="connsiteX5" fmla="*/ 1047750 w 1985963"/>
              <a:gd name="connsiteY5" fmla="*/ 3255916 h 3336878"/>
              <a:gd name="connsiteX6" fmla="*/ 914400 w 1985963"/>
              <a:gd name="connsiteY6" fmla="*/ 3208291 h 3336878"/>
              <a:gd name="connsiteX7" fmla="*/ 842963 w 1985963"/>
              <a:gd name="connsiteY7" fmla="*/ 3089228 h 3336878"/>
              <a:gd name="connsiteX8" fmla="*/ 819150 w 1985963"/>
              <a:gd name="connsiteY8" fmla="*/ 2989216 h 3336878"/>
              <a:gd name="connsiteX9" fmla="*/ 700088 w 1985963"/>
              <a:gd name="connsiteY9" fmla="*/ 2984453 h 3336878"/>
              <a:gd name="connsiteX10" fmla="*/ 581025 w 1985963"/>
              <a:gd name="connsiteY10" fmla="*/ 2974928 h 3336878"/>
              <a:gd name="connsiteX11" fmla="*/ 381000 w 1985963"/>
              <a:gd name="connsiteY11" fmla="*/ 2951116 h 3336878"/>
              <a:gd name="connsiteX12" fmla="*/ 242888 w 1985963"/>
              <a:gd name="connsiteY12" fmla="*/ 2908253 h 3336878"/>
              <a:gd name="connsiteX13" fmla="*/ 128588 w 1985963"/>
              <a:gd name="connsiteY13" fmla="*/ 2841578 h 3336878"/>
              <a:gd name="connsiteX14" fmla="*/ 52388 w 1985963"/>
              <a:gd name="connsiteY14" fmla="*/ 2717753 h 3336878"/>
              <a:gd name="connsiteX15" fmla="*/ 9525 w 1985963"/>
              <a:gd name="connsiteY15" fmla="*/ 2593928 h 3336878"/>
              <a:gd name="connsiteX16" fmla="*/ 0 w 1985963"/>
              <a:gd name="connsiteY16" fmla="*/ 2455816 h 3336878"/>
              <a:gd name="connsiteX17" fmla="*/ 76200 w 1985963"/>
              <a:gd name="connsiteY17" fmla="*/ 2274841 h 3336878"/>
              <a:gd name="connsiteX18" fmla="*/ 147638 w 1985963"/>
              <a:gd name="connsiteY18" fmla="*/ 2179591 h 3336878"/>
              <a:gd name="connsiteX19" fmla="*/ 271463 w 1985963"/>
              <a:gd name="connsiteY19" fmla="*/ 2060528 h 3336878"/>
              <a:gd name="connsiteX20" fmla="*/ 442913 w 1985963"/>
              <a:gd name="connsiteY20" fmla="*/ 1836691 h 3336878"/>
              <a:gd name="connsiteX21" fmla="*/ 647700 w 1985963"/>
              <a:gd name="connsiteY21" fmla="*/ 1517603 h 3336878"/>
              <a:gd name="connsiteX22" fmla="*/ 819150 w 1985963"/>
              <a:gd name="connsiteY22" fmla="*/ 1184228 h 3336878"/>
              <a:gd name="connsiteX23" fmla="*/ 933450 w 1985963"/>
              <a:gd name="connsiteY23" fmla="*/ 893716 h 3336878"/>
              <a:gd name="connsiteX24" fmla="*/ 1023938 w 1985963"/>
              <a:gd name="connsiteY24" fmla="*/ 426991 h 3336878"/>
              <a:gd name="connsiteX25" fmla="*/ 1090613 w 1985963"/>
              <a:gd name="connsiteY25" fmla="*/ 7891 h 3336878"/>
              <a:gd name="connsiteX26" fmla="*/ 1666875 w 1985963"/>
              <a:gd name="connsiteY26" fmla="*/ 26941 h 3336878"/>
              <a:gd name="connsiteX27" fmla="*/ 1676400 w 1985963"/>
              <a:gd name="connsiteY27" fmla="*/ 207916 h 3336878"/>
              <a:gd name="connsiteX28" fmla="*/ 1647824 w 1985963"/>
              <a:gd name="connsiteY28" fmla="*/ 517479 h 3336878"/>
              <a:gd name="connsiteX29" fmla="*/ 1628775 w 1985963"/>
              <a:gd name="connsiteY29" fmla="*/ 827041 h 3336878"/>
              <a:gd name="connsiteX30" fmla="*/ 1643063 w 1985963"/>
              <a:gd name="connsiteY30" fmla="*/ 1122316 h 3336878"/>
              <a:gd name="connsiteX31" fmla="*/ 1657350 w 1985963"/>
              <a:gd name="connsiteY31" fmla="*/ 1408066 h 3336878"/>
              <a:gd name="connsiteX32" fmla="*/ 1685925 w 1985963"/>
              <a:gd name="connsiteY32" fmla="*/ 1584279 h 3336878"/>
              <a:gd name="connsiteX33" fmla="*/ 1738313 w 1985963"/>
              <a:gd name="connsiteY33" fmla="*/ 1822403 h 3336878"/>
              <a:gd name="connsiteX34" fmla="*/ 1828800 w 1985963"/>
              <a:gd name="connsiteY34" fmla="*/ 2122441 h 3336878"/>
              <a:gd name="connsiteX35" fmla="*/ 1914525 w 1985963"/>
              <a:gd name="connsiteY35" fmla="*/ 2427241 h 3336878"/>
              <a:gd name="connsiteX36" fmla="*/ 1985963 w 1985963"/>
              <a:gd name="connsiteY36" fmla="*/ 2560591 h 3336878"/>
              <a:gd name="connsiteX37" fmla="*/ 1985963 w 1985963"/>
              <a:gd name="connsiteY37" fmla="*/ 2612978 h 3336878"/>
              <a:gd name="connsiteX38" fmla="*/ 1971675 w 1985963"/>
              <a:gd name="connsiteY38" fmla="*/ 2670128 h 3336878"/>
              <a:gd name="connsiteX39" fmla="*/ 1928813 w 1985963"/>
              <a:gd name="connsiteY39" fmla="*/ 2732041 h 3336878"/>
              <a:gd name="connsiteX40" fmla="*/ 1852613 w 1985963"/>
              <a:gd name="connsiteY40" fmla="*/ 2822528 h 3336878"/>
              <a:gd name="connsiteX41" fmla="*/ 1766888 w 1985963"/>
              <a:gd name="connsiteY41" fmla="*/ 2893966 h 3336878"/>
              <a:gd name="connsiteX42" fmla="*/ 1657350 w 1985963"/>
              <a:gd name="connsiteY42" fmla="*/ 2903491 h 3336878"/>
              <a:gd name="connsiteX43" fmla="*/ 1600200 w 1985963"/>
              <a:gd name="connsiteY43" fmla="*/ 2927303 h 3336878"/>
              <a:gd name="connsiteX0" fmla="*/ 1600200 w 1985963"/>
              <a:gd name="connsiteY0" fmla="*/ 2927303 h 3336878"/>
              <a:gd name="connsiteX1" fmla="*/ 1633538 w 1985963"/>
              <a:gd name="connsiteY1" fmla="*/ 2998741 h 3336878"/>
              <a:gd name="connsiteX2" fmla="*/ 1676400 w 1985963"/>
              <a:gd name="connsiteY2" fmla="*/ 3074941 h 3336878"/>
              <a:gd name="connsiteX3" fmla="*/ 1600200 w 1985963"/>
              <a:gd name="connsiteY3" fmla="*/ 3313066 h 3336878"/>
              <a:gd name="connsiteX4" fmla="*/ 1326356 w 1985963"/>
              <a:gd name="connsiteY4" fmla="*/ 3336878 h 3336878"/>
              <a:gd name="connsiteX5" fmla="*/ 1047750 w 1985963"/>
              <a:gd name="connsiteY5" fmla="*/ 3255916 h 3336878"/>
              <a:gd name="connsiteX6" fmla="*/ 914400 w 1985963"/>
              <a:gd name="connsiteY6" fmla="*/ 3208291 h 3336878"/>
              <a:gd name="connsiteX7" fmla="*/ 842963 w 1985963"/>
              <a:gd name="connsiteY7" fmla="*/ 3089228 h 3336878"/>
              <a:gd name="connsiteX8" fmla="*/ 819150 w 1985963"/>
              <a:gd name="connsiteY8" fmla="*/ 2989216 h 3336878"/>
              <a:gd name="connsiteX9" fmla="*/ 700088 w 1985963"/>
              <a:gd name="connsiteY9" fmla="*/ 2984453 h 3336878"/>
              <a:gd name="connsiteX10" fmla="*/ 581025 w 1985963"/>
              <a:gd name="connsiteY10" fmla="*/ 2974928 h 3336878"/>
              <a:gd name="connsiteX11" fmla="*/ 381000 w 1985963"/>
              <a:gd name="connsiteY11" fmla="*/ 2951116 h 3336878"/>
              <a:gd name="connsiteX12" fmla="*/ 242888 w 1985963"/>
              <a:gd name="connsiteY12" fmla="*/ 2908253 h 3336878"/>
              <a:gd name="connsiteX13" fmla="*/ 128588 w 1985963"/>
              <a:gd name="connsiteY13" fmla="*/ 2841578 h 3336878"/>
              <a:gd name="connsiteX14" fmla="*/ 52388 w 1985963"/>
              <a:gd name="connsiteY14" fmla="*/ 2717753 h 3336878"/>
              <a:gd name="connsiteX15" fmla="*/ 9525 w 1985963"/>
              <a:gd name="connsiteY15" fmla="*/ 2593928 h 3336878"/>
              <a:gd name="connsiteX16" fmla="*/ 0 w 1985963"/>
              <a:gd name="connsiteY16" fmla="*/ 2455816 h 3336878"/>
              <a:gd name="connsiteX17" fmla="*/ 76200 w 1985963"/>
              <a:gd name="connsiteY17" fmla="*/ 2274841 h 3336878"/>
              <a:gd name="connsiteX18" fmla="*/ 147638 w 1985963"/>
              <a:gd name="connsiteY18" fmla="*/ 2179591 h 3336878"/>
              <a:gd name="connsiteX19" fmla="*/ 271463 w 1985963"/>
              <a:gd name="connsiteY19" fmla="*/ 2060528 h 3336878"/>
              <a:gd name="connsiteX20" fmla="*/ 442913 w 1985963"/>
              <a:gd name="connsiteY20" fmla="*/ 1836691 h 3336878"/>
              <a:gd name="connsiteX21" fmla="*/ 647700 w 1985963"/>
              <a:gd name="connsiteY21" fmla="*/ 1517603 h 3336878"/>
              <a:gd name="connsiteX22" fmla="*/ 819150 w 1985963"/>
              <a:gd name="connsiteY22" fmla="*/ 1184228 h 3336878"/>
              <a:gd name="connsiteX23" fmla="*/ 933450 w 1985963"/>
              <a:gd name="connsiteY23" fmla="*/ 893716 h 3336878"/>
              <a:gd name="connsiteX24" fmla="*/ 1023938 w 1985963"/>
              <a:gd name="connsiteY24" fmla="*/ 426991 h 3336878"/>
              <a:gd name="connsiteX25" fmla="*/ 1090613 w 1985963"/>
              <a:gd name="connsiteY25" fmla="*/ 7891 h 3336878"/>
              <a:gd name="connsiteX26" fmla="*/ 1666875 w 1985963"/>
              <a:gd name="connsiteY26" fmla="*/ 26941 h 3336878"/>
              <a:gd name="connsiteX27" fmla="*/ 1676400 w 1985963"/>
              <a:gd name="connsiteY27" fmla="*/ 207916 h 3336878"/>
              <a:gd name="connsiteX28" fmla="*/ 1647824 w 1985963"/>
              <a:gd name="connsiteY28" fmla="*/ 517479 h 3336878"/>
              <a:gd name="connsiteX29" fmla="*/ 1628775 w 1985963"/>
              <a:gd name="connsiteY29" fmla="*/ 827041 h 3336878"/>
              <a:gd name="connsiteX30" fmla="*/ 1643063 w 1985963"/>
              <a:gd name="connsiteY30" fmla="*/ 1122316 h 3336878"/>
              <a:gd name="connsiteX31" fmla="*/ 1657350 w 1985963"/>
              <a:gd name="connsiteY31" fmla="*/ 1408066 h 3336878"/>
              <a:gd name="connsiteX32" fmla="*/ 1685925 w 1985963"/>
              <a:gd name="connsiteY32" fmla="*/ 1584279 h 3336878"/>
              <a:gd name="connsiteX33" fmla="*/ 1738313 w 1985963"/>
              <a:gd name="connsiteY33" fmla="*/ 1822403 h 3336878"/>
              <a:gd name="connsiteX34" fmla="*/ 1828800 w 1985963"/>
              <a:gd name="connsiteY34" fmla="*/ 2122441 h 3336878"/>
              <a:gd name="connsiteX35" fmla="*/ 1914525 w 1985963"/>
              <a:gd name="connsiteY35" fmla="*/ 2427241 h 3336878"/>
              <a:gd name="connsiteX36" fmla="*/ 1985963 w 1985963"/>
              <a:gd name="connsiteY36" fmla="*/ 2560591 h 3336878"/>
              <a:gd name="connsiteX37" fmla="*/ 1985963 w 1985963"/>
              <a:gd name="connsiteY37" fmla="*/ 2612978 h 3336878"/>
              <a:gd name="connsiteX38" fmla="*/ 1971675 w 1985963"/>
              <a:gd name="connsiteY38" fmla="*/ 2670128 h 3336878"/>
              <a:gd name="connsiteX39" fmla="*/ 1928813 w 1985963"/>
              <a:gd name="connsiteY39" fmla="*/ 2732041 h 3336878"/>
              <a:gd name="connsiteX40" fmla="*/ 1852613 w 1985963"/>
              <a:gd name="connsiteY40" fmla="*/ 2822528 h 3336878"/>
              <a:gd name="connsiteX41" fmla="*/ 1766888 w 1985963"/>
              <a:gd name="connsiteY41" fmla="*/ 2893966 h 3336878"/>
              <a:gd name="connsiteX42" fmla="*/ 1657350 w 1985963"/>
              <a:gd name="connsiteY42" fmla="*/ 2903491 h 3336878"/>
              <a:gd name="connsiteX43" fmla="*/ 1600200 w 1985963"/>
              <a:gd name="connsiteY43" fmla="*/ 2927303 h 3336878"/>
              <a:gd name="connsiteX0" fmla="*/ 1600200 w 1985963"/>
              <a:gd name="connsiteY0" fmla="*/ 2927303 h 3336878"/>
              <a:gd name="connsiteX1" fmla="*/ 1633538 w 1985963"/>
              <a:gd name="connsiteY1" fmla="*/ 2998741 h 3336878"/>
              <a:gd name="connsiteX2" fmla="*/ 1676400 w 1985963"/>
              <a:gd name="connsiteY2" fmla="*/ 3074941 h 3336878"/>
              <a:gd name="connsiteX3" fmla="*/ 1600200 w 1985963"/>
              <a:gd name="connsiteY3" fmla="*/ 3313066 h 3336878"/>
              <a:gd name="connsiteX4" fmla="*/ 1326356 w 1985963"/>
              <a:gd name="connsiteY4" fmla="*/ 3336878 h 3336878"/>
              <a:gd name="connsiteX5" fmla="*/ 1047750 w 1985963"/>
              <a:gd name="connsiteY5" fmla="*/ 3255916 h 3336878"/>
              <a:gd name="connsiteX6" fmla="*/ 914400 w 1985963"/>
              <a:gd name="connsiteY6" fmla="*/ 3208291 h 3336878"/>
              <a:gd name="connsiteX7" fmla="*/ 842963 w 1985963"/>
              <a:gd name="connsiteY7" fmla="*/ 3089228 h 3336878"/>
              <a:gd name="connsiteX8" fmla="*/ 819150 w 1985963"/>
              <a:gd name="connsiteY8" fmla="*/ 2989216 h 3336878"/>
              <a:gd name="connsiteX9" fmla="*/ 700088 w 1985963"/>
              <a:gd name="connsiteY9" fmla="*/ 2984453 h 3336878"/>
              <a:gd name="connsiteX10" fmla="*/ 581025 w 1985963"/>
              <a:gd name="connsiteY10" fmla="*/ 2974928 h 3336878"/>
              <a:gd name="connsiteX11" fmla="*/ 381000 w 1985963"/>
              <a:gd name="connsiteY11" fmla="*/ 2951116 h 3336878"/>
              <a:gd name="connsiteX12" fmla="*/ 242888 w 1985963"/>
              <a:gd name="connsiteY12" fmla="*/ 2908253 h 3336878"/>
              <a:gd name="connsiteX13" fmla="*/ 128588 w 1985963"/>
              <a:gd name="connsiteY13" fmla="*/ 2841578 h 3336878"/>
              <a:gd name="connsiteX14" fmla="*/ 52388 w 1985963"/>
              <a:gd name="connsiteY14" fmla="*/ 2717753 h 3336878"/>
              <a:gd name="connsiteX15" fmla="*/ 9525 w 1985963"/>
              <a:gd name="connsiteY15" fmla="*/ 2593928 h 3336878"/>
              <a:gd name="connsiteX16" fmla="*/ 0 w 1985963"/>
              <a:gd name="connsiteY16" fmla="*/ 2455816 h 3336878"/>
              <a:gd name="connsiteX17" fmla="*/ 76200 w 1985963"/>
              <a:gd name="connsiteY17" fmla="*/ 2274841 h 3336878"/>
              <a:gd name="connsiteX18" fmla="*/ 147638 w 1985963"/>
              <a:gd name="connsiteY18" fmla="*/ 2179591 h 3336878"/>
              <a:gd name="connsiteX19" fmla="*/ 271463 w 1985963"/>
              <a:gd name="connsiteY19" fmla="*/ 2060528 h 3336878"/>
              <a:gd name="connsiteX20" fmla="*/ 442913 w 1985963"/>
              <a:gd name="connsiteY20" fmla="*/ 1836691 h 3336878"/>
              <a:gd name="connsiteX21" fmla="*/ 647700 w 1985963"/>
              <a:gd name="connsiteY21" fmla="*/ 1517603 h 3336878"/>
              <a:gd name="connsiteX22" fmla="*/ 819150 w 1985963"/>
              <a:gd name="connsiteY22" fmla="*/ 1184228 h 3336878"/>
              <a:gd name="connsiteX23" fmla="*/ 933450 w 1985963"/>
              <a:gd name="connsiteY23" fmla="*/ 893716 h 3336878"/>
              <a:gd name="connsiteX24" fmla="*/ 1023938 w 1985963"/>
              <a:gd name="connsiteY24" fmla="*/ 426991 h 3336878"/>
              <a:gd name="connsiteX25" fmla="*/ 1090613 w 1985963"/>
              <a:gd name="connsiteY25" fmla="*/ 7891 h 3336878"/>
              <a:gd name="connsiteX26" fmla="*/ 1666875 w 1985963"/>
              <a:gd name="connsiteY26" fmla="*/ 26941 h 3336878"/>
              <a:gd name="connsiteX27" fmla="*/ 1676400 w 1985963"/>
              <a:gd name="connsiteY27" fmla="*/ 207916 h 3336878"/>
              <a:gd name="connsiteX28" fmla="*/ 1647824 w 1985963"/>
              <a:gd name="connsiteY28" fmla="*/ 517479 h 3336878"/>
              <a:gd name="connsiteX29" fmla="*/ 1628775 w 1985963"/>
              <a:gd name="connsiteY29" fmla="*/ 827041 h 3336878"/>
              <a:gd name="connsiteX30" fmla="*/ 1643063 w 1985963"/>
              <a:gd name="connsiteY30" fmla="*/ 1122316 h 3336878"/>
              <a:gd name="connsiteX31" fmla="*/ 1657350 w 1985963"/>
              <a:gd name="connsiteY31" fmla="*/ 1408066 h 3336878"/>
              <a:gd name="connsiteX32" fmla="*/ 1685925 w 1985963"/>
              <a:gd name="connsiteY32" fmla="*/ 1584279 h 3336878"/>
              <a:gd name="connsiteX33" fmla="*/ 1738313 w 1985963"/>
              <a:gd name="connsiteY33" fmla="*/ 1822403 h 3336878"/>
              <a:gd name="connsiteX34" fmla="*/ 1828800 w 1985963"/>
              <a:gd name="connsiteY34" fmla="*/ 2122441 h 3336878"/>
              <a:gd name="connsiteX35" fmla="*/ 1914525 w 1985963"/>
              <a:gd name="connsiteY35" fmla="*/ 2427241 h 3336878"/>
              <a:gd name="connsiteX36" fmla="*/ 1985963 w 1985963"/>
              <a:gd name="connsiteY36" fmla="*/ 2560591 h 3336878"/>
              <a:gd name="connsiteX37" fmla="*/ 1985963 w 1985963"/>
              <a:gd name="connsiteY37" fmla="*/ 2612978 h 3336878"/>
              <a:gd name="connsiteX38" fmla="*/ 1971675 w 1985963"/>
              <a:gd name="connsiteY38" fmla="*/ 2670128 h 3336878"/>
              <a:gd name="connsiteX39" fmla="*/ 1928813 w 1985963"/>
              <a:gd name="connsiteY39" fmla="*/ 2732041 h 3336878"/>
              <a:gd name="connsiteX40" fmla="*/ 1852613 w 1985963"/>
              <a:gd name="connsiteY40" fmla="*/ 2822528 h 3336878"/>
              <a:gd name="connsiteX41" fmla="*/ 1766888 w 1985963"/>
              <a:gd name="connsiteY41" fmla="*/ 2893966 h 3336878"/>
              <a:gd name="connsiteX42" fmla="*/ 1657350 w 1985963"/>
              <a:gd name="connsiteY42" fmla="*/ 2903491 h 3336878"/>
              <a:gd name="connsiteX43" fmla="*/ 1600200 w 1985963"/>
              <a:gd name="connsiteY43" fmla="*/ 2927303 h 3336878"/>
              <a:gd name="connsiteX0" fmla="*/ 1600200 w 1985963"/>
              <a:gd name="connsiteY0" fmla="*/ 2927303 h 3340091"/>
              <a:gd name="connsiteX1" fmla="*/ 1633538 w 1985963"/>
              <a:gd name="connsiteY1" fmla="*/ 2998741 h 3340091"/>
              <a:gd name="connsiteX2" fmla="*/ 1676400 w 1985963"/>
              <a:gd name="connsiteY2" fmla="*/ 3074941 h 3340091"/>
              <a:gd name="connsiteX3" fmla="*/ 1600200 w 1985963"/>
              <a:gd name="connsiteY3" fmla="*/ 3313066 h 3340091"/>
              <a:gd name="connsiteX4" fmla="*/ 1326356 w 1985963"/>
              <a:gd name="connsiteY4" fmla="*/ 3336878 h 3340091"/>
              <a:gd name="connsiteX5" fmla="*/ 1047750 w 1985963"/>
              <a:gd name="connsiteY5" fmla="*/ 3255916 h 3340091"/>
              <a:gd name="connsiteX6" fmla="*/ 914400 w 1985963"/>
              <a:gd name="connsiteY6" fmla="*/ 3208291 h 3340091"/>
              <a:gd name="connsiteX7" fmla="*/ 842963 w 1985963"/>
              <a:gd name="connsiteY7" fmla="*/ 3089228 h 3340091"/>
              <a:gd name="connsiteX8" fmla="*/ 819150 w 1985963"/>
              <a:gd name="connsiteY8" fmla="*/ 2989216 h 3340091"/>
              <a:gd name="connsiteX9" fmla="*/ 700088 w 1985963"/>
              <a:gd name="connsiteY9" fmla="*/ 2984453 h 3340091"/>
              <a:gd name="connsiteX10" fmla="*/ 581025 w 1985963"/>
              <a:gd name="connsiteY10" fmla="*/ 2974928 h 3340091"/>
              <a:gd name="connsiteX11" fmla="*/ 381000 w 1985963"/>
              <a:gd name="connsiteY11" fmla="*/ 2951116 h 3340091"/>
              <a:gd name="connsiteX12" fmla="*/ 242888 w 1985963"/>
              <a:gd name="connsiteY12" fmla="*/ 2908253 h 3340091"/>
              <a:gd name="connsiteX13" fmla="*/ 128588 w 1985963"/>
              <a:gd name="connsiteY13" fmla="*/ 2841578 h 3340091"/>
              <a:gd name="connsiteX14" fmla="*/ 52388 w 1985963"/>
              <a:gd name="connsiteY14" fmla="*/ 2717753 h 3340091"/>
              <a:gd name="connsiteX15" fmla="*/ 9525 w 1985963"/>
              <a:gd name="connsiteY15" fmla="*/ 2593928 h 3340091"/>
              <a:gd name="connsiteX16" fmla="*/ 0 w 1985963"/>
              <a:gd name="connsiteY16" fmla="*/ 2455816 h 3340091"/>
              <a:gd name="connsiteX17" fmla="*/ 76200 w 1985963"/>
              <a:gd name="connsiteY17" fmla="*/ 2274841 h 3340091"/>
              <a:gd name="connsiteX18" fmla="*/ 147638 w 1985963"/>
              <a:gd name="connsiteY18" fmla="*/ 2179591 h 3340091"/>
              <a:gd name="connsiteX19" fmla="*/ 271463 w 1985963"/>
              <a:gd name="connsiteY19" fmla="*/ 2060528 h 3340091"/>
              <a:gd name="connsiteX20" fmla="*/ 442913 w 1985963"/>
              <a:gd name="connsiteY20" fmla="*/ 1836691 h 3340091"/>
              <a:gd name="connsiteX21" fmla="*/ 647700 w 1985963"/>
              <a:gd name="connsiteY21" fmla="*/ 1517603 h 3340091"/>
              <a:gd name="connsiteX22" fmla="*/ 819150 w 1985963"/>
              <a:gd name="connsiteY22" fmla="*/ 1184228 h 3340091"/>
              <a:gd name="connsiteX23" fmla="*/ 933450 w 1985963"/>
              <a:gd name="connsiteY23" fmla="*/ 893716 h 3340091"/>
              <a:gd name="connsiteX24" fmla="*/ 1023938 w 1985963"/>
              <a:gd name="connsiteY24" fmla="*/ 426991 h 3340091"/>
              <a:gd name="connsiteX25" fmla="*/ 1090613 w 1985963"/>
              <a:gd name="connsiteY25" fmla="*/ 7891 h 3340091"/>
              <a:gd name="connsiteX26" fmla="*/ 1666875 w 1985963"/>
              <a:gd name="connsiteY26" fmla="*/ 26941 h 3340091"/>
              <a:gd name="connsiteX27" fmla="*/ 1676400 w 1985963"/>
              <a:gd name="connsiteY27" fmla="*/ 207916 h 3340091"/>
              <a:gd name="connsiteX28" fmla="*/ 1647824 w 1985963"/>
              <a:gd name="connsiteY28" fmla="*/ 517479 h 3340091"/>
              <a:gd name="connsiteX29" fmla="*/ 1628775 w 1985963"/>
              <a:gd name="connsiteY29" fmla="*/ 827041 h 3340091"/>
              <a:gd name="connsiteX30" fmla="*/ 1643063 w 1985963"/>
              <a:gd name="connsiteY30" fmla="*/ 1122316 h 3340091"/>
              <a:gd name="connsiteX31" fmla="*/ 1657350 w 1985963"/>
              <a:gd name="connsiteY31" fmla="*/ 1408066 h 3340091"/>
              <a:gd name="connsiteX32" fmla="*/ 1685925 w 1985963"/>
              <a:gd name="connsiteY32" fmla="*/ 1584279 h 3340091"/>
              <a:gd name="connsiteX33" fmla="*/ 1738313 w 1985963"/>
              <a:gd name="connsiteY33" fmla="*/ 1822403 h 3340091"/>
              <a:gd name="connsiteX34" fmla="*/ 1828800 w 1985963"/>
              <a:gd name="connsiteY34" fmla="*/ 2122441 h 3340091"/>
              <a:gd name="connsiteX35" fmla="*/ 1914525 w 1985963"/>
              <a:gd name="connsiteY35" fmla="*/ 2427241 h 3340091"/>
              <a:gd name="connsiteX36" fmla="*/ 1985963 w 1985963"/>
              <a:gd name="connsiteY36" fmla="*/ 2560591 h 3340091"/>
              <a:gd name="connsiteX37" fmla="*/ 1985963 w 1985963"/>
              <a:gd name="connsiteY37" fmla="*/ 2612978 h 3340091"/>
              <a:gd name="connsiteX38" fmla="*/ 1971675 w 1985963"/>
              <a:gd name="connsiteY38" fmla="*/ 2670128 h 3340091"/>
              <a:gd name="connsiteX39" fmla="*/ 1928813 w 1985963"/>
              <a:gd name="connsiteY39" fmla="*/ 2732041 h 3340091"/>
              <a:gd name="connsiteX40" fmla="*/ 1852613 w 1985963"/>
              <a:gd name="connsiteY40" fmla="*/ 2822528 h 3340091"/>
              <a:gd name="connsiteX41" fmla="*/ 1766888 w 1985963"/>
              <a:gd name="connsiteY41" fmla="*/ 2893966 h 3340091"/>
              <a:gd name="connsiteX42" fmla="*/ 1657350 w 1985963"/>
              <a:gd name="connsiteY42" fmla="*/ 2903491 h 3340091"/>
              <a:gd name="connsiteX43" fmla="*/ 1600200 w 1985963"/>
              <a:gd name="connsiteY43" fmla="*/ 2927303 h 3340091"/>
              <a:gd name="connsiteX0" fmla="*/ 1600200 w 1985963"/>
              <a:gd name="connsiteY0" fmla="*/ 2927303 h 3340091"/>
              <a:gd name="connsiteX1" fmla="*/ 1633538 w 1985963"/>
              <a:gd name="connsiteY1" fmla="*/ 2998741 h 3340091"/>
              <a:gd name="connsiteX2" fmla="*/ 1676400 w 1985963"/>
              <a:gd name="connsiteY2" fmla="*/ 3074941 h 3340091"/>
              <a:gd name="connsiteX3" fmla="*/ 1600200 w 1985963"/>
              <a:gd name="connsiteY3" fmla="*/ 3313066 h 3340091"/>
              <a:gd name="connsiteX4" fmla="*/ 1326356 w 1985963"/>
              <a:gd name="connsiteY4" fmla="*/ 3336878 h 3340091"/>
              <a:gd name="connsiteX5" fmla="*/ 1045369 w 1985963"/>
              <a:gd name="connsiteY5" fmla="*/ 3265441 h 3340091"/>
              <a:gd name="connsiteX6" fmla="*/ 914400 w 1985963"/>
              <a:gd name="connsiteY6" fmla="*/ 3208291 h 3340091"/>
              <a:gd name="connsiteX7" fmla="*/ 842963 w 1985963"/>
              <a:gd name="connsiteY7" fmla="*/ 3089228 h 3340091"/>
              <a:gd name="connsiteX8" fmla="*/ 819150 w 1985963"/>
              <a:gd name="connsiteY8" fmla="*/ 2989216 h 3340091"/>
              <a:gd name="connsiteX9" fmla="*/ 700088 w 1985963"/>
              <a:gd name="connsiteY9" fmla="*/ 2984453 h 3340091"/>
              <a:gd name="connsiteX10" fmla="*/ 581025 w 1985963"/>
              <a:gd name="connsiteY10" fmla="*/ 2974928 h 3340091"/>
              <a:gd name="connsiteX11" fmla="*/ 381000 w 1985963"/>
              <a:gd name="connsiteY11" fmla="*/ 2951116 h 3340091"/>
              <a:gd name="connsiteX12" fmla="*/ 242888 w 1985963"/>
              <a:gd name="connsiteY12" fmla="*/ 2908253 h 3340091"/>
              <a:gd name="connsiteX13" fmla="*/ 128588 w 1985963"/>
              <a:gd name="connsiteY13" fmla="*/ 2841578 h 3340091"/>
              <a:gd name="connsiteX14" fmla="*/ 52388 w 1985963"/>
              <a:gd name="connsiteY14" fmla="*/ 2717753 h 3340091"/>
              <a:gd name="connsiteX15" fmla="*/ 9525 w 1985963"/>
              <a:gd name="connsiteY15" fmla="*/ 2593928 h 3340091"/>
              <a:gd name="connsiteX16" fmla="*/ 0 w 1985963"/>
              <a:gd name="connsiteY16" fmla="*/ 2455816 h 3340091"/>
              <a:gd name="connsiteX17" fmla="*/ 76200 w 1985963"/>
              <a:gd name="connsiteY17" fmla="*/ 2274841 h 3340091"/>
              <a:gd name="connsiteX18" fmla="*/ 147638 w 1985963"/>
              <a:gd name="connsiteY18" fmla="*/ 2179591 h 3340091"/>
              <a:gd name="connsiteX19" fmla="*/ 271463 w 1985963"/>
              <a:gd name="connsiteY19" fmla="*/ 2060528 h 3340091"/>
              <a:gd name="connsiteX20" fmla="*/ 442913 w 1985963"/>
              <a:gd name="connsiteY20" fmla="*/ 1836691 h 3340091"/>
              <a:gd name="connsiteX21" fmla="*/ 647700 w 1985963"/>
              <a:gd name="connsiteY21" fmla="*/ 1517603 h 3340091"/>
              <a:gd name="connsiteX22" fmla="*/ 819150 w 1985963"/>
              <a:gd name="connsiteY22" fmla="*/ 1184228 h 3340091"/>
              <a:gd name="connsiteX23" fmla="*/ 933450 w 1985963"/>
              <a:gd name="connsiteY23" fmla="*/ 893716 h 3340091"/>
              <a:gd name="connsiteX24" fmla="*/ 1023938 w 1985963"/>
              <a:gd name="connsiteY24" fmla="*/ 426991 h 3340091"/>
              <a:gd name="connsiteX25" fmla="*/ 1090613 w 1985963"/>
              <a:gd name="connsiteY25" fmla="*/ 7891 h 3340091"/>
              <a:gd name="connsiteX26" fmla="*/ 1666875 w 1985963"/>
              <a:gd name="connsiteY26" fmla="*/ 26941 h 3340091"/>
              <a:gd name="connsiteX27" fmla="*/ 1676400 w 1985963"/>
              <a:gd name="connsiteY27" fmla="*/ 207916 h 3340091"/>
              <a:gd name="connsiteX28" fmla="*/ 1647824 w 1985963"/>
              <a:gd name="connsiteY28" fmla="*/ 517479 h 3340091"/>
              <a:gd name="connsiteX29" fmla="*/ 1628775 w 1985963"/>
              <a:gd name="connsiteY29" fmla="*/ 827041 h 3340091"/>
              <a:gd name="connsiteX30" fmla="*/ 1643063 w 1985963"/>
              <a:gd name="connsiteY30" fmla="*/ 1122316 h 3340091"/>
              <a:gd name="connsiteX31" fmla="*/ 1657350 w 1985963"/>
              <a:gd name="connsiteY31" fmla="*/ 1408066 h 3340091"/>
              <a:gd name="connsiteX32" fmla="*/ 1685925 w 1985963"/>
              <a:gd name="connsiteY32" fmla="*/ 1584279 h 3340091"/>
              <a:gd name="connsiteX33" fmla="*/ 1738313 w 1985963"/>
              <a:gd name="connsiteY33" fmla="*/ 1822403 h 3340091"/>
              <a:gd name="connsiteX34" fmla="*/ 1828800 w 1985963"/>
              <a:gd name="connsiteY34" fmla="*/ 2122441 h 3340091"/>
              <a:gd name="connsiteX35" fmla="*/ 1914525 w 1985963"/>
              <a:gd name="connsiteY35" fmla="*/ 2427241 h 3340091"/>
              <a:gd name="connsiteX36" fmla="*/ 1985963 w 1985963"/>
              <a:gd name="connsiteY36" fmla="*/ 2560591 h 3340091"/>
              <a:gd name="connsiteX37" fmla="*/ 1985963 w 1985963"/>
              <a:gd name="connsiteY37" fmla="*/ 2612978 h 3340091"/>
              <a:gd name="connsiteX38" fmla="*/ 1971675 w 1985963"/>
              <a:gd name="connsiteY38" fmla="*/ 2670128 h 3340091"/>
              <a:gd name="connsiteX39" fmla="*/ 1928813 w 1985963"/>
              <a:gd name="connsiteY39" fmla="*/ 2732041 h 3340091"/>
              <a:gd name="connsiteX40" fmla="*/ 1852613 w 1985963"/>
              <a:gd name="connsiteY40" fmla="*/ 2822528 h 3340091"/>
              <a:gd name="connsiteX41" fmla="*/ 1766888 w 1985963"/>
              <a:gd name="connsiteY41" fmla="*/ 2893966 h 3340091"/>
              <a:gd name="connsiteX42" fmla="*/ 1657350 w 1985963"/>
              <a:gd name="connsiteY42" fmla="*/ 2903491 h 3340091"/>
              <a:gd name="connsiteX43" fmla="*/ 1600200 w 1985963"/>
              <a:gd name="connsiteY43" fmla="*/ 2927303 h 3340091"/>
              <a:gd name="connsiteX0" fmla="*/ 1600200 w 1985963"/>
              <a:gd name="connsiteY0" fmla="*/ 2927303 h 3340091"/>
              <a:gd name="connsiteX1" fmla="*/ 1633538 w 1985963"/>
              <a:gd name="connsiteY1" fmla="*/ 2998741 h 3340091"/>
              <a:gd name="connsiteX2" fmla="*/ 1676400 w 1985963"/>
              <a:gd name="connsiteY2" fmla="*/ 3074941 h 3340091"/>
              <a:gd name="connsiteX3" fmla="*/ 1600200 w 1985963"/>
              <a:gd name="connsiteY3" fmla="*/ 3313066 h 3340091"/>
              <a:gd name="connsiteX4" fmla="*/ 1326356 w 1985963"/>
              <a:gd name="connsiteY4" fmla="*/ 3336878 h 3340091"/>
              <a:gd name="connsiteX5" fmla="*/ 1045369 w 1985963"/>
              <a:gd name="connsiteY5" fmla="*/ 3265441 h 3340091"/>
              <a:gd name="connsiteX6" fmla="*/ 914400 w 1985963"/>
              <a:gd name="connsiteY6" fmla="*/ 3208291 h 3340091"/>
              <a:gd name="connsiteX7" fmla="*/ 819150 w 1985963"/>
              <a:gd name="connsiteY7" fmla="*/ 2989216 h 3340091"/>
              <a:gd name="connsiteX8" fmla="*/ 700088 w 1985963"/>
              <a:gd name="connsiteY8" fmla="*/ 2984453 h 3340091"/>
              <a:gd name="connsiteX9" fmla="*/ 581025 w 1985963"/>
              <a:gd name="connsiteY9" fmla="*/ 2974928 h 3340091"/>
              <a:gd name="connsiteX10" fmla="*/ 381000 w 1985963"/>
              <a:gd name="connsiteY10" fmla="*/ 2951116 h 3340091"/>
              <a:gd name="connsiteX11" fmla="*/ 242888 w 1985963"/>
              <a:gd name="connsiteY11" fmla="*/ 2908253 h 3340091"/>
              <a:gd name="connsiteX12" fmla="*/ 128588 w 1985963"/>
              <a:gd name="connsiteY12" fmla="*/ 2841578 h 3340091"/>
              <a:gd name="connsiteX13" fmla="*/ 52388 w 1985963"/>
              <a:gd name="connsiteY13" fmla="*/ 2717753 h 3340091"/>
              <a:gd name="connsiteX14" fmla="*/ 9525 w 1985963"/>
              <a:gd name="connsiteY14" fmla="*/ 2593928 h 3340091"/>
              <a:gd name="connsiteX15" fmla="*/ 0 w 1985963"/>
              <a:gd name="connsiteY15" fmla="*/ 2455816 h 3340091"/>
              <a:gd name="connsiteX16" fmla="*/ 76200 w 1985963"/>
              <a:gd name="connsiteY16" fmla="*/ 2274841 h 3340091"/>
              <a:gd name="connsiteX17" fmla="*/ 147638 w 1985963"/>
              <a:gd name="connsiteY17" fmla="*/ 2179591 h 3340091"/>
              <a:gd name="connsiteX18" fmla="*/ 271463 w 1985963"/>
              <a:gd name="connsiteY18" fmla="*/ 2060528 h 3340091"/>
              <a:gd name="connsiteX19" fmla="*/ 442913 w 1985963"/>
              <a:gd name="connsiteY19" fmla="*/ 1836691 h 3340091"/>
              <a:gd name="connsiteX20" fmla="*/ 647700 w 1985963"/>
              <a:gd name="connsiteY20" fmla="*/ 1517603 h 3340091"/>
              <a:gd name="connsiteX21" fmla="*/ 819150 w 1985963"/>
              <a:gd name="connsiteY21" fmla="*/ 1184228 h 3340091"/>
              <a:gd name="connsiteX22" fmla="*/ 933450 w 1985963"/>
              <a:gd name="connsiteY22" fmla="*/ 893716 h 3340091"/>
              <a:gd name="connsiteX23" fmla="*/ 1023938 w 1985963"/>
              <a:gd name="connsiteY23" fmla="*/ 426991 h 3340091"/>
              <a:gd name="connsiteX24" fmla="*/ 1090613 w 1985963"/>
              <a:gd name="connsiteY24" fmla="*/ 7891 h 3340091"/>
              <a:gd name="connsiteX25" fmla="*/ 1666875 w 1985963"/>
              <a:gd name="connsiteY25" fmla="*/ 26941 h 3340091"/>
              <a:gd name="connsiteX26" fmla="*/ 1676400 w 1985963"/>
              <a:gd name="connsiteY26" fmla="*/ 207916 h 3340091"/>
              <a:gd name="connsiteX27" fmla="*/ 1647824 w 1985963"/>
              <a:gd name="connsiteY27" fmla="*/ 517479 h 3340091"/>
              <a:gd name="connsiteX28" fmla="*/ 1628775 w 1985963"/>
              <a:gd name="connsiteY28" fmla="*/ 827041 h 3340091"/>
              <a:gd name="connsiteX29" fmla="*/ 1643063 w 1985963"/>
              <a:gd name="connsiteY29" fmla="*/ 1122316 h 3340091"/>
              <a:gd name="connsiteX30" fmla="*/ 1657350 w 1985963"/>
              <a:gd name="connsiteY30" fmla="*/ 1408066 h 3340091"/>
              <a:gd name="connsiteX31" fmla="*/ 1685925 w 1985963"/>
              <a:gd name="connsiteY31" fmla="*/ 1584279 h 3340091"/>
              <a:gd name="connsiteX32" fmla="*/ 1738313 w 1985963"/>
              <a:gd name="connsiteY32" fmla="*/ 1822403 h 3340091"/>
              <a:gd name="connsiteX33" fmla="*/ 1828800 w 1985963"/>
              <a:gd name="connsiteY33" fmla="*/ 2122441 h 3340091"/>
              <a:gd name="connsiteX34" fmla="*/ 1914525 w 1985963"/>
              <a:gd name="connsiteY34" fmla="*/ 2427241 h 3340091"/>
              <a:gd name="connsiteX35" fmla="*/ 1985963 w 1985963"/>
              <a:gd name="connsiteY35" fmla="*/ 2560591 h 3340091"/>
              <a:gd name="connsiteX36" fmla="*/ 1985963 w 1985963"/>
              <a:gd name="connsiteY36" fmla="*/ 2612978 h 3340091"/>
              <a:gd name="connsiteX37" fmla="*/ 1971675 w 1985963"/>
              <a:gd name="connsiteY37" fmla="*/ 2670128 h 3340091"/>
              <a:gd name="connsiteX38" fmla="*/ 1928813 w 1985963"/>
              <a:gd name="connsiteY38" fmla="*/ 2732041 h 3340091"/>
              <a:gd name="connsiteX39" fmla="*/ 1852613 w 1985963"/>
              <a:gd name="connsiteY39" fmla="*/ 2822528 h 3340091"/>
              <a:gd name="connsiteX40" fmla="*/ 1766888 w 1985963"/>
              <a:gd name="connsiteY40" fmla="*/ 2893966 h 3340091"/>
              <a:gd name="connsiteX41" fmla="*/ 1657350 w 1985963"/>
              <a:gd name="connsiteY41" fmla="*/ 2903491 h 3340091"/>
              <a:gd name="connsiteX42" fmla="*/ 1600200 w 1985963"/>
              <a:gd name="connsiteY42" fmla="*/ 2927303 h 3340091"/>
              <a:gd name="connsiteX0" fmla="*/ 1600200 w 1985963"/>
              <a:gd name="connsiteY0" fmla="*/ 2927303 h 3340091"/>
              <a:gd name="connsiteX1" fmla="*/ 1633538 w 1985963"/>
              <a:gd name="connsiteY1" fmla="*/ 2998741 h 3340091"/>
              <a:gd name="connsiteX2" fmla="*/ 1676400 w 1985963"/>
              <a:gd name="connsiteY2" fmla="*/ 3074941 h 3340091"/>
              <a:gd name="connsiteX3" fmla="*/ 1600200 w 1985963"/>
              <a:gd name="connsiteY3" fmla="*/ 3313066 h 3340091"/>
              <a:gd name="connsiteX4" fmla="*/ 1326356 w 1985963"/>
              <a:gd name="connsiteY4" fmla="*/ 3336878 h 3340091"/>
              <a:gd name="connsiteX5" fmla="*/ 1045369 w 1985963"/>
              <a:gd name="connsiteY5" fmla="*/ 3265441 h 3340091"/>
              <a:gd name="connsiteX6" fmla="*/ 914400 w 1985963"/>
              <a:gd name="connsiteY6" fmla="*/ 3208291 h 3340091"/>
              <a:gd name="connsiteX7" fmla="*/ 819150 w 1985963"/>
              <a:gd name="connsiteY7" fmla="*/ 2989216 h 3340091"/>
              <a:gd name="connsiteX8" fmla="*/ 700088 w 1985963"/>
              <a:gd name="connsiteY8" fmla="*/ 2984453 h 3340091"/>
              <a:gd name="connsiteX9" fmla="*/ 581025 w 1985963"/>
              <a:gd name="connsiteY9" fmla="*/ 2974928 h 3340091"/>
              <a:gd name="connsiteX10" fmla="*/ 381000 w 1985963"/>
              <a:gd name="connsiteY10" fmla="*/ 2951116 h 3340091"/>
              <a:gd name="connsiteX11" fmla="*/ 242888 w 1985963"/>
              <a:gd name="connsiteY11" fmla="*/ 2908253 h 3340091"/>
              <a:gd name="connsiteX12" fmla="*/ 128588 w 1985963"/>
              <a:gd name="connsiteY12" fmla="*/ 2841578 h 3340091"/>
              <a:gd name="connsiteX13" fmla="*/ 52388 w 1985963"/>
              <a:gd name="connsiteY13" fmla="*/ 2717753 h 3340091"/>
              <a:gd name="connsiteX14" fmla="*/ 9525 w 1985963"/>
              <a:gd name="connsiteY14" fmla="*/ 2593928 h 3340091"/>
              <a:gd name="connsiteX15" fmla="*/ 0 w 1985963"/>
              <a:gd name="connsiteY15" fmla="*/ 2455816 h 3340091"/>
              <a:gd name="connsiteX16" fmla="*/ 76200 w 1985963"/>
              <a:gd name="connsiteY16" fmla="*/ 2274841 h 3340091"/>
              <a:gd name="connsiteX17" fmla="*/ 147638 w 1985963"/>
              <a:gd name="connsiteY17" fmla="*/ 2179591 h 3340091"/>
              <a:gd name="connsiteX18" fmla="*/ 271463 w 1985963"/>
              <a:gd name="connsiteY18" fmla="*/ 2060528 h 3340091"/>
              <a:gd name="connsiteX19" fmla="*/ 442913 w 1985963"/>
              <a:gd name="connsiteY19" fmla="*/ 1836691 h 3340091"/>
              <a:gd name="connsiteX20" fmla="*/ 647700 w 1985963"/>
              <a:gd name="connsiteY20" fmla="*/ 1517603 h 3340091"/>
              <a:gd name="connsiteX21" fmla="*/ 819150 w 1985963"/>
              <a:gd name="connsiteY21" fmla="*/ 1184228 h 3340091"/>
              <a:gd name="connsiteX22" fmla="*/ 933450 w 1985963"/>
              <a:gd name="connsiteY22" fmla="*/ 893716 h 3340091"/>
              <a:gd name="connsiteX23" fmla="*/ 1023938 w 1985963"/>
              <a:gd name="connsiteY23" fmla="*/ 426991 h 3340091"/>
              <a:gd name="connsiteX24" fmla="*/ 1090613 w 1985963"/>
              <a:gd name="connsiteY24" fmla="*/ 7891 h 3340091"/>
              <a:gd name="connsiteX25" fmla="*/ 1666875 w 1985963"/>
              <a:gd name="connsiteY25" fmla="*/ 26941 h 3340091"/>
              <a:gd name="connsiteX26" fmla="*/ 1676400 w 1985963"/>
              <a:gd name="connsiteY26" fmla="*/ 207916 h 3340091"/>
              <a:gd name="connsiteX27" fmla="*/ 1647824 w 1985963"/>
              <a:gd name="connsiteY27" fmla="*/ 517479 h 3340091"/>
              <a:gd name="connsiteX28" fmla="*/ 1628775 w 1985963"/>
              <a:gd name="connsiteY28" fmla="*/ 827041 h 3340091"/>
              <a:gd name="connsiteX29" fmla="*/ 1643063 w 1985963"/>
              <a:gd name="connsiteY29" fmla="*/ 1122316 h 3340091"/>
              <a:gd name="connsiteX30" fmla="*/ 1657350 w 1985963"/>
              <a:gd name="connsiteY30" fmla="*/ 1408066 h 3340091"/>
              <a:gd name="connsiteX31" fmla="*/ 1685925 w 1985963"/>
              <a:gd name="connsiteY31" fmla="*/ 1584279 h 3340091"/>
              <a:gd name="connsiteX32" fmla="*/ 1738313 w 1985963"/>
              <a:gd name="connsiteY32" fmla="*/ 1822403 h 3340091"/>
              <a:gd name="connsiteX33" fmla="*/ 1828800 w 1985963"/>
              <a:gd name="connsiteY33" fmla="*/ 2122441 h 3340091"/>
              <a:gd name="connsiteX34" fmla="*/ 1914525 w 1985963"/>
              <a:gd name="connsiteY34" fmla="*/ 2427241 h 3340091"/>
              <a:gd name="connsiteX35" fmla="*/ 1985963 w 1985963"/>
              <a:gd name="connsiteY35" fmla="*/ 2560591 h 3340091"/>
              <a:gd name="connsiteX36" fmla="*/ 1985963 w 1985963"/>
              <a:gd name="connsiteY36" fmla="*/ 2612978 h 3340091"/>
              <a:gd name="connsiteX37" fmla="*/ 1971675 w 1985963"/>
              <a:gd name="connsiteY37" fmla="*/ 2670128 h 3340091"/>
              <a:gd name="connsiteX38" fmla="*/ 1928813 w 1985963"/>
              <a:gd name="connsiteY38" fmla="*/ 2732041 h 3340091"/>
              <a:gd name="connsiteX39" fmla="*/ 1852613 w 1985963"/>
              <a:gd name="connsiteY39" fmla="*/ 2822528 h 3340091"/>
              <a:gd name="connsiteX40" fmla="*/ 1766888 w 1985963"/>
              <a:gd name="connsiteY40" fmla="*/ 2893966 h 3340091"/>
              <a:gd name="connsiteX41" fmla="*/ 1657350 w 1985963"/>
              <a:gd name="connsiteY41" fmla="*/ 2903491 h 3340091"/>
              <a:gd name="connsiteX42" fmla="*/ 1600200 w 1985963"/>
              <a:gd name="connsiteY42" fmla="*/ 2927303 h 3340091"/>
              <a:gd name="connsiteX0" fmla="*/ 1600200 w 1985963"/>
              <a:gd name="connsiteY0" fmla="*/ 2927303 h 3340091"/>
              <a:gd name="connsiteX1" fmla="*/ 1633538 w 1985963"/>
              <a:gd name="connsiteY1" fmla="*/ 2998741 h 3340091"/>
              <a:gd name="connsiteX2" fmla="*/ 1676400 w 1985963"/>
              <a:gd name="connsiteY2" fmla="*/ 3074941 h 3340091"/>
              <a:gd name="connsiteX3" fmla="*/ 1600200 w 1985963"/>
              <a:gd name="connsiteY3" fmla="*/ 3313066 h 3340091"/>
              <a:gd name="connsiteX4" fmla="*/ 1326356 w 1985963"/>
              <a:gd name="connsiteY4" fmla="*/ 3336878 h 3340091"/>
              <a:gd name="connsiteX5" fmla="*/ 1045369 w 1985963"/>
              <a:gd name="connsiteY5" fmla="*/ 3265441 h 3340091"/>
              <a:gd name="connsiteX6" fmla="*/ 914400 w 1985963"/>
              <a:gd name="connsiteY6" fmla="*/ 3208291 h 3340091"/>
              <a:gd name="connsiteX7" fmla="*/ 819150 w 1985963"/>
              <a:gd name="connsiteY7" fmla="*/ 2989216 h 3340091"/>
              <a:gd name="connsiteX8" fmla="*/ 581025 w 1985963"/>
              <a:gd name="connsiteY8" fmla="*/ 2974928 h 3340091"/>
              <a:gd name="connsiteX9" fmla="*/ 381000 w 1985963"/>
              <a:gd name="connsiteY9" fmla="*/ 2951116 h 3340091"/>
              <a:gd name="connsiteX10" fmla="*/ 242888 w 1985963"/>
              <a:gd name="connsiteY10" fmla="*/ 2908253 h 3340091"/>
              <a:gd name="connsiteX11" fmla="*/ 128588 w 1985963"/>
              <a:gd name="connsiteY11" fmla="*/ 2841578 h 3340091"/>
              <a:gd name="connsiteX12" fmla="*/ 52388 w 1985963"/>
              <a:gd name="connsiteY12" fmla="*/ 2717753 h 3340091"/>
              <a:gd name="connsiteX13" fmla="*/ 9525 w 1985963"/>
              <a:gd name="connsiteY13" fmla="*/ 2593928 h 3340091"/>
              <a:gd name="connsiteX14" fmla="*/ 0 w 1985963"/>
              <a:gd name="connsiteY14" fmla="*/ 2455816 h 3340091"/>
              <a:gd name="connsiteX15" fmla="*/ 76200 w 1985963"/>
              <a:gd name="connsiteY15" fmla="*/ 2274841 h 3340091"/>
              <a:gd name="connsiteX16" fmla="*/ 147638 w 1985963"/>
              <a:gd name="connsiteY16" fmla="*/ 2179591 h 3340091"/>
              <a:gd name="connsiteX17" fmla="*/ 271463 w 1985963"/>
              <a:gd name="connsiteY17" fmla="*/ 2060528 h 3340091"/>
              <a:gd name="connsiteX18" fmla="*/ 442913 w 1985963"/>
              <a:gd name="connsiteY18" fmla="*/ 1836691 h 3340091"/>
              <a:gd name="connsiteX19" fmla="*/ 647700 w 1985963"/>
              <a:gd name="connsiteY19" fmla="*/ 1517603 h 3340091"/>
              <a:gd name="connsiteX20" fmla="*/ 819150 w 1985963"/>
              <a:gd name="connsiteY20" fmla="*/ 1184228 h 3340091"/>
              <a:gd name="connsiteX21" fmla="*/ 933450 w 1985963"/>
              <a:gd name="connsiteY21" fmla="*/ 893716 h 3340091"/>
              <a:gd name="connsiteX22" fmla="*/ 1023938 w 1985963"/>
              <a:gd name="connsiteY22" fmla="*/ 426991 h 3340091"/>
              <a:gd name="connsiteX23" fmla="*/ 1090613 w 1985963"/>
              <a:gd name="connsiteY23" fmla="*/ 7891 h 3340091"/>
              <a:gd name="connsiteX24" fmla="*/ 1666875 w 1985963"/>
              <a:gd name="connsiteY24" fmla="*/ 26941 h 3340091"/>
              <a:gd name="connsiteX25" fmla="*/ 1676400 w 1985963"/>
              <a:gd name="connsiteY25" fmla="*/ 207916 h 3340091"/>
              <a:gd name="connsiteX26" fmla="*/ 1647824 w 1985963"/>
              <a:gd name="connsiteY26" fmla="*/ 517479 h 3340091"/>
              <a:gd name="connsiteX27" fmla="*/ 1628775 w 1985963"/>
              <a:gd name="connsiteY27" fmla="*/ 827041 h 3340091"/>
              <a:gd name="connsiteX28" fmla="*/ 1643063 w 1985963"/>
              <a:gd name="connsiteY28" fmla="*/ 1122316 h 3340091"/>
              <a:gd name="connsiteX29" fmla="*/ 1657350 w 1985963"/>
              <a:gd name="connsiteY29" fmla="*/ 1408066 h 3340091"/>
              <a:gd name="connsiteX30" fmla="*/ 1685925 w 1985963"/>
              <a:gd name="connsiteY30" fmla="*/ 1584279 h 3340091"/>
              <a:gd name="connsiteX31" fmla="*/ 1738313 w 1985963"/>
              <a:gd name="connsiteY31" fmla="*/ 1822403 h 3340091"/>
              <a:gd name="connsiteX32" fmla="*/ 1828800 w 1985963"/>
              <a:gd name="connsiteY32" fmla="*/ 2122441 h 3340091"/>
              <a:gd name="connsiteX33" fmla="*/ 1914525 w 1985963"/>
              <a:gd name="connsiteY33" fmla="*/ 2427241 h 3340091"/>
              <a:gd name="connsiteX34" fmla="*/ 1985963 w 1985963"/>
              <a:gd name="connsiteY34" fmla="*/ 2560591 h 3340091"/>
              <a:gd name="connsiteX35" fmla="*/ 1985963 w 1985963"/>
              <a:gd name="connsiteY35" fmla="*/ 2612978 h 3340091"/>
              <a:gd name="connsiteX36" fmla="*/ 1971675 w 1985963"/>
              <a:gd name="connsiteY36" fmla="*/ 2670128 h 3340091"/>
              <a:gd name="connsiteX37" fmla="*/ 1928813 w 1985963"/>
              <a:gd name="connsiteY37" fmla="*/ 2732041 h 3340091"/>
              <a:gd name="connsiteX38" fmla="*/ 1852613 w 1985963"/>
              <a:gd name="connsiteY38" fmla="*/ 2822528 h 3340091"/>
              <a:gd name="connsiteX39" fmla="*/ 1766888 w 1985963"/>
              <a:gd name="connsiteY39" fmla="*/ 2893966 h 3340091"/>
              <a:gd name="connsiteX40" fmla="*/ 1657350 w 1985963"/>
              <a:gd name="connsiteY40" fmla="*/ 2903491 h 3340091"/>
              <a:gd name="connsiteX41" fmla="*/ 1600200 w 1985963"/>
              <a:gd name="connsiteY41" fmla="*/ 2927303 h 3340091"/>
              <a:gd name="connsiteX0" fmla="*/ 1600200 w 1985963"/>
              <a:gd name="connsiteY0" fmla="*/ 2927303 h 3340091"/>
              <a:gd name="connsiteX1" fmla="*/ 1633538 w 1985963"/>
              <a:gd name="connsiteY1" fmla="*/ 2998741 h 3340091"/>
              <a:gd name="connsiteX2" fmla="*/ 1676400 w 1985963"/>
              <a:gd name="connsiteY2" fmla="*/ 3074941 h 3340091"/>
              <a:gd name="connsiteX3" fmla="*/ 1600200 w 1985963"/>
              <a:gd name="connsiteY3" fmla="*/ 3313066 h 3340091"/>
              <a:gd name="connsiteX4" fmla="*/ 1326356 w 1985963"/>
              <a:gd name="connsiteY4" fmla="*/ 3336878 h 3340091"/>
              <a:gd name="connsiteX5" fmla="*/ 1045369 w 1985963"/>
              <a:gd name="connsiteY5" fmla="*/ 3265441 h 3340091"/>
              <a:gd name="connsiteX6" fmla="*/ 914400 w 1985963"/>
              <a:gd name="connsiteY6" fmla="*/ 3208291 h 3340091"/>
              <a:gd name="connsiteX7" fmla="*/ 819150 w 1985963"/>
              <a:gd name="connsiteY7" fmla="*/ 2989216 h 3340091"/>
              <a:gd name="connsiteX8" fmla="*/ 581025 w 1985963"/>
              <a:gd name="connsiteY8" fmla="*/ 2974928 h 3340091"/>
              <a:gd name="connsiteX9" fmla="*/ 381000 w 1985963"/>
              <a:gd name="connsiteY9" fmla="*/ 2951116 h 3340091"/>
              <a:gd name="connsiteX10" fmla="*/ 242888 w 1985963"/>
              <a:gd name="connsiteY10" fmla="*/ 2908253 h 3340091"/>
              <a:gd name="connsiteX11" fmla="*/ 128588 w 1985963"/>
              <a:gd name="connsiteY11" fmla="*/ 2841578 h 3340091"/>
              <a:gd name="connsiteX12" fmla="*/ 52388 w 1985963"/>
              <a:gd name="connsiteY12" fmla="*/ 2717753 h 3340091"/>
              <a:gd name="connsiteX13" fmla="*/ 9525 w 1985963"/>
              <a:gd name="connsiteY13" fmla="*/ 2593928 h 3340091"/>
              <a:gd name="connsiteX14" fmla="*/ 0 w 1985963"/>
              <a:gd name="connsiteY14" fmla="*/ 2455816 h 3340091"/>
              <a:gd name="connsiteX15" fmla="*/ 76200 w 1985963"/>
              <a:gd name="connsiteY15" fmla="*/ 2274841 h 3340091"/>
              <a:gd name="connsiteX16" fmla="*/ 147638 w 1985963"/>
              <a:gd name="connsiteY16" fmla="*/ 2179591 h 3340091"/>
              <a:gd name="connsiteX17" fmla="*/ 271463 w 1985963"/>
              <a:gd name="connsiteY17" fmla="*/ 2060528 h 3340091"/>
              <a:gd name="connsiteX18" fmla="*/ 442913 w 1985963"/>
              <a:gd name="connsiteY18" fmla="*/ 1836691 h 3340091"/>
              <a:gd name="connsiteX19" fmla="*/ 647700 w 1985963"/>
              <a:gd name="connsiteY19" fmla="*/ 1517603 h 3340091"/>
              <a:gd name="connsiteX20" fmla="*/ 819150 w 1985963"/>
              <a:gd name="connsiteY20" fmla="*/ 1184228 h 3340091"/>
              <a:gd name="connsiteX21" fmla="*/ 933450 w 1985963"/>
              <a:gd name="connsiteY21" fmla="*/ 893716 h 3340091"/>
              <a:gd name="connsiteX22" fmla="*/ 1023938 w 1985963"/>
              <a:gd name="connsiteY22" fmla="*/ 426991 h 3340091"/>
              <a:gd name="connsiteX23" fmla="*/ 1090613 w 1985963"/>
              <a:gd name="connsiteY23" fmla="*/ 7891 h 3340091"/>
              <a:gd name="connsiteX24" fmla="*/ 1666875 w 1985963"/>
              <a:gd name="connsiteY24" fmla="*/ 26941 h 3340091"/>
              <a:gd name="connsiteX25" fmla="*/ 1676400 w 1985963"/>
              <a:gd name="connsiteY25" fmla="*/ 207916 h 3340091"/>
              <a:gd name="connsiteX26" fmla="*/ 1647824 w 1985963"/>
              <a:gd name="connsiteY26" fmla="*/ 517479 h 3340091"/>
              <a:gd name="connsiteX27" fmla="*/ 1628775 w 1985963"/>
              <a:gd name="connsiteY27" fmla="*/ 827041 h 3340091"/>
              <a:gd name="connsiteX28" fmla="*/ 1643063 w 1985963"/>
              <a:gd name="connsiteY28" fmla="*/ 1122316 h 3340091"/>
              <a:gd name="connsiteX29" fmla="*/ 1657350 w 1985963"/>
              <a:gd name="connsiteY29" fmla="*/ 1408066 h 3340091"/>
              <a:gd name="connsiteX30" fmla="*/ 1685925 w 1985963"/>
              <a:gd name="connsiteY30" fmla="*/ 1584279 h 3340091"/>
              <a:gd name="connsiteX31" fmla="*/ 1738313 w 1985963"/>
              <a:gd name="connsiteY31" fmla="*/ 1822403 h 3340091"/>
              <a:gd name="connsiteX32" fmla="*/ 1828800 w 1985963"/>
              <a:gd name="connsiteY32" fmla="*/ 2122441 h 3340091"/>
              <a:gd name="connsiteX33" fmla="*/ 1914525 w 1985963"/>
              <a:gd name="connsiteY33" fmla="*/ 2427241 h 3340091"/>
              <a:gd name="connsiteX34" fmla="*/ 1985963 w 1985963"/>
              <a:gd name="connsiteY34" fmla="*/ 2560591 h 3340091"/>
              <a:gd name="connsiteX35" fmla="*/ 1985963 w 1985963"/>
              <a:gd name="connsiteY35" fmla="*/ 2612978 h 3340091"/>
              <a:gd name="connsiteX36" fmla="*/ 1971675 w 1985963"/>
              <a:gd name="connsiteY36" fmla="*/ 2670128 h 3340091"/>
              <a:gd name="connsiteX37" fmla="*/ 1928813 w 1985963"/>
              <a:gd name="connsiteY37" fmla="*/ 2732041 h 3340091"/>
              <a:gd name="connsiteX38" fmla="*/ 1852613 w 1985963"/>
              <a:gd name="connsiteY38" fmla="*/ 2822528 h 3340091"/>
              <a:gd name="connsiteX39" fmla="*/ 1766888 w 1985963"/>
              <a:gd name="connsiteY39" fmla="*/ 2893966 h 3340091"/>
              <a:gd name="connsiteX40" fmla="*/ 1657350 w 1985963"/>
              <a:gd name="connsiteY40" fmla="*/ 2903491 h 3340091"/>
              <a:gd name="connsiteX41" fmla="*/ 1600200 w 1985963"/>
              <a:gd name="connsiteY41" fmla="*/ 2927303 h 3340091"/>
              <a:gd name="connsiteX0" fmla="*/ 1600200 w 1985963"/>
              <a:gd name="connsiteY0" fmla="*/ 2927303 h 3340091"/>
              <a:gd name="connsiteX1" fmla="*/ 1633538 w 1985963"/>
              <a:gd name="connsiteY1" fmla="*/ 2998741 h 3340091"/>
              <a:gd name="connsiteX2" fmla="*/ 1676400 w 1985963"/>
              <a:gd name="connsiteY2" fmla="*/ 3074941 h 3340091"/>
              <a:gd name="connsiteX3" fmla="*/ 1600200 w 1985963"/>
              <a:gd name="connsiteY3" fmla="*/ 3313066 h 3340091"/>
              <a:gd name="connsiteX4" fmla="*/ 1326356 w 1985963"/>
              <a:gd name="connsiteY4" fmla="*/ 3336878 h 3340091"/>
              <a:gd name="connsiteX5" fmla="*/ 1045369 w 1985963"/>
              <a:gd name="connsiteY5" fmla="*/ 3265441 h 3340091"/>
              <a:gd name="connsiteX6" fmla="*/ 914400 w 1985963"/>
              <a:gd name="connsiteY6" fmla="*/ 3208291 h 3340091"/>
              <a:gd name="connsiteX7" fmla="*/ 819150 w 1985963"/>
              <a:gd name="connsiteY7" fmla="*/ 2989216 h 3340091"/>
              <a:gd name="connsiteX8" fmla="*/ 581025 w 1985963"/>
              <a:gd name="connsiteY8" fmla="*/ 2974928 h 3340091"/>
              <a:gd name="connsiteX9" fmla="*/ 381000 w 1985963"/>
              <a:gd name="connsiteY9" fmla="*/ 2951116 h 3340091"/>
              <a:gd name="connsiteX10" fmla="*/ 242888 w 1985963"/>
              <a:gd name="connsiteY10" fmla="*/ 2908253 h 3340091"/>
              <a:gd name="connsiteX11" fmla="*/ 128588 w 1985963"/>
              <a:gd name="connsiteY11" fmla="*/ 2841578 h 3340091"/>
              <a:gd name="connsiteX12" fmla="*/ 52388 w 1985963"/>
              <a:gd name="connsiteY12" fmla="*/ 2717753 h 3340091"/>
              <a:gd name="connsiteX13" fmla="*/ 9525 w 1985963"/>
              <a:gd name="connsiteY13" fmla="*/ 2593928 h 3340091"/>
              <a:gd name="connsiteX14" fmla="*/ 0 w 1985963"/>
              <a:gd name="connsiteY14" fmla="*/ 2455816 h 3340091"/>
              <a:gd name="connsiteX15" fmla="*/ 76200 w 1985963"/>
              <a:gd name="connsiteY15" fmla="*/ 2274841 h 3340091"/>
              <a:gd name="connsiteX16" fmla="*/ 147638 w 1985963"/>
              <a:gd name="connsiteY16" fmla="*/ 2179591 h 3340091"/>
              <a:gd name="connsiteX17" fmla="*/ 271463 w 1985963"/>
              <a:gd name="connsiteY17" fmla="*/ 2060528 h 3340091"/>
              <a:gd name="connsiteX18" fmla="*/ 442913 w 1985963"/>
              <a:gd name="connsiteY18" fmla="*/ 1836691 h 3340091"/>
              <a:gd name="connsiteX19" fmla="*/ 647700 w 1985963"/>
              <a:gd name="connsiteY19" fmla="*/ 1517603 h 3340091"/>
              <a:gd name="connsiteX20" fmla="*/ 819150 w 1985963"/>
              <a:gd name="connsiteY20" fmla="*/ 1184228 h 3340091"/>
              <a:gd name="connsiteX21" fmla="*/ 933450 w 1985963"/>
              <a:gd name="connsiteY21" fmla="*/ 893716 h 3340091"/>
              <a:gd name="connsiteX22" fmla="*/ 1023938 w 1985963"/>
              <a:gd name="connsiteY22" fmla="*/ 426991 h 3340091"/>
              <a:gd name="connsiteX23" fmla="*/ 1090613 w 1985963"/>
              <a:gd name="connsiteY23" fmla="*/ 7891 h 3340091"/>
              <a:gd name="connsiteX24" fmla="*/ 1666875 w 1985963"/>
              <a:gd name="connsiteY24" fmla="*/ 26941 h 3340091"/>
              <a:gd name="connsiteX25" fmla="*/ 1676400 w 1985963"/>
              <a:gd name="connsiteY25" fmla="*/ 207916 h 3340091"/>
              <a:gd name="connsiteX26" fmla="*/ 1647824 w 1985963"/>
              <a:gd name="connsiteY26" fmla="*/ 517479 h 3340091"/>
              <a:gd name="connsiteX27" fmla="*/ 1628775 w 1985963"/>
              <a:gd name="connsiteY27" fmla="*/ 827041 h 3340091"/>
              <a:gd name="connsiteX28" fmla="*/ 1643063 w 1985963"/>
              <a:gd name="connsiteY28" fmla="*/ 1122316 h 3340091"/>
              <a:gd name="connsiteX29" fmla="*/ 1657350 w 1985963"/>
              <a:gd name="connsiteY29" fmla="*/ 1408066 h 3340091"/>
              <a:gd name="connsiteX30" fmla="*/ 1685925 w 1985963"/>
              <a:gd name="connsiteY30" fmla="*/ 1584279 h 3340091"/>
              <a:gd name="connsiteX31" fmla="*/ 1738313 w 1985963"/>
              <a:gd name="connsiteY31" fmla="*/ 1822403 h 3340091"/>
              <a:gd name="connsiteX32" fmla="*/ 1828800 w 1985963"/>
              <a:gd name="connsiteY32" fmla="*/ 2122441 h 3340091"/>
              <a:gd name="connsiteX33" fmla="*/ 1914525 w 1985963"/>
              <a:gd name="connsiteY33" fmla="*/ 2427241 h 3340091"/>
              <a:gd name="connsiteX34" fmla="*/ 1985963 w 1985963"/>
              <a:gd name="connsiteY34" fmla="*/ 2560591 h 3340091"/>
              <a:gd name="connsiteX35" fmla="*/ 1985963 w 1985963"/>
              <a:gd name="connsiteY35" fmla="*/ 2612978 h 3340091"/>
              <a:gd name="connsiteX36" fmla="*/ 1971675 w 1985963"/>
              <a:gd name="connsiteY36" fmla="*/ 2670128 h 3340091"/>
              <a:gd name="connsiteX37" fmla="*/ 1928813 w 1985963"/>
              <a:gd name="connsiteY37" fmla="*/ 2732041 h 3340091"/>
              <a:gd name="connsiteX38" fmla="*/ 1852613 w 1985963"/>
              <a:gd name="connsiteY38" fmla="*/ 2822528 h 3340091"/>
              <a:gd name="connsiteX39" fmla="*/ 1766888 w 1985963"/>
              <a:gd name="connsiteY39" fmla="*/ 2893966 h 3340091"/>
              <a:gd name="connsiteX40" fmla="*/ 1657350 w 1985963"/>
              <a:gd name="connsiteY40" fmla="*/ 2903491 h 3340091"/>
              <a:gd name="connsiteX41" fmla="*/ 1600200 w 1985963"/>
              <a:gd name="connsiteY41" fmla="*/ 2927303 h 3340091"/>
              <a:gd name="connsiteX0" fmla="*/ 1600200 w 1985963"/>
              <a:gd name="connsiteY0" fmla="*/ 2927303 h 3340091"/>
              <a:gd name="connsiteX1" fmla="*/ 1633538 w 1985963"/>
              <a:gd name="connsiteY1" fmla="*/ 2998741 h 3340091"/>
              <a:gd name="connsiteX2" fmla="*/ 1676400 w 1985963"/>
              <a:gd name="connsiteY2" fmla="*/ 3074941 h 3340091"/>
              <a:gd name="connsiteX3" fmla="*/ 1600200 w 1985963"/>
              <a:gd name="connsiteY3" fmla="*/ 3313066 h 3340091"/>
              <a:gd name="connsiteX4" fmla="*/ 1326356 w 1985963"/>
              <a:gd name="connsiteY4" fmla="*/ 3336878 h 3340091"/>
              <a:gd name="connsiteX5" fmla="*/ 1045369 w 1985963"/>
              <a:gd name="connsiteY5" fmla="*/ 3265441 h 3340091"/>
              <a:gd name="connsiteX6" fmla="*/ 914400 w 1985963"/>
              <a:gd name="connsiteY6" fmla="*/ 3208291 h 3340091"/>
              <a:gd name="connsiteX7" fmla="*/ 819150 w 1985963"/>
              <a:gd name="connsiteY7" fmla="*/ 2989216 h 3340091"/>
              <a:gd name="connsiteX8" fmla="*/ 581025 w 1985963"/>
              <a:gd name="connsiteY8" fmla="*/ 2974928 h 3340091"/>
              <a:gd name="connsiteX9" fmla="*/ 381000 w 1985963"/>
              <a:gd name="connsiteY9" fmla="*/ 2951116 h 3340091"/>
              <a:gd name="connsiteX10" fmla="*/ 242888 w 1985963"/>
              <a:gd name="connsiteY10" fmla="*/ 2908253 h 3340091"/>
              <a:gd name="connsiteX11" fmla="*/ 128588 w 1985963"/>
              <a:gd name="connsiteY11" fmla="*/ 2841578 h 3340091"/>
              <a:gd name="connsiteX12" fmla="*/ 52388 w 1985963"/>
              <a:gd name="connsiteY12" fmla="*/ 2717753 h 3340091"/>
              <a:gd name="connsiteX13" fmla="*/ 9525 w 1985963"/>
              <a:gd name="connsiteY13" fmla="*/ 2593928 h 3340091"/>
              <a:gd name="connsiteX14" fmla="*/ 0 w 1985963"/>
              <a:gd name="connsiteY14" fmla="*/ 2455816 h 3340091"/>
              <a:gd name="connsiteX15" fmla="*/ 76200 w 1985963"/>
              <a:gd name="connsiteY15" fmla="*/ 2274841 h 3340091"/>
              <a:gd name="connsiteX16" fmla="*/ 147638 w 1985963"/>
              <a:gd name="connsiteY16" fmla="*/ 2179591 h 3340091"/>
              <a:gd name="connsiteX17" fmla="*/ 271463 w 1985963"/>
              <a:gd name="connsiteY17" fmla="*/ 2060528 h 3340091"/>
              <a:gd name="connsiteX18" fmla="*/ 442913 w 1985963"/>
              <a:gd name="connsiteY18" fmla="*/ 1836691 h 3340091"/>
              <a:gd name="connsiteX19" fmla="*/ 647700 w 1985963"/>
              <a:gd name="connsiteY19" fmla="*/ 1517603 h 3340091"/>
              <a:gd name="connsiteX20" fmla="*/ 819150 w 1985963"/>
              <a:gd name="connsiteY20" fmla="*/ 1184228 h 3340091"/>
              <a:gd name="connsiteX21" fmla="*/ 933450 w 1985963"/>
              <a:gd name="connsiteY21" fmla="*/ 893716 h 3340091"/>
              <a:gd name="connsiteX22" fmla="*/ 1023938 w 1985963"/>
              <a:gd name="connsiteY22" fmla="*/ 426991 h 3340091"/>
              <a:gd name="connsiteX23" fmla="*/ 1090613 w 1985963"/>
              <a:gd name="connsiteY23" fmla="*/ 7891 h 3340091"/>
              <a:gd name="connsiteX24" fmla="*/ 1666875 w 1985963"/>
              <a:gd name="connsiteY24" fmla="*/ 26941 h 3340091"/>
              <a:gd name="connsiteX25" fmla="*/ 1676400 w 1985963"/>
              <a:gd name="connsiteY25" fmla="*/ 207916 h 3340091"/>
              <a:gd name="connsiteX26" fmla="*/ 1647824 w 1985963"/>
              <a:gd name="connsiteY26" fmla="*/ 517479 h 3340091"/>
              <a:gd name="connsiteX27" fmla="*/ 1628775 w 1985963"/>
              <a:gd name="connsiteY27" fmla="*/ 827041 h 3340091"/>
              <a:gd name="connsiteX28" fmla="*/ 1643063 w 1985963"/>
              <a:gd name="connsiteY28" fmla="*/ 1122316 h 3340091"/>
              <a:gd name="connsiteX29" fmla="*/ 1657350 w 1985963"/>
              <a:gd name="connsiteY29" fmla="*/ 1408066 h 3340091"/>
              <a:gd name="connsiteX30" fmla="*/ 1685925 w 1985963"/>
              <a:gd name="connsiteY30" fmla="*/ 1584279 h 3340091"/>
              <a:gd name="connsiteX31" fmla="*/ 1738313 w 1985963"/>
              <a:gd name="connsiteY31" fmla="*/ 1822403 h 3340091"/>
              <a:gd name="connsiteX32" fmla="*/ 1828800 w 1985963"/>
              <a:gd name="connsiteY32" fmla="*/ 2122441 h 3340091"/>
              <a:gd name="connsiteX33" fmla="*/ 1914525 w 1985963"/>
              <a:gd name="connsiteY33" fmla="*/ 2427241 h 3340091"/>
              <a:gd name="connsiteX34" fmla="*/ 1985963 w 1985963"/>
              <a:gd name="connsiteY34" fmla="*/ 2560591 h 3340091"/>
              <a:gd name="connsiteX35" fmla="*/ 1985963 w 1985963"/>
              <a:gd name="connsiteY35" fmla="*/ 2612978 h 3340091"/>
              <a:gd name="connsiteX36" fmla="*/ 1971675 w 1985963"/>
              <a:gd name="connsiteY36" fmla="*/ 2670128 h 3340091"/>
              <a:gd name="connsiteX37" fmla="*/ 1928813 w 1985963"/>
              <a:gd name="connsiteY37" fmla="*/ 2732041 h 3340091"/>
              <a:gd name="connsiteX38" fmla="*/ 1852613 w 1985963"/>
              <a:gd name="connsiteY38" fmla="*/ 2822528 h 3340091"/>
              <a:gd name="connsiteX39" fmla="*/ 1766888 w 1985963"/>
              <a:gd name="connsiteY39" fmla="*/ 2893966 h 3340091"/>
              <a:gd name="connsiteX40" fmla="*/ 1657350 w 1985963"/>
              <a:gd name="connsiteY40" fmla="*/ 2903491 h 3340091"/>
              <a:gd name="connsiteX41" fmla="*/ 1600200 w 1985963"/>
              <a:gd name="connsiteY41" fmla="*/ 2927303 h 3340091"/>
              <a:gd name="connsiteX0" fmla="*/ 1600200 w 1985963"/>
              <a:gd name="connsiteY0" fmla="*/ 2927303 h 3340091"/>
              <a:gd name="connsiteX1" fmla="*/ 1633538 w 1985963"/>
              <a:gd name="connsiteY1" fmla="*/ 2998741 h 3340091"/>
              <a:gd name="connsiteX2" fmla="*/ 1662112 w 1985963"/>
              <a:gd name="connsiteY2" fmla="*/ 3070178 h 3340091"/>
              <a:gd name="connsiteX3" fmla="*/ 1600200 w 1985963"/>
              <a:gd name="connsiteY3" fmla="*/ 3313066 h 3340091"/>
              <a:gd name="connsiteX4" fmla="*/ 1326356 w 1985963"/>
              <a:gd name="connsiteY4" fmla="*/ 3336878 h 3340091"/>
              <a:gd name="connsiteX5" fmla="*/ 1045369 w 1985963"/>
              <a:gd name="connsiteY5" fmla="*/ 3265441 h 3340091"/>
              <a:gd name="connsiteX6" fmla="*/ 914400 w 1985963"/>
              <a:gd name="connsiteY6" fmla="*/ 3208291 h 3340091"/>
              <a:gd name="connsiteX7" fmla="*/ 819150 w 1985963"/>
              <a:gd name="connsiteY7" fmla="*/ 2989216 h 3340091"/>
              <a:gd name="connsiteX8" fmla="*/ 581025 w 1985963"/>
              <a:gd name="connsiteY8" fmla="*/ 2974928 h 3340091"/>
              <a:gd name="connsiteX9" fmla="*/ 381000 w 1985963"/>
              <a:gd name="connsiteY9" fmla="*/ 2951116 h 3340091"/>
              <a:gd name="connsiteX10" fmla="*/ 242888 w 1985963"/>
              <a:gd name="connsiteY10" fmla="*/ 2908253 h 3340091"/>
              <a:gd name="connsiteX11" fmla="*/ 128588 w 1985963"/>
              <a:gd name="connsiteY11" fmla="*/ 2841578 h 3340091"/>
              <a:gd name="connsiteX12" fmla="*/ 52388 w 1985963"/>
              <a:gd name="connsiteY12" fmla="*/ 2717753 h 3340091"/>
              <a:gd name="connsiteX13" fmla="*/ 9525 w 1985963"/>
              <a:gd name="connsiteY13" fmla="*/ 2593928 h 3340091"/>
              <a:gd name="connsiteX14" fmla="*/ 0 w 1985963"/>
              <a:gd name="connsiteY14" fmla="*/ 2455816 h 3340091"/>
              <a:gd name="connsiteX15" fmla="*/ 76200 w 1985963"/>
              <a:gd name="connsiteY15" fmla="*/ 2274841 h 3340091"/>
              <a:gd name="connsiteX16" fmla="*/ 147638 w 1985963"/>
              <a:gd name="connsiteY16" fmla="*/ 2179591 h 3340091"/>
              <a:gd name="connsiteX17" fmla="*/ 271463 w 1985963"/>
              <a:gd name="connsiteY17" fmla="*/ 2060528 h 3340091"/>
              <a:gd name="connsiteX18" fmla="*/ 442913 w 1985963"/>
              <a:gd name="connsiteY18" fmla="*/ 1836691 h 3340091"/>
              <a:gd name="connsiteX19" fmla="*/ 647700 w 1985963"/>
              <a:gd name="connsiteY19" fmla="*/ 1517603 h 3340091"/>
              <a:gd name="connsiteX20" fmla="*/ 819150 w 1985963"/>
              <a:gd name="connsiteY20" fmla="*/ 1184228 h 3340091"/>
              <a:gd name="connsiteX21" fmla="*/ 933450 w 1985963"/>
              <a:gd name="connsiteY21" fmla="*/ 893716 h 3340091"/>
              <a:gd name="connsiteX22" fmla="*/ 1023938 w 1985963"/>
              <a:gd name="connsiteY22" fmla="*/ 426991 h 3340091"/>
              <a:gd name="connsiteX23" fmla="*/ 1090613 w 1985963"/>
              <a:gd name="connsiteY23" fmla="*/ 7891 h 3340091"/>
              <a:gd name="connsiteX24" fmla="*/ 1666875 w 1985963"/>
              <a:gd name="connsiteY24" fmla="*/ 26941 h 3340091"/>
              <a:gd name="connsiteX25" fmla="*/ 1676400 w 1985963"/>
              <a:gd name="connsiteY25" fmla="*/ 207916 h 3340091"/>
              <a:gd name="connsiteX26" fmla="*/ 1647824 w 1985963"/>
              <a:gd name="connsiteY26" fmla="*/ 517479 h 3340091"/>
              <a:gd name="connsiteX27" fmla="*/ 1628775 w 1985963"/>
              <a:gd name="connsiteY27" fmla="*/ 827041 h 3340091"/>
              <a:gd name="connsiteX28" fmla="*/ 1643063 w 1985963"/>
              <a:gd name="connsiteY28" fmla="*/ 1122316 h 3340091"/>
              <a:gd name="connsiteX29" fmla="*/ 1657350 w 1985963"/>
              <a:gd name="connsiteY29" fmla="*/ 1408066 h 3340091"/>
              <a:gd name="connsiteX30" fmla="*/ 1685925 w 1985963"/>
              <a:gd name="connsiteY30" fmla="*/ 1584279 h 3340091"/>
              <a:gd name="connsiteX31" fmla="*/ 1738313 w 1985963"/>
              <a:gd name="connsiteY31" fmla="*/ 1822403 h 3340091"/>
              <a:gd name="connsiteX32" fmla="*/ 1828800 w 1985963"/>
              <a:gd name="connsiteY32" fmla="*/ 2122441 h 3340091"/>
              <a:gd name="connsiteX33" fmla="*/ 1914525 w 1985963"/>
              <a:gd name="connsiteY33" fmla="*/ 2427241 h 3340091"/>
              <a:gd name="connsiteX34" fmla="*/ 1985963 w 1985963"/>
              <a:gd name="connsiteY34" fmla="*/ 2560591 h 3340091"/>
              <a:gd name="connsiteX35" fmla="*/ 1985963 w 1985963"/>
              <a:gd name="connsiteY35" fmla="*/ 2612978 h 3340091"/>
              <a:gd name="connsiteX36" fmla="*/ 1971675 w 1985963"/>
              <a:gd name="connsiteY36" fmla="*/ 2670128 h 3340091"/>
              <a:gd name="connsiteX37" fmla="*/ 1928813 w 1985963"/>
              <a:gd name="connsiteY37" fmla="*/ 2732041 h 3340091"/>
              <a:gd name="connsiteX38" fmla="*/ 1852613 w 1985963"/>
              <a:gd name="connsiteY38" fmla="*/ 2822528 h 3340091"/>
              <a:gd name="connsiteX39" fmla="*/ 1766888 w 1985963"/>
              <a:gd name="connsiteY39" fmla="*/ 2893966 h 3340091"/>
              <a:gd name="connsiteX40" fmla="*/ 1657350 w 1985963"/>
              <a:gd name="connsiteY40" fmla="*/ 2903491 h 3340091"/>
              <a:gd name="connsiteX41" fmla="*/ 1600200 w 1985963"/>
              <a:gd name="connsiteY41" fmla="*/ 2927303 h 3340091"/>
              <a:gd name="connsiteX0" fmla="*/ 1600200 w 1985963"/>
              <a:gd name="connsiteY0" fmla="*/ 2927303 h 3340091"/>
              <a:gd name="connsiteX1" fmla="*/ 1633538 w 1985963"/>
              <a:gd name="connsiteY1" fmla="*/ 2998741 h 3340091"/>
              <a:gd name="connsiteX2" fmla="*/ 1666874 w 1985963"/>
              <a:gd name="connsiteY2" fmla="*/ 3086847 h 3340091"/>
              <a:gd name="connsiteX3" fmla="*/ 1600200 w 1985963"/>
              <a:gd name="connsiteY3" fmla="*/ 3313066 h 3340091"/>
              <a:gd name="connsiteX4" fmla="*/ 1326356 w 1985963"/>
              <a:gd name="connsiteY4" fmla="*/ 3336878 h 3340091"/>
              <a:gd name="connsiteX5" fmla="*/ 1045369 w 1985963"/>
              <a:gd name="connsiteY5" fmla="*/ 3265441 h 3340091"/>
              <a:gd name="connsiteX6" fmla="*/ 914400 w 1985963"/>
              <a:gd name="connsiteY6" fmla="*/ 3208291 h 3340091"/>
              <a:gd name="connsiteX7" fmla="*/ 819150 w 1985963"/>
              <a:gd name="connsiteY7" fmla="*/ 2989216 h 3340091"/>
              <a:gd name="connsiteX8" fmla="*/ 581025 w 1985963"/>
              <a:gd name="connsiteY8" fmla="*/ 2974928 h 3340091"/>
              <a:gd name="connsiteX9" fmla="*/ 381000 w 1985963"/>
              <a:gd name="connsiteY9" fmla="*/ 2951116 h 3340091"/>
              <a:gd name="connsiteX10" fmla="*/ 242888 w 1985963"/>
              <a:gd name="connsiteY10" fmla="*/ 2908253 h 3340091"/>
              <a:gd name="connsiteX11" fmla="*/ 128588 w 1985963"/>
              <a:gd name="connsiteY11" fmla="*/ 2841578 h 3340091"/>
              <a:gd name="connsiteX12" fmla="*/ 52388 w 1985963"/>
              <a:gd name="connsiteY12" fmla="*/ 2717753 h 3340091"/>
              <a:gd name="connsiteX13" fmla="*/ 9525 w 1985963"/>
              <a:gd name="connsiteY13" fmla="*/ 2593928 h 3340091"/>
              <a:gd name="connsiteX14" fmla="*/ 0 w 1985963"/>
              <a:gd name="connsiteY14" fmla="*/ 2455816 h 3340091"/>
              <a:gd name="connsiteX15" fmla="*/ 76200 w 1985963"/>
              <a:gd name="connsiteY15" fmla="*/ 2274841 h 3340091"/>
              <a:gd name="connsiteX16" fmla="*/ 147638 w 1985963"/>
              <a:gd name="connsiteY16" fmla="*/ 2179591 h 3340091"/>
              <a:gd name="connsiteX17" fmla="*/ 271463 w 1985963"/>
              <a:gd name="connsiteY17" fmla="*/ 2060528 h 3340091"/>
              <a:gd name="connsiteX18" fmla="*/ 442913 w 1985963"/>
              <a:gd name="connsiteY18" fmla="*/ 1836691 h 3340091"/>
              <a:gd name="connsiteX19" fmla="*/ 647700 w 1985963"/>
              <a:gd name="connsiteY19" fmla="*/ 1517603 h 3340091"/>
              <a:gd name="connsiteX20" fmla="*/ 819150 w 1985963"/>
              <a:gd name="connsiteY20" fmla="*/ 1184228 h 3340091"/>
              <a:gd name="connsiteX21" fmla="*/ 933450 w 1985963"/>
              <a:gd name="connsiteY21" fmla="*/ 893716 h 3340091"/>
              <a:gd name="connsiteX22" fmla="*/ 1023938 w 1985963"/>
              <a:gd name="connsiteY22" fmla="*/ 426991 h 3340091"/>
              <a:gd name="connsiteX23" fmla="*/ 1090613 w 1985963"/>
              <a:gd name="connsiteY23" fmla="*/ 7891 h 3340091"/>
              <a:gd name="connsiteX24" fmla="*/ 1666875 w 1985963"/>
              <a:gd name="connsiteY24" fmla="*/ 26941 h 3340091"/>
              <a:gd name="connsiteX25" fmla="*/ 1676400 w 1985963"/>
              <a:gd name="connsiteY25" fmla="*/ 207916 h 3340091"/>
              <a:gd name="connsiteX26" fmla="*/ 1647824 w 1985963"/>
              <a:gd name="connsiteY26" fmla="*/ 517479 h 3340091"/>
              <a:gd name="connsiteX27" fmla="*/ 1628775 w 1985963"/>
              <a:gd name="connsiteY27" fmla="*/ 827041 h 3340091"/>
              <a:gd name="connsiteX28" fmla="*/ 1643063 w 1985963"/>
              <a:gd name="connsiteY28" fmla="*/ 1122316 h 3340091"/>
              <a:gd name="connsiteX29" fmla="*/ 1657350 w 1985963"/>
              <a:gd name="connsiteY29" fmla="*/ 1408066 h 3340091"/>
              <a:gd name="connsiteX30" fmla="*/ 1685925 w 1985963"/>
              <a:gd name="connsiteY30" fmla="*/ 1584279 h 3340091"/>
              <a:gd name="connsiteX31" fmla="*/ 1738313 w 1985963"/>
              <a:gd name="connsiteY31" fmla="*/ 1822403 h 3340091"/>
              <a:gd name="connsiteX32" fmla="*/ 1828800 w 1985963"/>
              <a:gd name="connsiteY32" fmla="*/ 2122441 h 3340091"/>
              <a:gd name="connsiteX33" fmla="*/ 1914525 w 1985963"/>
              <a:gd name="connsiteY33" fmla="*/ 2427241 h 3340091"/>
              <a:gd name="connsiteX34" fmla="*/ 1985963 w 1985963"/>
              <a:gd name="connsiteY34" fmla="*/ 2560591 h 3340091"/>
              <a:gd name="connsiteX35" fmla="*/ 1985963 w 1985963"/>
              <a:gd name="connsiteY35" fmla="*/ 2612978 h 3340091"/>
              <a:gd name="connsiteX36" fmla="*/ 1971675 w 1985963"/>
              <a:gd name="connsiteY36" fmla="*/ 2670128 h 3340091"/>
              <a:gd name="connsiteX37" fmla="*/ 1928813 w 1985963"/>
              <a:gd name="connsiteY37" fmla="*/ 2732041 h 3340091"/>
              <a:gd name="connsiteX38" fmla="*/ 1852613 w 1985963"/>
              <a:gd name="connsiteY38" fmla="*/ 2822528 h 3340091"/>
              <a:gd name="connsiteX39" fmla="*/ 1766888 w 1985963"/>
              <a:gd name="connsiteY39" fmla="*/ 2893966 h 3340091"/>
              <a:gd name="connsiteX40" fmla="*/ 1657350 w 1985963"/>
              <a:gd name="connsiteY40" fmla="*/ 2903491 h 3340091"/>
              <a:gd name="connsiteX41" fmla="*/ 1600200 w 1985963"/>
              <a:gd name="connsiteY41" fmla="*/ 2927303 h 3340091"/>
              <a:gd name="connsiteX0" fmla="*/ 1600200 w 1985963"/>
              <a:gd name="connsiteY0" fmla="*/ 2927303 h 3340091"/>
              <a:gd name="connsiteX1" fmla="*/ 1633538 w 1985963"/>
              <a:gd name="connsiteY1" fmla="*/ 2998741 h 3340091"/>
              <a:gd name="connsiteX2" fmla="*/ 1666874 w 1985963"/>
              <a:gd name="connsiteY2" fmla="*/ 3086847 h 3340091"/>
              <a:gd name="connsiteX3" fmla="*/ 1600200 w 1985963"/>
              <a:gd name="connsiteY3" fmla="*/ 3313066 h 3340091"/>
              <a:gd name="connsiteX4" fmla="*/ 1326356 w 1985963"/>
              <a:gd name="connsiteY4" fmla="*/ 3336878 h 3340091"/>
              <a:gd name="connsiteX5" fmla="*/ 1045369 w 1985963"/>
              <a:gd name="connsiteY5" fmla="*/ 3265441 h 3340091"/>
              <a:gd name="connsiteX6" fmla="*/ 914400 w 1985963"/>
              <a:gd name="connsiteY6" fmla="*/ 3208291 h 3340091"/>
              <a:gd name="connsiteX7" fmla="*/ 819150 w 1985963"/>
              <a:gd name="connsiteY7" fmla="*/ 2989216 h 3340091"/>
              <a:gd name="connsiteX8" fmla="*/ 581025 w 1985963"/>
              <a:gd name="connsiteY8" fmla="*/ 2974928 h 3340091"/>
              <a:gd name="connsiteX9" fmla="*/ 381000 w 1985963"/>
              <a:gd name="connsiteY9" fmla="*/ 2951116 h 3340091"/>
              <a:gd name="connsiteX10" fmla="*/ 242888 w 1985963"/>
              <a:gd name="connsiteY10" fmla="*/ 2908253 h 3340091"/>
              <a:gd name="connsiteX11" fmla="*/ 128588 w 1985963"/>
              <a:gd name="connsiteY11" fmla="*/ 2841578 h 3340091"/>
              <a:gd name="connsiteX12" fmla="*/ 52388 w 1985963"/>
              <a:gd name="connsiteY12" fmla="*/ 2717753 h 3340091"/>
              <a:gd name="connsiteX13" fmla="*/ 9525 w 1985963"/>
              <a:gd name="connsiteY13" fmla="*/ 2593928 h 3340091"/>
              <a:gd name="connsiteX14" fmla="*/ 0 w 1985963"/>
              <a:gd name="connsiteY14" fmla="*/ 2455816 h 3340091"/>
              <a:gd name="connsiteX15" fmla="*/ 76200 w 1985963"/>
              <a:gd name="connsiteY15" fmla="*/ 2274841 h 3340091"/>
              <a:gd name="connsiteX16" fmla="*/ 147638 w 1985963"/>
              <a:gd name="connsiteY16" fmla="*/ 2179591 h 3340091"/>
              <a:gd name="connsiteX17" fmla="*/ 271463 w 1985963"/>
              <a:gd name="connsiteY17" fmla="*/ 2060528 h 3340091"/>
              <a:gd name="connsiteX18" fmla="*/ 442913 w 1985963"/>
              <a:gd name="connsiteY18" fmla="*/ 1836691 h 3340091"/>
              <a:gd name="connsiteX19" fmla="*/ 647700 w 1985963"/>
              <a:gd name="connsiteY19" fmla="*/ 1517603 h 3340091"/>
              <a:gd name="connsiteX20" fmla="*/ 819150 w 1985963"/>
              <a:gd name="connsiteY20" fmla="*/ 1184228 h 3340091"/>
              <a:gd name="connsiteX21" fmla="*/ 933450 w 1985963"/>
              <a:gd name="connsiteY21" fmla="*/ 893716 h 3340091"/>
              <a:gd name="connsiteX22" fmla="*/ 1023938 w 1985963"/>
              <a:gd name="connsiteY22" fmla="*/ 426991 h 3340091"/>
              <a:gd name="connsiteX23" fmla="*/ 1090613 w 1985963"/>
              <a:gd name="connsiteY23" fmla="*/ 7891 h 3340091"/>
              <a:gd name="connsiteX24" fmla="*/ 1666875 w 1985963"/>
              <a:gd name="connsiteY24" fmla="*/ 26941 h 3340091"/>
              <a:gd name="connsiteX25" fmla="*/ 1676400 w 1985963"/>
              <a:gd name="connsiteY25" fmla="*/ 207916 h 3340091"/>
              <a:gd name="connsiteX26" fmla="*/ 1647824 w 1985963"/>
              <a:gd name="connsiteY26" fmla="*/ 517479 h 3340091"/>
              <a:gd name="connsiteX27" fmla="*/ 1628775 w 1985963"/>
              <a:gd name="connsiteY27" fmla="*/ 827041 h 3340091"/>
              <a:gd name="connsiteX28" fmla="*/ 1643063 w 1985963"/>
              <a:gd name="connsiteY28" fmla="*/ 1122316 h 3340091"/>
              <a:gd name="connsiteX29" fmla="*/ 1657350 w 1985963"/>
              <a:gd name="connsiteY29" fmla="*/ 1408066 h 3340091"/>
              <a:gd name="connsiteX30" fmla="*/ 1685925 w 1985963"/>
              <a:gd name="connsiteY30" fmla="*/ 1584279 h 3340091"/>
              <a:gd name="connsiteX31" fmla="*/ 1738313 w 1985963"/>
              <a:gd name="connsiteY31" fmla="*/ 1822403 h 3340091"/>
              <a:gd name="connsiteX32" fmla="*/ 1828800 w 1985963"/>
              <a:gd name="connsiteY32" fmla="*/ 2122441 h 3340091"/>
              <a:gd name="connsiteX33" fmla="*/ 1914525 w 1985963"/>
              <a:gd name="connsiteY33" fmla="*/ 2427241 h 3340091"/>
              <a:gd name="connsiteX34" fmla="*/ 1985963 w 1985963"/>
              <a:gd name="connsiteY34" fmla="*/ 2560591 h 3340091"/>
              <a:gd name="connsiteX35" fmla="*/ 1985963 w 1985963"/>
              <a:gd name="connsiteY35" fmla="*/ 2612978 h 3340091"/>
              <a:gd name="connsiteX36" fmla="*/ 1971675 w 1985963"/>
              <a:gd name="connsiteY36" fmla="*/ 2670128 h 3340091"/>
              <a:gd name="connsiteX37" fmla="*/ 1928813 w 1985963"/>
              <a:gd name="connsiteY37" fmla="*/ 2732041 h 3340091"/>
              <a:gd name="connsiteX38" fmla="*/ 1852613 w 1985963"/>
              <a:gd name="connsiteY38" fmla="*/ 2822528 h 3340091"/>
              <a:gd name="connsiteX39" fmla="*/ 1766888 w 1985963"/>
              <a:gd name="connsiteY39" fmla="*/ 2893966 h 3340091"/>
              <a:gd name="connsiteX40" fmla="*/ 1657350 w 1985963"/>
              <a:gd name="connsiteY40" fmla="*/ 2903491 h 3340091"/>
              <a:gd name="connsiteX41" fmla="*/ 1600200 w 1985963"/>
              <a:gd name="connsiteY41" fmla="*/ 2927303 h 3340091"/>
              <a:gd name="connsiteX0" fmla="*/ 1600200 w 1985963"/>
              <a:gd name="connsiteY0" fmla="*/ 2927303 h 3340091"/>
              <a:gd name="connsiteX1" fmla="*/ 1633538 w 1985963"/>
              <a:gd name="connsiteY1" fmla="*/ 2998741 h 3340091"/>
              <a:gd name="connsiteX2" fmla="*/ 1666874 w 1985963"/>
              <a:gd name="connsiteY2" fmla="*/ 3086847 h 3340091"/>
              <a:gd name="connsiteX3" fmla="*/ 1600200 w 1985963"/>
              <a:gd name="connsiteY3" fmla="*/ 3313066 h 3340091"/>
              <a:gd name="connsiteX4" fmla="*/ 1326356 w 1985963"/>
              <a:gd name="connsiteY4" fmla="*/ 3336878 h 3340091"/>
              <a:gd name="connsiteX5" fmla="*/ 1045369 w 1985963"/>
              <a:gd name="connsiteY5" fmla="*/ 3265441 h 3340091"/>
              <a:gd name="connsiteX6" fmla="*/ 914400 w 1985963"/>
              <a:gd name="connsiteY6" fmla="*/ 3208291 h 3340091"/>
              <a:gd name="connsiteX7" fmla="*/ 819150 w 1985963"/>
              <a:gd name="connsiteY7" fmla="*/ 2989216 h 3340091"/>
              <a:gd name="connsiteX8" fmla="*/ 581025 w 1985963"/>
              <a:gd name="connsiteY8" fmla="*/ 2974928 h 3340091"/>
              <a:gd name="connsiteX9" fmla="*/ 381000 w 1985963"/>
              <a:gd name="connsiteY9" fmla="*/ 2951116 h 3340091"/>
              <a:gd name="connsiteX10" fmla="*/ 242888 w 1985963"/>
              <a:gd name="connsiteY10" fmla="*/ 2908253 h 3340091"/>
              <a:gd name="connsiteX11" fmla="*/ 128588 w 1985963"/>
              <a:gd name="connsiteY11" fmla="*/ 2841578 h 3340091"/>
              <a:gd name="connsiteX12" fmla="*/ 52388 w 1985963"/>
              <a:gd name="connsiteY12" fmla="*/ 2717753 h 3340091"/>
              <a:gd name="connsiteX13" fmla="*/ 9525 w 1985963"/>
              <a:gd name="connsiteY13" fmla="*/ 2593928 h 3340091"/>
              <a:gd name="connsiteX14" fmla="*/ 0 w 1985963"/>
              <a:gd name="connsiteY14" fmla="*/ 2455816 h 3340091"/>
              <a:gd name="connsiteX15" fmla="*/ 76200 w 1985963"/>
              <a:gd name="connsiteY15" fmla="*/ 2274841 h 3340091"/>
              <a:gd name="connsiteX16" fmla="*/ 147638 w 1985963"/>
              <a:gd name="connsiteY16" fmla="*/ 2179591 h 3340091"/>
              <a:gd name="connsiteX17" fmla="*/ 271463 w 1985963"/>
              <a:gd name="connsiteY17" fmla="*/ 2060528 h 3340091"/>
              <a:gd name="connsiteX18" fmla="*/ 442913 w 1985963"/>
              <a:gd name="connsiteY18" fmla="*/ 1836691 h 3340091"/>
              <a:gd name="connsiteX19" fmla="*/ 647700 w 1985963"/>
              <a:gd name="connsiteY19" fmla="*/ 1517603 h 3340091"/>
              <a:gd name="connsiteX20" fmla="*/ 819150 w 1985963"/>
              <a:gd name="connsiteY20" fmla="*/ 1184228 h 3340091"/>
              <a:gd name="connsiteX21" fmla="*/ 933450 w 1985963"/>
              <a:gd name="connsiteY21" fmla="*/ 893716 h 3340091"/>
              <a:gd name="connsiteX22" fmla="*/ 1023938 w 1985963"/>
              <a:gd name="connsiteY22" fmla="*/ 426991 h 3340091"/>
              <a:gd name="connsiteX23" fmla="*/ 1090613 w 1985963"/>
              <a:gd name="connsiteY23" fmla="*/ 7891 h 3340091"/>
              <a:gd name="connsiteX24" fmla="*/ 1666875 w 1985963"/>
              <a:gd name="connsiteY24" fmla="*/ 26941 h 3340091"/>
              <a:gd name="connsiteX25" fmla="*/ 1676400 w 1985963"/>
              <a:gd name="connsiteY25" fmla="*/ 207916 h 3340091"/>
              <a:gd name="connsiteX26" fmla="*/ 1647824 w 1985963"/>
              <a:gd name="connsiteY26" fmla="*/ 517479 h 3340091"/>
              <a:gd name="connsiteX27" fmla="*/ 1628775 w 1985963"/>
              <a:gd name="connsiteY27" fmla="*/ 827041 h 3340091"/>
              <a:gd name="connsiteX28" fmla="*/ 1643063 w 1985963"/>
              <a:gd name="connsiteY28" fmla="*/ 1122316 h 3340091"/>
              <a:gd name="connsiteX29" fmla="*/ 1657350 w 1985963"/>
              <a:gd name="connsiteY29" fmla="*/ 1408066 h 3340091"/>
              <a:gd name="connsiteX30" fmla="*/ 1685925 w 1985963"/>
              <a:gd name="connsiteY30" fmla="*/ 1584279 h 3340091"/>
              <a:gd name="connsiteX31" fmla="*/ 1738313 w 1985963"/>
              <a:gd name="connsiteY31" fmla="*/ 1822403 h 3340091"/>
              <a:gd name="connsiteX32" fmla="*/ 1828800 w 1985963"/>
              <a:gd name="connsiteY32" fmla="*/ 2122441 h 3340091"/>
              <a:gd name="connsiteX33" fmla="*/ 1914525 w 1985963"/>
              <a:gd name="connsiteY33" fmla="*/ 2427241 h 3340091"/>
              <a:gd name="connsiteX34" fmla="*/ 1985963 w 1985963"/>
              <a:gd name="connsiteY34" fmla="*/ 2560591 h 3340091"/>
              <a:gd name="connsiteX35" fmla="*/ 1985963 w 1985963"/>
              <a:gd name="connsiteY35" fmla="*/ 2612978 h 3340091"/>
              <a:gd name="connsiteX36" fmla="*/ 1971675 w 1985963"/>
              <a:gd name="connsiteY36" fmla="*/ 2670128 h 3340091"/>
              <a:gd name="connsiteX37" fmla="*/ 1928813 w 1985963"/>
              <a:gd name="connsiteY37" fmla="*/ 2732041 h 3340091"/>
              <a:gd name="connsiteX38" fmla="*/ 1852613 w 1985963"/>
              <a:gd name="connsiteY38" fmla="*/ 2822528 h 3340091"/>
              <a:gd name="connsiteX39" fmla="*/ 1766888 w 1985963"/>
              <a:gd name="connsiteY39" fmla="*/ 2893966 h 3340091"/>
              <a:gd name="connsiteX40" fmla="*/ 1657350 w 1985963"/>
              <a:gd name="connsiteY40" fmla="*/ 2903491 h 3340091"/>
              <a:gd name="connsiteX41" fmla="*/ 1600200 w 1985963"/>
              <a:gd name="connsiteY41" fmla="*/ 2927303 h 3340091"/>
              <a:gd name="connsiteX0" fmla="*/ 1600200 w 1985963"/>
              <a:gd name="connsiteY0" fmla="*/ 2927303 h 3340091"/>
              <a:gd name="connsiteX1" fmla="*/ 1633538 w 1985963"/>
              <a:gd name="connsiteY1" fmla="*/ 2998741 h 3340091"/>
              <a:gd name="connsiteX2" fmla="*/ 1666874 w 1985963"/>
              <a:gd name="connsiteY2" fmla="*/ 3086847 h 3340091"/>
              <a:gd name="connsiteX3" fmla="*/ 1600200 w 1985963"/>
              <a:gd name="connsiteY3" fmla="*/ 3313066 h 3340091"/>
              <a:gd name="connsiteX4" fmla="*/ 1326356 w 1985963"/>
              <a:gd name="connsiteY4" fmla="*/ 3336878 h 3340091"/>
              <a:gd name="connsiteX5" fmla="*/ 1045369 w 1985963"/>
              <a:gd name="connsiteY5" fmla="*/ 3265441 h 3340091"/>
              <a:gd name="connsiteX6" fmla="*/ 914400 w 1985963"/>
              <a:gd name="connsiteY6" fmla="*/ 3208291 h 3340091"/>
              <a:gd name="connsiteX7" fmla="*/ 819150 w 1985963"/>
              <a:gd name="connsiteY7" fmla="*/ 2989216 h 3340091"/>
              <a:gd name="connsiteX8" fmla="*/ 581025 w 1985963"/>
              <a:gd name="connsiteY8" fmla="*/ 2974928 h 3340091"/>
              <a:gd name="connsiteX9" fmla="*/ 381000 w 1985963"/>
              <a:gd name="connsiteY9" fmla="*/ 2951116 h 3340091"/>
              <a:gd name="connsiteX10" fmla="*/ 242888 w 1985963"/>
              <a:gd name="connsiteY10" fmla="*/ 2908253 h 3340091"/>
              <a:gd name="connsiteX11" fmla="*/ 52388 w 1985963"/>
              <a:gd name="connsiteY11" fmla="*/ 2717753 h 3340091"/>
              <a:gd name="connsiteX12" fmla="*/ 9525 w 1985963"/>
              <a:gd name="connsiteY12" fmla="*/ 2593928 h 3340091"/>
              <a:gd name="connsiteX13" fmla="*/ 0 w 1985963"/>
              <a:gd name="connsiteY13" fmla="*/ 2455816 h 3340091"/>
              <a:gd name="connsiteX14" fmla="*/ 76200 w 1985963"/>
              <a:gd name="connsiteY14" fmla="*/ 2274841 h 3340091"/>
              <a:gd name="connsiteX15" fmla="*/ 147638 w 1985963"/>
              <a:gd name="connsiteY15" fmla="*/ 2179591 h 3340091"/>
              <a:gd name="connsiteX16" fmla="*/ 271463 w 1985963"/>
              <a:gd name="connsiteY16" fmla="*/ 2060528 h 3340091"/>
              <a:gd name="connsiteX17" fmla="*/ 442913 w 1985963"/>
              <a:gd name="connsiteY17" fmla="*/ 1836691 h 3340091"/>
              <a:gd name="connsiteX18" fmla="*/ 647700 w 1985963"/>
              <a:gd name="connsiteY18" fmla="*/ 1517603 h 3340091"/>
              <a:gd name="connsiteX19" fmla="*/ 819150 w 1985963"/>
              <a:gd name="connsiteY19" fmla="*/ 1184228 h 3340091"/>
              <a:gd name="connsiteX20" fmla="*/ 933450 w 1985963"/>
              <a:gd name="connsiteY20" fmla="*/ 893716 h 3340091"/>
              <a:gd name="connsiteX21" fmla="*/ 1023938 w 1985963"/>
              <a:gd name="connsiteY21" fmla="*/ 426991 h 3340091"/>
              <a:gd name="connsiteX22" fmla="*/ 1090613 w 1985963"/>
              <a:gd name="connsiteY22" fmla="*/ 7891 h 3340091"/>
              <a:gd name="connsiteX23" fmla="*/ 1666875 w 1985963"/>
              <a:gd name="connsiteY23" fmla="*/ 26941 h 3340091"/>
              <a:gd name="connsiteX24" fmla="*/ 1676400 w 1985963"/>
              <a:gd name="connsiteY24" fmla="*/ 207916 h 3340091"/>
              <a:gd name="connsiteX25" fmla="*/ 1647824 w 1985963"/>
              <a:gd name="connsiteY25" fmla="*/ 517479 h 3340091"/>
              <a:gd name="connsiteX26" fmla="*/ 1628775 w 1985963"/>
              <a:gd name="connsiteY26" fmla="*/ 827041 h 3340091"/>
              <a:gd name="connsiteX27" fmla="*/ 1643063 w 1985963"/>
              <a:gd name="connsiteY27" fmla="*/ 1122316 h 3340091"/>
              <a:gd name="connsiteX28" fmla="*/ 1657350 w 1985963"/>
              <a:gd name="connsiteY28" fmla="*/ 1408066 h 3340091"/>
              <a:gd name="connsiteX29" fmla="*/ 1685925 w 1985963"/>
              <a:gd name="connsiteY29" fmla="*/ 1584279 h 3340091"/>
              <a:gd name="connsiteX30" fmla="*/ 1738313 w 1985963"/>
              <a:gd name="connsiteY30" fmla="*/ 1822403 h 3340091"/>
              <a:gd name="connsiteX31" fmla="*/ 1828800 w 1985963"/>
              <a:gd name="connsiteY31" fmla="*/ 2122441 h 3340091"/>
              <a:gd name="connsiteX32" fmla="*/ 1914525 w 1985963"/>
              <a:gd name="connsiteY32" fmla="*/ 2427241 h 3340091"/>
              <a:gd name="connsiteX33" fmla="*/ 1985963 w 1985963"/>
              <a:gd name="connsiteY33" fmla="*/ 2560591 h 3340091"/>
              <a:gd name="connsiteX34" fmla="*/ 1985963 w 1985963"/>
              <a:gd name="connsiteY34" fmla="*/ 2612978 h 3340091"/>
              <a:gd name="connsiteX35" fmla="*/ 1971675 w 1985963"/>
              <a:gd name="connsiteY35" fmla="*/ 2670128 h 3340091"/>
              <a:gd name="connsiteX36" fmla="*/ 1928813 w 1985963"/>
              <a:gd name="connsiteY36" fmla="*/ 2732041 h 3340091"/>
              <a:gd name="connsiteX37" fmla="*/ 1852613 w 1985963"/>
              <a:gd name="connsiteY37" fmla="*/ 2822528 h 3340091"/>
              <a:gd name="connsiteX38" fmla="*/ 1766888 w 1985963"/>
              <a:gd name="connsiteY38" fmla="*/ 2893966 h 3340091"/>
              <a:gd name="connsiteX39" fmla="*/ 1657350 w 1985963"/>
              <a:gd name="connsiteY39" fmla="*/ 2903491 h 3340091"/>
              <a:gd name="connsiteX40" fmla="*/ 1600200 w 1985963"/>
              <a:gd name="connsiteY40" fmla="*/ 2927303 h 3340091"/>
              <a:gd name="connsiteX0" fmla="*/ 1600200 w 1985963"/>
              <a:gd name="connsiteY0" fmla="*/ 2927303 h 3340091"/>
              <a:gd name="connsiteX1" fmla="*/ 1633538 w 1985963"/>
              <a:gd name="connsiteY1" fmla="*/ 2998741 h 3340091"/>
              <a:gd name="connsiteX2" fmla="*/ 1666874 w 1985963"/>
              <a:gd name="connsiteY2" fmla="*/ 3086847 h 3340091"/>
              <a:gd name="connsiteX3" fmla="*/ 1600200 w 1985963"/>
              <a:gd name="connsiteY3" fmla="*/ 3313066 h 3340091"/>
              <a:gd name="connsiteX4" fmla="*/ 1326356 w 1985963"/>
              <a:gd name="connsiteY4" fmla="*/ 3336878 h 3340091"/>
              <a:gd name="connsiteX5" fmla="*/ 1045369 w 1985963"/>
              <a:gd name="connsiteY5" fmla="*/ 3265441 h 3340091"/>
              <a:gd name="connsiteX6" fmla="*/ 914400 w 1985963"/>
              <a:gd name="connsiteY6" fmla="*/ 3208291 h 3340091"/>
              <a:gd name="connsiteX7" fmla="*/ 819150 w 1985963"/>
              <a:gd name="connsiteY7" fmla="*/ 2989216 h 3340091"/>
              <a:gd name="connsiteX8" fmla="*/ 581025 w 1985963"/>
              <a:gd name="connsiteY8" fmla="*/ 2974928 h 3340091"/>
              <a:gd name="connsiteX9" fmla="*/ 381000 w 1985963"/>
              <a:gd name="connsiteY9" fmla="*/ 2951116 h 3340091"/>
              <a:gd name="connsiteX10" fmla="*/ 242888 w 1985963"/>
              <a:gd name="connsiteY10" fmla="*/ 2908253 h 3340091"/>
              <a:gd name="connsiteX11" fmla="*/ 52388 w 1985963"/>
              <a:gd name="connsiteY11" fmla="*/ 2717753 h 3340091"/>
              <a:gd name="connsiteX12" fmla="*/ 9525 w 1985963"/>
              <a:gd name="connsiteY12" fmla="*/ 2593928 h 3340091"/>
              <a:gd name="connsiteX13" fmla="*/ 0 w 1985963"/>
              <a:gd name="connsiteY13" fmla="*/ 2455816 h 3340091"/>
              <a:gd name="connsiteX14" fmla="*/ 76200 w 1985963"/>
              <a:gd name="connsiteY14" fmla="*/ 2274841 h 3340091"/>
              <a:gd name="connsiteX15" fmla="*/ 147638 w 1985963"/>
              <a:gd name="connsiteY15" fmla="*/ 2179591 h 3340091"/>
              <a:gd name="connsiteX16" fmla="*/ 271463 w 1985963"/>
              <a:gd name="connsiteY16" fmla="*/ 2060528 h 3340091"/>
              <a:gd name="connsiteX17" fmla="*/ 442913 w 1985963"/>
              <a:gd name="connsiteY17" fmla="*/ 1836691 h 3340091"/>
              <a:gd name="connsiteX18" fmla="*/ 647700 w 1985963"/>
              <a:gd name="connsiteY18" fmla="*/ 1517603 h 3340091"/>
              <a:gd name="connsiteX19" fmla="*/ 819150 w 1985963"/>
              <a:gd name="connsiteY19" fmla="*/ 1184228 h 3340091"/>
              <a:gd name="connsiteX20" fmla="*/ 933450 w 1985963"/>
              <a:gd name="connsiteY20" fmla="*/ 893716 h 3340091"/>
              <a:gd name="connsiteX21" fmla="*/ 1023938 w 1985963"/>
              <a:gd name="connsiteY21" fmla="*/ 426991 h 3340091"/>
              <a:gd name="connsiteX22" fmla="*/ 1090613 w 1985963"/>
              <a:gd name="connsiteY22" fmla="*/ 7891 h 3340091"/>
              <a:gd name="connsiteX23" fmla="*/ 1666875 w 1985963"/>
              <a:gd name="connsiteY23" fmla="*/ 26941 h 3340091"/>
              <a:gd name="connsiteX24" fmla="*/ 1676400 w 1985963"/>
              <a:gd name="connsiteY24" fmla="*/ 207916 h 3340091"/>
              <a:gd name="connsiteX25" fmla="*/ 1647824 w 1985963"/>
              <a:gd name="connsiteY25" fmla="*/ 517479 h 3340091"/>
              <a:gd name="connsiteX26" fmla="*/ 1628775 w 1985963"/>
              <a:gd name="connsiteY26" fmla="*/ 827041 h 3340091"/>
              <a:gd name="connsiteX27" fmla="*/ 1643063 w 1985963"/>
              <a:gd name="connsiteY27" fmla="*/ 1122316 h 3340091"/>
              <a:gd name="connsiteX28" fmla="*/ 1657350 w 1985963"/>
              <a:gd name="connsiteY28" fmla="*/ 1408066 h 3340091"/>
              <a:gd name="connsiteX29" fmla="*/ 1685925 w 1985963"/>
              <a:gd name="connsiteY29" fmla="*/ 1584279 h 3340091"/>
              <a:gd name="connsiteX30" fmla="*/ 1738313 w 1985963"/>
              <a:gd name="connsiteY30" fmla="*/ 1822403 h 3340091"/>
              <a:gd name="connsiteX31" fmla="*/ 1828800 w 1985963"/>
              <a:gd name="connsiteY31" fmla="*/ 2122441 h 3340091"/>
              <a:gd name="connsiteX32" fmla="*/ 1914525 w 1985963"/>
              <a:gd name="connsiteY32" fmla="*/ 2427241 h 3340091"/>
              <a:gd name="connsiteX33" fmla="*/ 1985963 w 1985963"/>
              <a:gd name="connsiteY33" fmla="*/ 2560591 h 3340091"/>
              <a:gd name="connsiteX34" fmla="*/ 1985963 w 1985963"/>
              <a:gd name="connsiteY34" fmla="*/ 2612978 h 3340091"/>
              <a:gd name="connsiteX35" fmla="*/ 1971675 w 1985963"/>
              <a:gd name="connsiteY35" fmla="*/ 2670128 h 3340091"/>
              <a:gd name="connsiteX36" fmla="*/ 1928813 w 1985963"/>
              <a:gd name="connsiteY36" fmla="*/ 2732041 h 3340091"/>
              <a:gd name="connsiteX37" fmla="*/ 1852613 w 1985963"/>
              <a:gd name="connsiteY37" fmla="*/ 2822528 h 3340091"/>
              <a:gd name="connsiteX38" fmla="*/ 1766888 w 1985963"/>
              <a:gd name="connsiteY38" fmla="*/ 2893966 h 3340091"/>
              <a:gd name="connsiteX39" fmla="*/ 1657350 w 1985963"/>
              <a:gd name="connsiteY39" fmla="*/ 2903491 h 3340091"/>
              <a:gd name="connsiteX40" fmla="*/ 1600200 w 1985963"/>
              <a:gd name="connsiteY40" fmla="*/ 2927303 h 3340091"/>
              <a:gd name="connsiteX0" fmla="*/ 1600200 w 1985963"/>
              <a:gd name="connsiteY0" fmla="*/ 2927303 h 3340091"/>
              <a:gd name="connsiteX1" fmla="*/ 1633538 w 1985963"/>
              <a:gd name="connsiteY1" fmla="*/ 2998741 h 3340091"/>
              <a:gd name="connsiteX2" fmla="*/ 1666874 w 1985963"/>
              <a:gd name="connsiteY2" fmla="*/ 3086847 h 3340091"/>
              <a:gd name="connsiteX3" fmla="*/ 1600200 w 1985963"/>
              <a:gd name="connsiteY3" fmla="*/ 3313066 h 3340091"/>
              <a:gd name="connsiteX4" fmla="*/ 1326356 w 1985963"/>
              <a:gd name="connsiteY4" fmla="*/ 3336878 h 3340091"/>
              <a:gd name="connsiteX5" fmla="*/ 1045369 w 1985963"/>
              <a:gd name="connsiteY5" fmla="*/ 3265441 h 3340091"/>
              <a:gd name="connsiteX6" fmla="*/ 914400 w 1985963"/>
              <a:gd name="connsiteY6" fmla="*/ 3208291 h 3340091"/>
              <a:gd name="connsiteX7" fmla="*/ 819150 w 1985963"/>
              <a:gd name="connsiteY7" fmla="*/ 2989216 h 3340091"/>
              <a:gd name="connsiteX8" fmla="*/ 581025 w 1985963"/>
              <a:gd name="connsiteY8" fmla="*/ 2974928 h 3340091"/>
              <a:gd name="connsiteX9" fmla="*/ 381000 w 1985963"/>
              <a:gd name="connsiteY9" fmla="*/ 2951116 h 3340091"/>
              <a:gd name="connsiteX10" fmla="*/ 242888 w 1985963"/>
              <a:gd name="connsiteY10" fmla="*/ 2908253 h 3340091"/>
              <a:gd name="connsiteX11" fmla="*/ 52388 w 1985963"/>
              <a:gd name="connsiteY11" fmla="*/ 2717753 h 3340091"/>
              <a:gd name="connsiteX12" fmla="*/ 0 w 1985963"/>
              <a:gd name="connsiteY12" fmla="*/ 2455816 h 3340091"/>
              <a:gd name="connsiteX13" fmla="*/ 76200 w 1985963"/>
              <a:gd name="connsiteY13" fmla="*/ 2274841 h 3340091"/>
              <a:gd name="connsiteX14" fmla="*/ 147638 w 1985963"/>
              <a:gd name="connsiteY14" fmla="*/ 2179591 h 3340091"/>
              <a:gd name="connsiteX15" fmla="*/ 271463 w 1985963"/>
              <a:gd name="connsiteY15" fmla="*/ 2060528 h 3340091"/>
              <a:gd name="connsiteX16" fmla="*/ 442913 w 1985963"/>
              <a:gd name="connsiteY16" fmla="*/ 1836691 h 3340091"/>
              <a:gd name="connsiteX17" fmla="*/ 647700 w 1985963"/>
              <a:gd name="connsiteY17" fmla="*/ 1517603 h 3340091"/>
              <a:gd name="connsiteX18" fmla="*/ 819150 w 1985963"/>
              <a:gd name="connsiteY18" fmla="*/ 1184228 h 3340091"/>
              <a:gd name="connsiteX19" fmla="*/ 933450 w 1985963"/>
              <a:gd name="connsiteY19" fmla="*/ 893716 h 3340091"/>
              <a:gd name="connsiteX20" fmla="*/ 1023938 w 1985963"/>
              <a:gd name="connsiteY20" fmla="*/ 426991 h 3340091"/>
              <a:gd name="connsiteX21" fmla="*/ 1090613 w 1985963"/>
              <a:gd name="connsiteY21" fmla="*/ 7891 h 3340091"/>
              <a:gd name="connsiteX22" fmla="*/ 1666875 w 1985963"/>
              <a:gd name="connsiteY22" fmla="*/ 26941 h 3340091"/>
              <a:gd name="connsiteX23" fmla="*/ 1676400 w 1985963"/>
              <a:gd name="connsiteY23" fmla="*/ 207916 h 3340091"/>
              <a:gd name="connsiteX24" fmla="*/ 1647824 w 1985963"/>
              <a:gd name="connsiteY24" fmla="*/ 517479 h 3340091"/>
              <a:gd name="connsiteX25" fmla="*/ 1628775 w 1985963"/>
              <a:gd name="connsiteY25" fmla="*/ 827041 h 3340091"/>
              <a:gd name="connsiteX26" fmla="*/ 1643063 w 1985963"/>
              <a:gd name="connsiteY26" fmla="*/ 1122316 h 3340091"/>
              <a:gd name="connsiteX27" fmla="*/ 1657350 w 1985963"/>
              <a:gd name="connsiteY27" fmla="*/ 1408066 h 3340091"/>
              <a:gd name="connsiteX28" fmla="*/ 1685925 w 1985963"/>
              <a:gd name="connsiteY28" fmla="*/ 1584279 h 3340091"/>
              <a:gd name="connsiteX29" fmla="*/ 1738313 w 1985963"/>
              <a:gd name="connsiteY29" fmla="*/ 1822403 h 3340091"/>
              <a:gd name="connsiteX30" fmla="*/ 1828800 w 1985963"/>
              <a:gd name="connsiteY30" fmla="*/ 2122441 h 3340091"/>
              <a:gd name="connsiteX31" fmla="*/ 1914525 w 1985963"/>
              <a:gd name="connsiteY31" fmla="*/ 2427241 h 3340091"/>
              <a:gd name="connsiteX32" fmla="*/ 1985963 w 1985963"/>
              <a:gd name="connsiteY32" fmla="*/ 2560591 h 3340091"/>
              <a:gd name="connsiteX33" fmla="*/ 1985963 w 1985963"/>
              <a:gd name="connsiteY33" fmla="*/ 2612978 h 3340091"/>
              <a:gd name="connsiteX34" fmla="*/ 1971675 w 1985963"/>
              <a:gd name="connsiteY34" fmla="*/ 2670128 h 3340091"/>
              <a:gd name="connsiteX35" fmla="*/ 1928813 w 1985963"/>
              <a:gd name="connsiteY35" fmla="*/ 2732041 h 3340091"/>
              <a:gd name="connsiteX36" fmla="*/ 1852613 w 1985963"/>
              <a:gd name="connsiteY36" fmla="*/ 2822528 h 3340091"/>
              <a:gd name="connsiteX37" fmla="*/ 1766888 w 1985963"/>
              <a:gd name="connsiteY37" fmla="*/ 2893966 h 3340091"/>
              <a:gd name="connsiteX38" fmla="*/ 1657350 w 1985963"/>
              <a:gd name="connsiteY38" fmla="*/ 2903491 h 3340091"/>
              <a:gd name="connsiteX39" fmla="*/ 1600200 w 1985963"/>
              <a:gd name="connsiteY39" fmla="*/ 2927303 h 3340091"/>
              <a:gd name="connsiteX0" fmla="*/ 1601341 w 1987104"/>
              <a:gd name="connsiteY0" fmla="*/ 2927303 h 3340091"/>
              <a:gd name="connsiteX1" fmla="*/ 1634679 w 1987104"/>
              <a:gd name="connsiteY1" fmla="*/ 2998741 h 3340091"/>
              <a:gd name="connsiteX2" fmla="*/ 1668015 w 1987104"/>
              <a:gd name="connsiteY2" fmla="*/ 3086847 h 3340091"/>
              <a:gd name="connsiteX3" fmla="*/ 1601341 w 1987104"/>
              <a:gd name="connsiteY3" fmla="*/ 3313066 h 3340091"/>
              <a:gd name="connsiteX4" fmla="*/ 1327497 w 1987104"/>
              <a:gd name="connsiteY4" fmla="*/ 3336878 h 3340091"/>
              <a:gd name="connsiteX5" fmla="*/ 1046510 w 1987104"/>
              <a:gd name="connsiteY5" fmla="*/ 3265441 h 3340091"/>
              <a:gd name="connsiteX6" fmla="*/ 915541 w 1987104"/>
              <a:gd name="connsiteY6" fmla="*/ 3208291 h 3340091"/>
              <a:gd name="connsiteX7" fmla="*/ 820291 w 1987104"/>
              <a:gd name="connsiteY7" fmla="*/ 2989216 h 3340091"/>
              <a:gd name="connsiteX8" fmla="*/ 582166 w 1987104"/>
              <a:gd name="connsiteY8" fmla="*/ 2974928 h 3340091"/>
              <a:gd name="connsiteX9" fmla="*/ 382141 w 1987104"/>
              <a:gd name="connsiteY9" fmla="*/ 2951116 h 3340091"/>
              <a:gd name="connsiteX10" fmla="*/ 244029 w 1987104"/>
              <a:gd name="connsiteY10" fmla="*/ 2908253 h 3340091"/>
              <a:gd name="connsiteX11" fmla="*/ 53529 w 1987104"/>
              <a:gd name="connsiteY11" fmla="*/ 2717753 h 3340091"/>
              <a:gd name="connsiteX12" fmla="*/ 1141 w 1987104"/>
              <a:gd name="connsiteY12" fmla="*/ 2455816 h 3340091"/>
              <a:gd name="connsiteX13" fmla="*/ 77341 w 1987104"/>
              <a:gd name="connsiteY13" fmla="*/ 2274841 h 3340091"/>
              <a:gd name="connsiteX14" fmla="*/ 148779 w 1987104"/>
              <a:gd name="connsiteY14" fmla="*/ 2179591 h 3340091"/>
              <a:gd name="connsiteX15" fmla="*/ 272604 w 1987104"/>
              <a:gd name="connsiteY15" fmla="*/ 2060528 h 3340091"/>
              <a:gd name="connsiteX16" fmla="*/ 444054 w 1987104"/>
              <a:gd name="connsiteY16" fmla="*/ 1836691 h 3340091"/>
              <a:gd name="connsiteX17" fmla="*/ 648841 w 1987104"/>
              <a:gd name="connsiteY17" fmla="*/ 1517603 h 3340091"/>
              <a:gd name="connsiteX18" fmla="*/ 820291 w 1987104"/>
              <a:gd name="connsiteY18" fmla="*/ 1184228 h 3340091"/>
              <a:gd name="connsiteX19" fmla="*/ 934591 w 1987104"/>
              <a:gd name="connsiteY19" fmla="*/ 893716 h 3340091"/>
              <a:gd name="connsiteX20" fmla="*/ 1025079 w 1987104"/>
              <a:gd name="connsiteY20" fmla="*/ 426991 h 3340091"/>
              <a:gd name="connsiteX21" fmla="*/ 1091754 w 1987104"/>
              <a:gd name="connsiteY21" fmla="*/ 7891 h 3340091"/>
              <a:gd name="connsiteX22" fmla="*/ 1668016 w 1987104"/>
              <a:gd name="connsiteY22" fmla="*/ 26941 h 3340091"/>
              <a:gd name="connsiteX23" fmla="*/ 1677541 w 1987104"/>
              <a:gd name="connsiteY23" fmla="*/ 207916 h 3340091"/>
              <a:gd name="connsiteX24" fmla="*/ 1648965 w 1987104"/>
              <a:gd name="connsiteY24" fmla="*/ 517479 h 3340091"/>
              <a:gd name="connsiteX25" fmla="*/ 1629916 w 1987104"/>
              <a:gd name="connsiteY25" fmla="*/ 827041 h 3340091"/>
              <a:gd name="connsiteX26" fmla="*/ 1644204 w 1987104"/>
              <a:gd name="connsiteY26" fmla="*/ 1122316 h 3340091"/>
              <a:gd name="connsiteX27" fmla="*/ 1658491 w 1987104"/>
              <a:gd name="connsiteY27" fmla="*/ 1408066 h 3340091"/>
              <a:gd name="connsiteX28" fmla="*/ 1687066 w 1987104"/>
              <a:gd name="connsiteY28" fmla="*/ 1584279 h 3340091"/>
              <a:gd name="connsiteX29" fmla="*/ 1739454 w 1987104"/>
              <a:gd name="connsiteY29" fmla="*/ 1822403 h 3340091"/>
              <a:gd name="connsiteX30" fmla="*/ 1829941 w 1987104"/>
              <a:gd name="connsiteY30" fmla="*/ 2122441 h 3340091"/>
              <a:gd name="connsiteX31" fmla="*/ 1915666 w 1987104"/>
              <a:gd name="connsiteY31" fmla="*/ 2427241 h 3340091"/>
              <a:gd name="connsiteX32" fmla="*/ 1987104 w 1987104"/>
              <a:gd name="connsiteY32" fmla="*/ 2560591 h 3340091"/>
              <a:gd name="connsiteX33" fmla="*/ 1987104 w 1987104"/>
              <a:gd name="connsiteY33" fmla="*/ 2612978 h 3340091"/>
              <a:gd name="connsiteX34" fmla="*/ 1972816 w 1987104"/>
              <a:gd name="connsiteY34" fmla="*/ 2670128 h 3340091"/>
              <a:gd name="connsiteX35" fmla="*/ 1929954 w 1987104"/>
              <a:gd name="connsiteY35" fmla="*/ 2732041 h 3340091"/>
              <a:gd name="connsiteX36" fmla="*/ 1853754 w 1987104"/>
              <a:gd name="connsiteY36" fmla="*/ 2822528 h 3340091"/>
              <a:gd name="connsiteX37" fmla="*/ 1768029 w 1987104"/>
              <a:gd name="connsiteY37" fmla="*/ 2893966 h 3340091"/>
              <a:gd name="connsiteX38" fmla="*/ 1658491 w 1987104"/>
              <a:gd name="connsiteY38" fmla="*/ 2903491 h 3340091"/>
              <a:gd name="connsiteX39" fmla="*/ 1601341 w 1987104"/>
              <a:gd name="connsiteY39" fmla="*/ 2927303 h 3340091"/>
              <a:gd name="connsiteX0" fmla="*/ 1601341 w 1987104"/>
              <a:gd name="connsiteY0" fmla="*/ 2927303 h 3340091"/>
              <a:gd name="connsiteX1" fmla="*/ 1634679 w 1987104"/>
              <a:gd name="connsiteY1" fmla="*/ 2998741 h 3340091"/>
              <a:gd name="connsiteX2" fmla="*/ 1668015 w 1987104"/>
              <a:gd name="connsiteY2" fmla="*/ 3086847 h 3340091"/>
              <a:gd name="connsiteX3" fmla="*/ 1601341 w 1987104"/>
              <a:gd name="connsiteY3" fmla="*/ 3313066 h 3340091"/>
              <a:gd name="connsiteX4" fmla="*/ 1327497 w 1987104"/>
              <a:gd name="connsiteY4" fmla="*/ 3336878 h 3340091"/>
              <a:gd name="connsiteX5" fmla="*/ 1046510 w 1987104"/>
              <a:gd name="connsiteY5" fmla="*/ 3265441 h 3340091"/>
              <a:gd name="connsiteX6" fmla="*/ 915541 w 1987104"/>
              <a:gd name="connsiteY6" fmla="*/ 3208291 h 3340091"/>
              <a:gd name="connsiteX7" fmla="*/ 820291 w 1987104"/>
              <a:gd name="connsiteY7" fmla="*/ 2989216 h 3340091"/>
              <a:gd name="connsiteX8" fmla="*/ 582166 w 1987104"/>
              <a:gd name="connsiteY8" fmla="*/ 2974928 h 3340091"/>
              <a:gd name="connsiteX9" fmla="*/ 382141 w 1987104"/>
              <a:gd name="connsiteY9" fmla="*/ 2951116 h 3340091"/>
              <a:gd name="connsiteX10" fmla="*/ 244029 w 1987104"/>
              <a:gd name="connsiteY10" fmla="*/ 2908253 h 3340091"/>
              <a:gd name="connsiteX11" fmla="*/ 53529 w 1987104"/>
              <a:gd name="connsiteY11" fmla="*/ 2717753 h 3340091"/>
              <a:gd name="connsiteX12" fmla="*/ 1141 w 1987104"/>
              <a:gd name="connsiteY12" fmla="*/ 2455816 h 3340091"/>
              <a:gd name="connsiteX13" fmla="*/ 77341 w 1987104"/>
              <a:gd name="connsiteY13" fmla="*/ 2274841 h 3340091"/>
              <a:gd name="connsiteX14" fmla="*/ 148779 w 1987104"/>
              <a:gd name="connsiteY14" fmla="*/ 2179591 h 3340091"/>
              <a:gd name="connsiteX15" fmla="*/ 272604 w 1987104"/>
              <a:gd name="connsiteY15" fmla="*/ 2060528 h 3340091"/>
              <a:gd name="connsiteX16" fmla="*/ 444054 w 1987104"/>
              <a:gd name="connsiteY16" fmla="*/ 1836691 h 3340091"/>
              <a:gd name="connsiteX17" fmla="*/ 648841 w 1987104"/>
              <a:gd name="connsiteY17" fmla="*/ 1517603 h 3340091"/>
              <a:gd name="connsiteX18" fmla="*/ 820291 w 1987104"/>
              <a:gd name="connsiteY18" fmla="*/ 1184228 h 3340091"/>
              <a:gd name="connsiteX19" fmla="*/ 934591 w 1987104"/>
              <a:gd name="connsiteY19" fmla="*/ 893716 h 3340091"/>
              <a:gd name="connsiteX20" fmla="*/ 1025079 w 1987104"/>
              <a:gd name="connsiteY20" fmla="*/ 426991 h 3340091"/>
              <a:gd name="connsiteX21" fmla="*/ 1091754 w 1987104"/>
              <a:gd name="connsiteY21" fmla="*/ 7891 h 3340091"/>
              <a:gd name="connsiteX22" fmla="*/ 1668016 w 1987104"/>
              <a:gd name="connsiteY22" fmla="*/ 26941 h 3340091"/>
              <a:gd name="connsiteX23" fmla="*/ 1677541 w 1987104"/>
              <a:gd name="connsiteY23" fmla="*/ 207916 h 3340091"/>
              <a:gd name="connsiteX24" fmla="*/ 1648965 w 1987104"/>
              <a:gd name="connsiteY24" fmla="*/ 517479 h 3340091"/>
              <a:gd name="connsiteX25" fmla="*/ 1629916 w 1987104"/>
              <a:gd name="connsiteY25" fmla="*/ 827041 h 3340091"/>
              <a:gd name="connsiteX26" fmla="*/ 1644204 w 1987104"/>
              <a:gd name="connsiteY26" fmla="*/ 1122316 h 3340091"/>
              <a:gd name="connsiteX27" fmla="*/ 1658491 w 1987104"/>
              <a:gd name="connsiteY27" fmla="*/ 1408066 h 3340091"/>
              <a:gd name="connsiteX28" fmla="*/ 1687066 w 1987104"/>
              <a:gd name="connsiteY28" fmla="*/ 1584279 h 3340091"/>
              <a:gd name="connsiteX29" fmla="*/ 1739454 w 1987104"/>
              <a:gd name="connsiteY29" fmla="*/ 1822403 h 3340091"/>
              <a:gd name="connsiteX30" fmla="*/ 1829941 w 1987104"/>
              <a:gd name="connsiteY30" fmla="*/ 2122441 h 3340091"/>
              <a:gd name="connsiteX31" fmla="*/ 1915666 w 1987104"/>
              <a:gd name="connsiteY31" fmla="*/ 2427241 h 3340091"/>
              <a:gd name="connsiteX32" fmla="*/ 1987104 w 1987104"/>
              <a:gd name="connsiteY32" fmla="*/ 2560591 h 3340091"/>
              <a:gd name="connsiteX33" fmla="*/ 1987104 w 1987104"/>
              <a:gd name="connsiteY33" fmla="*/ 2612978 h 3340091"/>
              <a:gd name="connsiteX34" fmla="*/ 1972816 w 1987104"/>
              <a:gd name="connsiteY34" fmla="*/ 2670128 h 3340091"/>
              <a:gd name="connsiteX35" fmla="*/ 1929954 w 1987104"/>
              <a:gd name="connsiteY35" fmla="*/ 2732041 h 3340091"/>
              <a:gd name="connsiteX36" fmla="*/ 1853754 w 1987104"/>
              <a:gd name="connsiteY36" fmla="*/ 2822528 h 3340091"/>
              <a:gd name="connsiteX37" fmla="*/ 1768029 w 1987104"/>
              <a:gd name="connsiteY37" fmla="*/ 2893966 h 3340091"/>
              <a:gd name="connsiteX38" fmla="*/ 1658491 w 1987104"/>
              <a:gd name="connsiteY38" fmla="*/ 2903491 h 3340091"/>
              <a:gd name="connsiteX39" fmla="*/ 1601341 w 1987104"/>
              <a:gd name="connsiteY39" fmla="*/ 2927303 h 3340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987104" h="3340091">
                <a:moveTo>
                  <a:pt x="1601341" y="2927303"/>
                </a:moveTo>
                <a:cubicBezTo>
                  <a:pt x="1612454" y="2974929"/>
                  <a:pt x="1623566" y="2974928"/>
                  <a:pt x="1634679" y="2998741"/>
                </a:cubicBezTo>
                <a:cubicBezTo>
                  <a:pt x="1648966" y="3024141"/>
                  <a:pt x="1660872" y="3047160"/>
                  <a:pt x="1668015" y="3086847"/>
                </a:cubicBezTo>
                <a:cubicBezTo>
                  <a:pt x="1662459" y="3139235"/>
                  <a:pt x="1684684" y="3178923"/>
                  <a:pt x="1601341" y="3313066"/>
                </a:cubicBezTo>
                <a:cubicBezTo>
                  <a:pt x="1512441" y="3347197"/>
                  <a:pt x="1428303" y="3340847"/>
                  <a:pt x="1327497" y="3336878"/>
                </a:cubicBezTo>
                <a:cubicBezTo>
                  <a:pt x="1175097" y="3312272"/>
                  <a:pt x="1139379" y="3292428"/>
                  <a:pt x="1046510" y="3265441"/>
                </a:cubicBezTo>
                <a:lnTo>
                  <a:pt x="915541" y="3208291"/>
                </a:lnTo>
                <a:cubicBezTo>
                  <a:pt x="842119" y="3095579"/>
                  <a:pt x="844104" y="3074146"/>
                  <a:pt x="820291" y="2989216"/>
                </a:cubicBezTo>
                <a:cubicBezTo>
                  <a:pt x="748061" y="2977309"/>
                  <a:pt x="661541" y="2979691"/>
                  <a:pt x="582166" y="2974928"/>
                </a:cubicBezTo>
                <a:lnTo>
                  <a:pt x="382141" y="2951116"/>
                </a:lnTo>
                <a:lnTo>
                  <a:pt x="244029" y="2908253"/>
                </a:lnTo>
                <a:cubicBezTo>
                  <a:pt x="180529" y="2844753"/>
                  <a:pt x="109885" y="2836022"/>
                  <a:pt x="53529" y="2717753"/>
                </a:cubicBezTo>
                <a:cubicBezTo>
                  <a:pt x="36066" y="2630441"/>
                  <a:pt x="-7590" y="2605040"/>
                  <a:pt x="1141" y="2455816"/>
                </a:cubicBezTo>
                <a:cubicBezTo>
                  <a:pt x="17016" y="2357391"/>
                  <a:pt x="51941" y="2335166"/>
                  <a:pt x="77341" y="2274841"/>
                </a:cubicBezTo>
                <a:lnTo>
                  <a:pt x="148779" y="2179591"/>
                </a:lnTo>
                <a:lnTo>
                  <a:pt x="272604" y="2060528"/>
                </a:lnTo>
                <a:cubicBezTo>
                  <a:pt x="315466" y="1995441"/>
                  <a:pt x="415479" y="1906540"/>
                  <a:pt x="444054" y="1836691"/>
                </a:cubicBezTo>
                <a:cubicBezTo>
                  <a:pt x="526604" y="1720803"/>
                  <a:pt x="532953" y="1700166"/>
                  <a:pt x="648841" y="1517603"/>
                </a:cubicBezTo>
                <a:cubicBezTo>
                  <a:pt x="734566" y="1339803"/>
                  <a:pt x="763141" y="1295353"/>
                  <a:pt x="820291" y="1184228"/>
                </a:cubicBezTo>
                <a:lnTo>
                  <a:pt x="934591" y="893716"/>
                </a:lnTo>
                <a:lnTo>
                  <a:pt x="1025079" y="426991"/>
                </a:lnTo>
                <a:cubicBezTo>
                  <a:pt x="1044129" y="284116"/>
                  <a:pt x="1063179" y="65041"/>
                  <a:pt x="1091754" y="7891"/>
                </a:cubicBezTo>
                <a:cubicBezTo>
                  <a:pt x="1158429" y="-11159"/>
                  <a:pt x="1553716" y="7891"/>
                  <a:pt x="1668016" y="26941"/>
                </a:cubicBezTo>
                <a:cubicBezTo>
                  <a:pt x="1698179" y="85679"/>
                  <a:pt x="1685478" y="77741"/>
                  <a:pt x="1677541" y="207916"/>
                </a:cubicBezTo>
                <a:cubicBezTo>
                  <a:pt x="1663253" y="311104"/>
                  <a:pt x="1658492" y="390478"/>
                  <a:pt x="1648965" y="517479"/>
                </a:cubicBezTo>
                <a:cubicBezTo>
                  <a:pt x="1636265" y="655591"/>
                  <a:pt x="1637853" y="727029"/>
                  <a:pt x="1629916" y="827041"/>
                </a:cubicBezTo>
                <a:lnTo>
                  <a:pt x="1644204" y="1122316"/>
                </a:lnTo>
                <a:cubicBezTo>
                  <a:pt x="1634678" y="1236616"/>
                  <a:pt x="1653729" y="1312816"/>
                  <a:pt x="1658491" y="1408066"/>
                </a:cubicBezTo>
                <a:cubicBezTo>
                  <a:pt x="1660079" y="1512841"/>
                  <a:pt x="1675953" y="1527129"/>
                  <a:pt x="1687066" y="1584279"/>
                </a:cubicBezTo>
                <a:cubicBezTo>
                  <a:pt x="1699767" y="1692229"/>
                  <a:pt x="1721991" y="1743028"/>
                  <a:pt x="1739454" y="1822403"/>
                </a:cubicBezTo>
                <a:lnTo>
                  <a:pt x="1829941" y="2122441"/>
                </a:lnTo>
                <a:lnTo>
                  <a:pt x="1915666" y="2427241"/>
                </a:lnTo>
                <a:cubicBezTo>
                  <a:pt x="1939479" y="2471691"/>
                  <a:pt x="1944241" y="2516141"/>
                  <a:pt x="1987104" y="2560591"/>
                </a:cubicBezTo>
                <a:lnTo>
                  <a:pt x="1987104" y="2612978"/>
                </a:lnTo>
                <a:lnTo>
                  <a:pt x="1972816" y="2670128"/>
                </a:lnTo>
                <a:lnTo>
                  <a:pt x="1929954" y="2732041"/>
                </a:lnTo>
                <a:cubicBezTo>
                  <a:pt x="1904554" y="2762203"/>
                  <a:pt x="1891060" y="2792366"/>
                  <a:pt x="1853754" y="2822528"/>
                </a:cubicBezTo>
                <a:cubicBezTo>
                  <a:pt x="1825179" y="2853484"/>
                  <a:pt x="1796604" y="2870153"/>
                  <a:pt x="1768029" y="2893966"/>
                </a:cubicBezTo>
                <a:lnTo>
                  <a:pt x="1658491" y="2903491"/>
                </a:lnTo>
                <a:cubicBezTo>
                  <a:pt x="1606104" y="2893966"/>
                  <a:pt x="1622772" y="2910635"/>
                  <a:pt x="1601341" y="2927303"/>
                </a:cubicBezTo>
                <a:close/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A95F10C-4767-4CE9-84FB-E4984EB247BD}"/>
              </a:ext>
            </a:extLst>
          </p:cNvPr>
          <p:cNvSpPr/>
          <p:nvPr/>
        </p:nvSpPr>
        <p:spPr>
          <a:xfrm>
            <a:off x="3504376" y="3142034"/>
            <a:ext cx="911981" cy="1331709"/>
          </a:xfrm>
          <a:custGeom>
            <a:avLst/>
            <a:gdLst>
              <a:gd name="connsiteX0" fmla="*/ 0 w 319314"/>
              <a:gd name="connsiteY0" fmla="*/ 508000 h 711200"/>
              <a:gd name="connsiteX1" fmla="*/ 159657 w 319314"/>
              <a:gd name="connsiteY1" fmla="*/ 711200 h 711200"/>
              <a:gd name="connsiteX2" fmla="*/ 319314 w 319314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314" h="711200">
                <a:moveTo>
                  <a:pt x="0" y="508000"/>
                </a:moveTo>
                <a:lnTo>
                  <a:pt x="159657" y="711200"/>
                </a:lnTo>
                <a:lnTo>
                  <a:pt x="319314" y="0"/>
                </a:lnTo>
              </a:path>
            </a:pathLst>
          </a:cu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BFF1BF7-EA84-42FF-ABD4-8C4C0F2B0EA0}"/>
              </a:ext>
            </a:extLst>
          </p:cNvPr>
          <p:cNvGrpSpPr/>
          <p:nvPr/>
        </p:nvGrpSpPr>
        <p:grpSpPr>
          <a:xfrm rot="969607">
            <a:off x="4459140" y="4676064"/>
            <a:ext cx="1305742" cy="1869409"/>
            <a:chOff x="7205065" y="474889"/>
            <a:chExt cx="3928299" cy="6001682"/>
          </a:xfrm>
        </p:grpSpPr>
        <p:pic>
          <p:nvPicPr>
            <p:cNvPr id="28" name="Picture 27" descr="A close up of a foot&#10;&#10;Description automatically generated">
              <a:extLst>
                <a:ext uri="{FF2B5EF4-FFF2-40B4-BE49-F238E27FC236}">
                  <a16:creationId xmlns:a16="http://schemas.microsoft.com/office/drawing/2014/main" id="{57A7E683-A75E-49FE-AEF5-A18BA25CA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6632">
              <a:off x="7580895" y="474889"/>
              <a:ext cx="3552469" cy="5807065"/>
            </a:xfrm>
            <a:prstGeom prst="rect">
              <a:avLst/>
            </a:prstGeom>
          </p:spPr>
        </p:pic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48A41C3-CA33-450D-8733-CA9F466C57B0}"/>
                </a:ext>
              </a:extLst>
            </p:cNvPr>
            <p:cNvSpPr/>
            <p:nvPr/>
          </p:nvSpPr>
          <p:spPr>
            <a:xfrm rot="20943033">
              <a:off x="7205065" y="502376"/>
              <a:ext cx="3529779" cy="5974195"/>
            </a:xfrm>
            <a:custGeom>
              <a:avLst/>
              <a:gdLst>
                <a:gd name="connsiteX0" fmla="*/ 1165860 w 2148840"/>
                <a:gd name="connsiteY0" fmla="*/ 289560 h 3688080"/>
                <a:gd name="connsiteX1" fmla="*/ 1135380 w 2148840"/>
                <a:gd name="connsiteY1" fmla="*/ 510540 h 3688080"/>
                <a:gd name="connsiteX2" fmla="*/ 1043940 w 2148840"/>
                <a:gd name="connsiteY2" fmla="*/ 937260 h 3688080"/>
                <a:gd name="connsiteX3" fmla="*/ 929640 w 2148840"/>
                <a:gd name="connsiteY3" fmla="*/ 1402080 h 3688080"/>
                <a:gd name="connsiteX4" fmla="*/ 853440 w 2148840"/>
                <a:gd name="connsiteY4" fmla="*/ 1638300 h 3688080"/>
                <a:gd name="connsiteX5" fmla="*/ 746760 w 2148840"/>
                <a:gd name="connsiteY5" fmla="*/ 1882140 h 3688080"/>
                <a:gd name="connsiteX6" fmla="*/ 601980 w 2148840"/>
                <a:gd name="connsiteY6" fmla="*/ 2095500 h 3688080"/>
                <a:gd name="connsiteX7" fmla="*/ 320040 w 2148840"/>
                <a:gd name="connsiteY7" fmla="*/ 2499360 h 3688080"/>
                <a:gd name="connsiteX8" fmla="*/ 182880 w 2148840"/>
                <a:gd name="connsiteY8" fmla="*/ 2613660 h 3688080"/>
                <a:gd name="connsiteX9" fmla="*/ 129540 w 2148840"/>
                <a:gd name="connsiteY9" fmla="*/ 2727960 h 3688080"/>
                <a:gd name="connsiteX10" fmla="*/ 15240 w 2148840"/>
                <a:gd name="connsiteY10" fmla="*/ 2834640 h 3688080"/>
                <a:gd name="connsiteX11" fmla="*/ 7620 w 2148840"/>
                <a:gd name="connsiteY11" fmla="*/ 2971800 h 3688080"/>
                <a:gd name="connsiteX12" fmla="*/ 0 w 2148840"/>
                <a:gd name="connsiteY12" fmla="*/ 3078480 h 3688080"/>
                <a:gd name="connsiteX13" fmla="*/ 99060 w 2148840"/>
                <a:gd name="connsiteY13" fmla="*/ 3139440 h 3688080"/>
                <a:gd name="connsiteX14" fmla="*/ 160020 w 2148840"/>
                <a:gd name="connsiteY14" fmla="*/ 3230880 h 3688080"/>
                <a:gd name="connsiteX15" fmla="*/ 259080 w 2148840"/>
                <a:gd name="connsiteY15" fmla="*/ 3398520 h 3688080"/>
                <a:gd name="connsiteX16" fmla="*/ 396240 w 2148840"/>
                <a:gd name="connsiteY16" fmla="*/ 3467100 h 3688080"/>
                <a:gd name="connsiteX17" fmla="*/ 525780 w 2148840"/>
                <a:gd name="connsiteY17" fmla="*/ 3444240 h 3688080"/>
                <a:gd name="connsiteX18" fmla="*/ 632460 w 2148840"/>
                <a:gd name="connsiteY18" fmla="*/ 3429000 h 3688080"/>
                <a:gd name="connsiteX19" fmla="*/ 693420 w 2148840"/>
                <a:gd name="connsiteY19" fmla="*/ 3459480 h 3688080"/>
                <a:gd name="connsiteX20" fmla="*/ 853440 w 2148840"/>
                <a:gd name="connsiteY20" fmla="*/ 3444240 h 3688080"/>
                <a:gd name="connsiteX21" fmla="*/ 929640 w 2148840"/>
                <a:gd name="connsiteY21" fmla="*/ 3398520 h 3688080"/>
                <a:gd name="connsiteX22" fmla="*/ 1043940 w 2148840"/>
                <a:gd name="connsiteY22" fmla="*/ 3421380 h 3688080"/>
                <a:gd name="connsiteX23" fmla="*/ 1196340 w 2148840"/>
                <a:gd name="connsiteY23" fmla="*/ 3459480 h 3688080"/>
                <a:gd name="connsiteX24" fmla="*/ 1295400 w 2148840"/>
                <a:gd name="connsiteY24" fmla="*/ 3520440 h 3688080"/>
                <a:gd name="connsiteX25" fmla="*/ 1363980 w 2148840"/>
                <a:gd name="connsiteY25" fmla="*/ 3589020 h 3688080"/>
                <a:gd name="connsiteX26" fmla="*/ 1478280 w 2148840"/>
                <a:gd name="connsiteY26" fmla="*/ 3672840 h 3688080"/>
                <a:gd name="connsiteX27" fmla="*/ 1569720 w 2148840"/>
                <a:gd name="connsiteY27" fmla="*/ 3688080 h 3688080"/>
                <a:gd name="connsiteX28" fmla="*/ 1630680 w 2148840"/>
                <a:gd name="connsiteY28" fmla="*/ 3688080 h 3688080"/>
                <a:gd name="connsiteX29" fmla="*/ 1691640 w 2148840"/>
                <a:gd name="connsiteY29" fmla="*/ 3581400 h 3688080"/>
                <a:gd name="connsiteX30" fmla="*/ 1714500 w 2148840"/>
                <a:gd name="connsiteY30" fmla="*/ 3489960 h 3688080"/>
                <a:gd name="connsiteX31" fmla="*/ 1760220 w 2148840"/>
                <a:gd name="connsiteY31" fmla="*/ 3436620 h 3688080"/>
                <a:gd name="connsiteX32" fmla="*/ 1844040 w 2148840"/>
                <a:gd name="connsiteY32" fmla="*/ 3459480 h 3688080"/>
                <a:gd name="connsiteX33" fmla="*/ 1958340 w 2148840"/>
                <a:gd name="connsiteY33" fmla="*/ 3451860 h 3688080"/>
                <a:gd name="connsiteX34" fmla="*/ 2042160 w 2148840"/>
                <a:gd name="connsiteY34" fmla="*/ 3398520 h 3688080"/>
                <a:gd name="connsiteX35" fmla="*/ 2087880 w 2148840"/>
                <a:gd name="connsiteY35" fmla="*/ 3322320 h 3688080"/>
                <a:gd name="connsiteX36" fmla="*/ 2133600 w 2148840"/>
                <a:gd name="connsiteY36" fmla="*/ 3215640 h 3688080"/>
                <a:gd name="connsiteX37" fmla="*/ 2148840 w 2148840"/>
                <a:gd name="connsiteY37" fmla="*/ 3048000 h 3688080"/>
                <a:gd name="connsiteX38" fmla="*/ 2148840 w 2148840"/>
                <a:gd name="connsiteY38" fmla="*/ 2971800 h 3688080"/>
                <a:gd name="connsiteX39" fmla="*/ 2080260 w 2148840"/>
                <a:gd name="connsiteY39" fmla="*/ 2834640 h 3688080"/>
                <a:gd name="connsiteX40" fmla="*/ 1981200 w 2148840"/>
                <a:gd name="connsiteY40" fmla="*/ 2758440 h 3688080"/>
                <a:gd name="connsiteX41" fmla="*/ 1905000 w 2148840"/>
                <a:gd name="connsiteY41" fmla="*/ 2674620 h 3688080"/>
                <a:gd name="connsiteX42" fmla="*/ 1821180 w 2148840"/>
                <a:gd name="connsiteY42" fmla="*/ 2567940 h 3688080"/>
                <a:gd name="connsiteX43" fmla="*/ 1767840 w 2148840"/>
                <a:gd name="connsiteY43" fmla="*/ 2430780 h 3688080"/>
                <a:gd name="connsiteX44" fmla="*/ 1706880 w 2148840"/>
                <a:gd name="connsiteY44" fmla="*/ 2324100 h 3688080"/>
                <a:gd name="connsiteX45" fmla="*/ 1668780 w 2148840"/>
                <a:gd name="connsiteY45" fmla="*/ 2141220 h 3688080"/>
                <a:gd name="connsiteX46" fmla="*/ 1645920 w 2148840"/>
                <a:gd name="connsiteY46" fmla="*/ 2034540 h 3688080"/>
                <a:gd name="connsiteX47" fmla="*/ 1623060 w 2148840"/>
                <a:gd name="connsiteY47" fmla="*/ 1775460 h 3688080"/>
                <a:gd name="connsiteX48" fmla="*/ 1638300 w 2148840"/>
                <a:gd name="connsiteY48" fmla="*/ 1508760 h 3688080"/>
                <a:gd name="connsiteX49" fmla="*/ 1653540 w 2148840"/>
                <a:gd name="connsiteY49" fmla="*/ 1264920 h 3688080"/>
                <a:gd name="connsiteX50" fmla="*/ 1691640 w 2148840"/>
                <a:gd name="connsiteY50" fmla="*/ 952500 h 3688080"/>
                <a:gd name="connsiteX51" fmla="*/ 1760220 w 2148840"/>
                <a:gd name="connsiteY51" fmla="*/ 533400 h 3688080"/>
                <a:gd name="connsiteX52" fmla="*/ 1844040 w 2148840"/>
                <a:gd name="connsiteY52" fmla="*/ 144780 h 3688080"/>
                <a:gd name="connsiteX53" fmla="*/ 1211580 w 2148840"/>
                <a:gd name="connsiteY53" fmla="*/ 0 h 3688080"/>
                <a:gd name="connsiteX54" fmla="*/ 1165860 w 2148840"/>
                <a:gd name="connsiteY54" fmla="*/ 289560 h 3688080"/>
                <a:gd name="connsiteX0" fmla="*/ 1165860 w 2148840"/>
                <a:gd name="connsiteY0" fmla="*/ 289560 h 3688080"/>
                <a:gd name="connsiteX1" fmla="*/ 1135380 w 2148840"/>
                <a:gd name="connsiteY1" fmla="*/ 510540 h 3688080"/>
                <a:gd name="connsiteX2" fmla="*/ 1043940 w 2148840"/>
                <a:gd name="connsiteY2" fmla="*/ 937260 h 3688080"/>
                <a:gd name="connsiteX3" fmla="*/ 929640 w 2148840"/>
                <a:gd name="connsiteY3" fmla="*/ 1402080 h 3688080"/>
                <a:gd name="connsiteX4" fmla="*/ 853440 w 2148840"/>
                <a:gd name="connsiteY4" fmla="*/ 1638300 h 3688080"/>
                <a:gd name="connsiteX5" fmla="*/ 746760 w 2148840"/>
                <a:gd name="connsiteY5" fmla="*/ 1882140 h 3688080"/>
                <a:gd name="connsiteX6" fmla="*/ 601980 w 2148840"/>
                <a:gd name="connsiteY6" fmla="*/ 2095500 h 3688080"/>
                <a:gd name="connsiteX7" fmla="*/ 320040 w 2148840"/>
                <a:gd name="connsiteY7" fmla="*/ 2499360 h 3688080"/>
                <a:gd name="connsiteX8" fmla="*/ 182880 w 2148840"/>
                <a:gd name="connsiteY8" fmla="*/ 2613660 h 3688080"/>
                <a:gd name="connsiteX9" fmla="*/ 129540 w 2148840"/>
                <a:gd name="connsiteY9" fmla="*/ 2727960 h 3688080"/>
                <a:gd name="connsiteX10" fmla="*/ 15240 w 2148840"/>
                <a:gd name="connsiteY10" fmla="*/ 2834640 h 3688080"/>
                <a:gd name="connsiteX11" fmla="*/ 7620 w 2148840"/>
                <a:gd name="connsiteY11" fmla="*/ 2971800 h 3688080"/>
                <a:gd name="connsiteX12" fmla="*/ 0 w 2148840"/>
                <a:gd name="connsiteY12" fmla="*/ 3078480 h 3688080"/>
                <a:gd name="connsiteX13" fmla="*/ 99060 w 2148840"/>
                <a:gd name="connsiteY13" fmla="*/ 3139440 h 3688080"/>
                <a:gd name="connsiteX14" fmla="*/ 160020 w 2148840"/>
                <a:gd name="connsiteY14" fmla="*/ 3230880 h 3688080"/>
                <a:gd name="connsiteX15" fmla="*/ 259080 w 2148840"/>
                <a:gd name="connsiteY15" fmla="*/ 3398520 h 3688080"/>
                <a:gd name="connsiteX16" fmla="*/ 396240 w 2148840"/>
                <a:gd name="connsiteY16" fmla="*/ 3467100 h 3688080"/>
                <a:gd name="connsiteX17" fmla="*/ 525780 w 2148840"/>
                <a:gd name="connsiteY17" fmla="*/ 3444240 h 3688080"/>
                <a:gd name="connsiteX18" fmla="*/ 632460 w 2148840"/>
                <a:gd name="connsiteY18" fmla="*/ 3429000 h 3688080"/>
                <a:gd name="connsiteX19" fmla="*/ 693420 w 2148840"/>
                <a:gd name="connsiteY19" fmla="*/ 3459480 h 3688080"/>
                <a:gd name="connsiteX20" fmla="*/ 853440 w 2148840"/>
                <a:gd name="connsiteY20" fmla="*/ 3444240 h 3688080"/>
                <a:gd name="connsiteX21" fmla="*/ 929640 w 2148840"/>
                <a:gd name="connsiteY21" fmla="*/ 3398520 h 3688080"/>
                <a:gd name="connsiteX22" fmla="*/ 1043940 w 2148840"/>
                <a:gd name="connsiteY22" fmla="*/ 3421380 h 3688080"/>
                <a:gd name="connsiteX23" fmla="*/ 1196340 w 2148840"/>
                <a:gd name="connsiteY23" fmla="*/ 3459480 h 3688080"/>
                <a:gd name="connsiteX24" fmla="*/ 1295400 w 2148840"/>
                <a:gd name="connsiteY24" fmla="*/ 3520440 h 3688080"/>
                <a:gd name="connsiteX25" fmla="*/ 1363980 w 2148840"/>
                <a:gd name="connsiteY25" fmla="*/ 3589020 h 3688080"/>
                <a:gd name="connsiteX26" fmla="*/ 1478280 w 2148840"/>
                <a:gd name="connsiteY26" fmla="*/ 3672840 h 3688080"/>
                <a:gd name="connsiteX27" fmla="*/ 1569720 w 2148840"/>
                <a:gd name="connsiteY27" fmla="*/ 3688080 h 3688080"/>
                <a:gd name="connsiteX28" fmla="*/ 1630680 w 2148840"/>
                <a:gd name="connsiteY28" fmla="*/ 3688080 h 3688080"/>
                <a:gd name="connsiteX29" fmla="*/ 1691640 w 2148840"/>
                <a:gd name="connsiteY29" fmla="*/ 3581400 h 3688080"/>
                <a:gd name="connsiteX30" fmla="*/ 1714500 w 2148840"/>
                <a:gd name="connsiteY30" fmla="*/ 3489960 h 3688080"/>
                <a:gd name="connsiteX31" fmla="*/ 1760220 w 2148840"/>
                <a:gd name="connsiteY31" fmla="*/ 3436620 h 3688080"/>
                <a:gd name="connsiteX32" fmla="*/ 1844040 w 2148840"/>
                <a:gd name="connsiteY32" fmla="*/ 3459480 h 3688080"/>
                <a:gd name="connsiteX33" fmla="*/ 1958340 w 2148840"/>
                <a:gd name="connsiteY33" fmla="*/ 3451860 h 3688080"/>
                <a:gd name="connsiteX34" fmla="*/ 2042160 w 2148840"/>
                <a:gd name="connsiteY34" fmla="*/ 3398520 h 3688080"/>
                <a:gd name="connsiteX35" fmla="*/ 2087880 w 2148840"/>
                <a:gd name="connsiteY35" fmla="*/ 3322320 h 3688080"/>
                <a:gd name="connsiteX36" fmla="*/ 2133600 w 2148840"/>
                <a:gd name="connsiteY36" fmla="*/ 3215640 h 3688080"/>
                <a:gd name="connsiteX37" fmla="*/ 2148840 w 2148840"/>
                <a:gd name="connsiteY37" fmla="*/ 3048000 h 3688080"/>
                <a:gd name="connsiteX38" fmla="*/ 2148840 w 2148840"/>
                <a:gd name="connsiteY38" fmla="*/ 2971800 h 3688080"/>
                <a:gd name="connsiteX39" fmla="*/ 2080260 w 2148840"/>
                <a:gd name="connsiteY39" fmla="*/ 2834640 h 3688080"/>
                <a:gd name="connsiteX40" fmla="*/ 1981200 w 2148840"/>
                <a:gd name="connsiteY40" fmla="*/ 2758440 h 3688080"/>
                <a:gd name="connsiteX41" fmla="*/ 1905000 w 2148840"/>
                <a:gd name="connsiteY41" fmla="*/ 2674620 h 3688080"/>
                <a:gd name="connsiteX42" fmla="*/ 1821180 w 2148840"/>
                <a:gd name="connsiteY42" fmla="*/ 2567940 h 3688080"/>
                <a:gd name="connsiteX43" fmla="*/ 1767840 w 2148840"/>
                <a:gd name="connsiteY43" fmla="*/ 2430780 h 3688080"/>
                <a:gd name="connsiteX44" fmla="*/ 1706880 w 2148840"/>
                <a:gd name="connsiteY44" fmla="*/ 2324100 h 3688080"/>
                <a:gd name="connsiteX45" fmla="*/ 1668780 w 2148840"/>
                <a:gd name="connsiteY45" fmla="*/ 2141220 h 3688080"/>
                <a:gd name="connsiteX46" fmla="*/ 1623060 w 2148840"/>
                <a:gd name="connsiteY46" fmla="*/ 1775460 h 3688080"/>
                <a:gd name="connsiteX47" fmla="*/ 1638300 w 2148840"/>
                <a:gd name="connsiteY47" fmla="*/ 1508760 h 3688080"/>
                <a:gd name="connsiteX48" fmla="*/ 1653540 w 2148840"/>
                <a:gd name="connsiteY48" fmla="*/ 1264920 h 3688080"/>
                <a:gd name="connsiteX49" fmla="*/ 1691640 w 2148840"/>
                <a:gd name="connsiteY49" fmla="*/ 952500 h 3688080"/>
                <a:gd name="connsiteX50" fmla="*/ 1760220 w 2148840"/>
                <a:gd name="connsiteY50" fmla="*/ 533400 h 3688080"/>
                <a:gd name="connsiteX51" fmla="*/ 1844040 w 2148840"/>
                <a:gd name="connsiteY51" fmla="*/ 144780 h 3688080"/>
                <a:gd name="connsiteX52" fmla="*/ 1211580 w 2148840"/>
                <a:gd name="connsiteY52" fmla="*/ 0 h 3688080"/>
                <a:gd name="connsiteX53" fmla="*/ 1165860 w 2148840"/>
                <a:gd name="connsiteY53" fmla="*/ 289560 h 3688080"/>
                <a:gd name="connsiteX0" fmla="*/ 1165860 w 2148840"/>
                <a:gd name="connsiteY0" fmla="*/ 289560 h 3688080"/>
                <a:gd name="connsiteX1" fmla="*/ 1135380 w 2148840"/>
                <a:gd name="connsiteY1" fmla="*/ 510540 h 3688080"/>
                <a:gd name="connsiteX2" fmla="*/ 1043940 w 2148840"/>
                <a:gd name="connsiteY2" fmla="*/ 937260 h 3688080"/>
                <a:gd name="connsiteX3" fmla="*/ 929640 w 2148840"/>
                <a:gd name="connsiteY3" fmla="*/ 1402080 h 3688080"/>
                <a:gd name="connsiteX4" fmla="*/ 853440 w 2148840"/>
                <a:gd name="connsiteY4" fmla="*/ 1638300 h 3688080"/>
                <a:gd name="connsiteX5" fmla="*/ 746760 w 2148840"/>
                <a:gd name="connsiteY5" fmla="*/ 1882140 h 3688080"/>
                <a:gd name="connsiteX6" fmla="*/ 601980 w 2148840"/>
                <a:gd name="connsiteY6" fmla="*/ 2095500 h 3688080"/>
                <a:gd name="connsiteX7" fmla="*/ 320040 w 2148840"/>
                <a:gd name="connsiteY7" fmla="*/ 2499360 h 3688080"/>
                <a:gd name="connsiteX8" fmla="*/ 182880 w 2148840"/>
                <a:gd name="connsiteY8" fmla="*/ 2613660 h 3688080"/>
                <a:gd name="connsiteX9" fmla="*/ 129540 w 2148840"/>
                <a:gd name="connsiteY9" fmla="*/ 2727960 h 3688080"/>
                <a:gd name="connsiteX10" fmla="*/ 15240 w 2148840"/>
                <a:gd name="connsiteY10" fmla="*/ 2834640 h 3688080"/>
                <a:gd name="connsiteX11" fmla="*/ 7620 w 2148840"/>
                <a:gd name="connsiteY11" fmla="*/ 2971800 h 3688080"/>
                <a:gd name="connsiteX12" fmla="*/ 0 w 2148840"/>
                <a:gd name="connsiteY12" fmla="*/ 3078480 h 3688080"/>
                <a:gd name="connsiteX13" fmla="*/ 99060 w 2148840"/>
                <a:gd name="connsiteY13" fmla="*/ 3139440 h 3688080"/>
                <a:gd name="connsiteX14" fmla="*/ 160020 w 2148840"/>
                <a:gd name="connsiteY14" fmla="*/ 3230880 h 3688080"/>
                <a:gd name="connsiteX15" fmla="*/ 259080 w 2148840"/>
                <a:gd name="connsiteY15" fmla="*/ 3398520 h 3688080"/>
                <a:gd name="connsiteX16" fmla="*/ 396240 w 2148840"/>
                <a:gd name="connsiteY16" fmla="*/ 3467100 h 3688080"/>
                <a:gd name="connsiteX17" fmla="*/ 525780 w 2148840"/>
                <a:gd name="connsiteY17" fmla="*/ 3444240 h 3688080"/>
                <a:gd name="connsiteX18" fmla="*/ 632460 w 2148840"/>
                <a:gd name="connsiteY18" fmla="*/ 3429000 h 3688080"/>
                <a:gd name="connsiteX19" fmla="*/ 693420 w 2148840"/>
                <a:gd name="connsiteY19" fmla="*/ 3459480 h 3688080"/>
                <a:gd name="connsiteX20" fmla="*/ 853440 w 2148840"/>
                <a:gd name="connsiteY20" fmla="*/ 3444240 h 3688080"/>
                <a:gd name="connsiteX21" fmla="*/ 929640 w 2148840"/>
                <a:gd name="connsiteY21" fmla="*/ 3398520 h 3688080"/>
                <a:gd name="connsiteX22" fmla="*/ 1043940 w 2148840"/>
                <a:gd name="connsiteY22" fmla="*/ 3421380 h 3688080"/>
                <a:gd name="connsiteX23" fmla="*/ 1196340 w 2148840"/>
                <a:gd name="connsiteY23" fmla="*/ 3459480 h 3688080"/>
                <a:gd name="connsiteX24" fmla="*/ 1295400 w 2148840"/>
                <a:gd name="connsiteY24" fmla="*/ 3520440 h 3688080"/>
                <a:gd name="connsiteX25" fmla="*/ 1363980 w 2148840"/>
                <a:gd name="connsiteY25" fmla="*/ 3589020 h 3688080"/>
                <a:gd name="connsiteX26" fmla="*/ 1478280 w 2148840"/>
                <a:gd name="connsiteY26" fmla="*/ 3672840 h 3688080"/>
                <a:gd name="connsiteX27" fmla="*/ 1569720 w 2148840"/>
                <a:gd name="connsiteY27" fmla="*/ 3688080 h 3688080"/>
                <a:gd name="connsiteX28" fmla="*/ 1630680 w 2148840"/>
                <a:gd name="connsiteY28" fmla="*/ 3688080 h 3688080"/>
                <a:gd name="connsiteX29" fmla="*/ 1691640 w 2148840"/>
                <a:gd name="connsiteY29" fmla="*/ 3581400 h 3688080"/>
                <a:gd name="connsiteX30" fmla="*/ 1714500 w 2148840"/>
                <a:gd name="connsiteY30" fmla="*/ 3489960 h 3688080"/>
                <a:gd name="connsiteX31" fmla="*/ 1760220 w 2148840"/>
                <a:gd name="connsiteY31" fmla="*/ 3436620 h 3688080"/>
                <a:gd name="connsiteX32" fmla="*/ 1844040 w 2148840"/>
                <a:gd name="connsiteY32" fmla="*/ 3459480 h 3688080"/>
                <a:gd name="connsiteX33" fmla="*/ 1958340 w 2148840"/>
                <a:gd name="connsiteY33" fmla="*/ 3451860 h 3688080"/>
                <a:gd name="connsiteX34" fmla="*/ 2042160 w 2148840"/>
                <a:gd name="connsiteY34" fmla="*/ 3398520 h 3688080"/>
                <a:gd name="connsiteX35" fmla="*/ 2087880 w 2148840"/>
                <a:gd name="connsiteY35" fmla="*/ 3322320 h 3688080"/>
                <a:gd name="connsiteX36" fmla="*/ 2133600 w 2148840"/>
                <a:gd name="connsiteY36" fmla="*/ 3215640 h 3688080"/>
                <a:gd name="connsiteX37" fmla="*/ 2148840 w 2148840"/>
                <a:gd name="connsiteY37" fmla="*/ 3048000 h 3688080"/>
                <a:gd name="connsiteX38" fmla="*/ 2148840 w 2148840"/>
                <a:gd name="connsiteY38" fmla="*/ 2971800 h 3688080"/>
                <a:gd name="connsiteX39" fmla="*/ 2080260 w 2148840"/>
                <a:gd name="connsiteY39" fmla="*/ 2834640 h 3688080"/>
                <a:gd name="connsiteX40" fmla="*/ 1981200 w 2148840"/>
                <a:gd name="connsiteY40" fmla="*/ 2758440 h 3688080"/>
                <a:gd name="connsiteX41" fmla="*/ 1905000 w 2148840"/>
                <a:gd name="connsiteY41" fmla="*/ 2674620 h 3688080"/>
                <a:gd name="connsiteX42" fmla="*/ 1821180 w 2148840"/>
                <a:gd name="connsiteY42" fmla="*/ 2567940 h 3688080"/>
                <a:gd name="connsiteX43" fmla="*/ 1767840 w 2148840"/>
                <a:gd name="connsiteY43" fmla="*/ 2430780 h 3688080"/>
                <a:gd name="connsiteX44" fmla="*/ 1706880 w 2148840"/>
                <a:gd name="connsiteY44" fmla="*/ 2324100 h 3688080"/>
                <a:gd name="connsiteX45" fmla="*/ 1668780 w 2148840"/>
                <a:gd name="connsiteY45" fmla="*/ 2141220 h 3688080"/>
                <a:gd name="connsiteX46" fmla="*/ 1623060 w 2148840"/>
                <a:gd name="connsiteY46" fmla="*/ 1775460 h 3688080"/>
                <a:gd name="connsiteX47" fmla="*/ 1638300 w 2148840"/>
                <a:gd name="connsiteY47" fmla="*/ 1508760 h 3688080"/>
                <a:gd name="connsiteX48" fmla="*/ 1653540 w 2148840"/>
                <a:gd name="connsiteY48" fmla="*/ 1264920 h 3688080"/>
                <a:gd name="connsiteX49" fmla="*/ 1691640 w 2148840"/>
                <a:gd name="connsiteY49" fmla="*/ 952500 h 3688080"/>
                <a:gd name="connsiteX50" fmla="*/ 1760220 w 2148840"/>
                <a:gd name="connsiteY50" fmla="*/ 533400 h 3688080"/>
                <a:gd name="connsiteX51" fmla="*/ 1844040 w 2148840"/>
                <a:gd name="connsiteY51" fmla="*/ 144780 h 3688080"/>
                <a:gd name="connsiteX52" fmla="*/ 1211580 w 2148840"/>
                <a:gd name="connsiteY52" fmla="*/ 0 h 3688080"/>
                <a:gd name="connsiteX53" fmla="*/ 1165860 w 2148840"/>
                <a:gd name="connsiteY53" fmla="*/ 289560 h 3688080"/>
                <a:gd name="connsiteX0" fmla="*/ 1165860 w 2148840"/>
                <a:gd name="connsiteY0" fmla="*/ 289560 h 3688080"/>
                <a:gd name="connsiteX1" fmla="*/ 1135380 w 2148840"/>
                <a:gd name="connsiteY1" fmla="*/ 510540 h 3688080"/>
                <a:gd name="connsiteX2" fmla="*/ 1043940 w 2148840"/>
                <a:gd name="connsiteY2" fmla="*/ 937260 h 3688080"/>
                <a:gd name="connsiteX3" fmla="*/ 929640 w 2148840"/>
                <a:gd name="connsiteY3" fmla="*/ 1402080 h 3688080"/>
                <a:gd name="connsiteX4" fmla="*/ 853440 w 2148840"/>
                <a:gd name="connsiteY4" fmla="*/ 1638300 h 3688080"/>
                <a:gd name="connsiteX5" fmla="*/ 746760 w 2148840"/>
                <a:gd name="connsiteY5" fmla="*/ 1882140 h 3688080"/>
                <a:gd name="connsiteX6" fmla="*/ 601980 w 2148840"/>
                <a:gd name="connsiteY6" fmla="*/ 2095500 h 3688080"/>
                <a:gd name="connsiteX7" fmla="*/ 320040 w 2148840"/>
                <a:gd name="connsiteY7" fmla="*/ 2499360 h 3688080"/>
                <a:gd name="connsiteX8" fmla="*/ 182880 w 2148840"/>
                <a:gd name="connsiteY8" fmla="*/ 2613660 h 3688080"/>
                <a:gd name="connsiteX9" fmla="*/ 129540 w 2148840"/>
                <a:gd name="connsiteY9" fmla="*/ 2727960 h 3688080"/>
                <a:gd name="connsiteX10" fmla="*/ 15240 w 2148840"/>
                <a:gd name="connsiteY10" fmla="*/ 2834640 h 3688080"/>
                <a:gd name="connsiteX11" fmla="*/ 7620 w 2148840"/>
                <a:gd name="connsiteY11" fmla="*/ 2971800 h 3688080"/>
                <a:gd name="connsiteX12" fmla="*/ 0 w 2148840"/>
                <a:gd name="connsiteY12" fmla="*/ 3078480 h 3688080"/>
                <a:gd name="connsiteX13" fmla="*/ 99060 w 2148840"/>
                <a:gd name="connsiteY13" fmla="*/ 3139440 h 3688080"/>
                <a:gd name="connsiteX14" fmla="*/ 160020 w 2148840"/>
                <a:gd name="connsiteY14" fmla="*/ 3230880 h 3688080"/>
                <a:gd name="connsiteX15" fmla="*/ 259080 w 2148840"/>
                <a:gd name="connsiteY15" fmla="*/ 3398520 h 3688080"/>
                <a:gd name="connsiteX16" fmla="*/ 396240 w 2148840"/>
                <a:gd name="connsiteY16" fmla="*/ 3467100 h 3688080"/>
                <a:gd name="connsiteX17" fmla="*/ 525780 w 2148840"/>
                <a:gd name="connsiteY17" fmla="*/ 3444240 h 3688080"/>
                <a:gd name="connsiteX18" fmla="*/ 632460 w 2148840"/>
                <a:gd name="connsiteY18" fmla="*/ 3429000 h 3688080"/>
                <a:gd name="connsiteX19" fmla="*/ 693420 w 2148840"/>
                <a:gd name="connsiteY19" fmla="*/ 3459480 h 3688080"/>
                <a:gd name="connsiteX20" fmla="*/ 853440 w 2148840"/>
                <a:gd name="connsiteY20" fmla="*/ 3444240 h 3688080"/>
                <a:gd name="connsiteX21" fmla="*/ 929640 w 2148840"/>
                <a:gd name="connsiteY21" fmla="*/ 3398520 h 3688080"/>
                <a:gd name="connsiteX22" fmla="*/ 1043940 w 2148840"/>
                <a:gd name="connsiteY22" fmla="*/ 3421380 h 3688080"/>
                <a:gd name="connsiteX23" fmla="*/ 1196340 w 2148840"/>
                <a:gd name="connsiteY23" fmla="*/ 3459480 h 3688080"/>
                <a:gd name="connsiteX24" fmla="*/ 1295400 w 2148840"/>
                <a:gd name="connsiteY24" fmla="*/ 3520440 h 3688080"/>
                <a:gd name="connsiteX25" fmla="*/ 1363980 w 2148840"/>
                <a:gd name="connsiteY25" fmla="*/ 3589020 h 3688080"/>
                <a:gd name="connsiteX26" fmla="*/ 1478280 w 2148840"/>
                <a:gd name="connsiteY26" fmla="*/ 3672840 h 3688080"/>
                <a:gd name="connsiteX27" fmla="*/ 1569720 w 2148840"/>
                <a:gd name="connsiteY27" fmla="*/ 3688080 h 3688080"/>
                <a:gd name="connsiteX28" fmla="*/ 1630680 w 2148840"/>
                <a:gd name="connsiteY28" fmla="*/ 3688080 h 3688080"/>
                <a:gd name="connsiteX29" fmla="*/ 1691640 w 2148840"/>
                <a:gd name="connsiteY29" fmla="*/ 3581400 h 3688080"/>
                <a:gd name="connsiteX30" fmla="*/ 1714500 w 2148840"/>
                <a:gd name="connsiteY30" fmla="*/ 3489960 h 3688080"/>
                <a:gd name="connsiteX31" fmla="*/ 1760220 w 2148840"/>
                <a:gd name="connsiteY31" fmla="*/ 3436620 h 3688080"/>
                <a:gd name="connsiteX32" fmla="*/ 1844040 w 2148840"/>
                <a:gd name="connsiteY32" fmla="*/ 3459480 h 3688080"/>
                <a:gd name="connsiteX33" fmla="*/ 1958340 w 2148840"/>
                <a:gd name="connsiteY33" fmla="*/ 3451860 h 3688080"/>
                <a:gd name="connsiteX34" fmla="*/ 2042160 w 2148840"/>
                <a:gd name="connsiteY34" fmla="*/ 3398520 h 3688080"/>
                <a:gd name="connsiteX35" fmla="*/ 2087880 w 2148840"/>
                <a:gd name="connsiteY35" fmla="*/ 3322320 h 3688080"/>
                <a:gd name="connsiteX36" fmla="*/ 2133600 w 2148840"/>
                <a:gd name="connsiteY36" fmla="*/ 3215640 h 3688080"/>
                <a:gd name="connsiteX37" fmla="*/ 2148840 w 2148840"/>
                <a:gd name="connsiteY37" fmla="*/ 3048000 h 3688080"/>
                <a:gd name="connsiteX38" fmla="*/ 2148840 w 2148840"/>
                <a:gd name="connsiteY38" fmla="*/ 2971800 h 3688080"/>
                <a:gd name="connsiteX39" fmla="*/ 2080260 w 2148840"/>
                <a:gd name="connsiteY39" fmla="*/ 2834640 h 3688080"/>
                <a:gd name="connsiteX40" fmla="*/ 1981200 w 2148840"/>
                <a:gd name="connsiteY40" fmla="*/ 2758440 h 3688080"/>
                <a:gd name="connsiteX41" fmla="*/ 1905000 w 2148840"/>
                <a:gd name="connsiteY41" fmla="*/ 2674620 h 3688080"/>
                <a:gd name="connsiteX42" fmla="*/ 1821180 w 2148840"/>
                <a:gd name="connsiteY42" fmla="*/ 2567940 h 3688080"/>
                <a:gd name="connsiteX43" fmla="*/ 1767840 w 2148840"/>
                <a:gd name="connsiteY43" fmla="*/ 2430780 h 3688080"/>
                <a:gd name="connsiteX44" fmla="*/ 1706880 w 2148840"/>
                <a:gd name="connsiteY44" fmla="*/ 2324100 h 3688080"/>
                <a:gd name="connsiteX45" fmla="*/ 1668780 w 2148840"/>
                <a:gd name="connsiteY45" fmla="*/ 2141220 h 3688080"/>
                <a:gd name="connsiteX46" fmla="*/ 1606193 w 2148840"/>
                <a:gd name="connsiteY46" fmla="*/ 1772188 h 3688080"/>
                <a:gd name="connsiteX47" fmla="*/ 1638300 w 2148840"/>
                <a:gd name="connsiteY47" fmla="*/ 1508760 h 3688080"/>
                <a:gd name="connsiteX48" fmla="*/ 1653540 w 2148840"/>
                <a:gd name="connsiteY48" fmla="*/ 1264920 h 3688080"/>
                <a:gd name="connsiteX49" fmla="*/ 1691640 w 2148840"/>
                <a:gd name="connsiteY49" fmla="*/ 952500 h 3688080"/>
                <a:gd name="connsiteX50" fmla="*/ 1760220 w 2148840"/>
                <a:gd name="connsiteY50" fmla="*/ 533400 h 3688080"/>
                <a:gd name="connsiteX51" fmla="*/ 1844040 w 2148840"/>
                <a:gd name="connsiteY51" fmla="*/ 144780 h 3688080"/>
                <a:gd name="connsiteX52" fmla="*/ 1211580 w 2148840"/>
                <a:gd name="connsiteY52" fmla="*/ 0 h 3688080"/>
                <a:gd name="connsiteX53" fmla="*/ 1165860 w 2148840"/>
                <a:gd name="connsiteY53" fmla="*/ 289560 h 3688080"/>
                <a:gd name="connsiteX0" fmla="*/ 1165860 w 2148840"/>
                <a:gd name="connsiteY0" fmla="*/ 289560 h 3688080"/>
                <a:gd name="connsiteX1" fmla="*/ 1135380 w 2148840"/>
                <a:gd name="connsiteY1" fmla="*/ 510540 h 3688080"/>
                <a:gd name="connsiteX2" fmla="*/ 1043940 w 2148840"/>
                <a:gd name="connsiteY2" fmla="*/ 937260 h 3688080"/>
                <a:gd name="connsiteX3" fmla="*/ 929640 w 2148840"/>
                <a:gd name="connsiteY3" fmla="*/ 1402080 h 3688080"/>
                <a:gd name="connsiteX4" fmla="*/ 853440 w 2148840"/>
                <a:gd name="connsiteY4" fmla="*/ 1638300 h 3688080"/>
                <a:gd name="connsiteX5" fmla="*/ 746760 w 2148840"/>
                <a:gd name="connsiteY5" fmla="*/ 1882140 h 3688080"/>
                <a:gd name="connsiteX6" fmla="*/ 601980 w 2148840"/>
                <a:gd name="connsiteY6" fmla="*/ 2095500 h 3688080"/>
                <a:gd name="connsiteX7" fmla="*/ 320040 w 2148840"/>
                <a:gd name="connsiteY7" fmla="*/ 2499360 h 3688080"/>
                <a:gd name="connsiteX8" fmla="*/ 182880 w 2148840"/>
                <a:gd name="connsiteY8" fmla="*/ 2613660 h 3688080"/>
                <a:gd name="connsiteX9" fmla="*/ 129540 w 2148840"/>
                <a:gd name="connsiteY9" fmla="*/ 2727960 h 3688080"/>
                <a:gd name="connsiteX10" fmla="*/ 15240 w 2148840"/>
                <a:gd name="connsiteY10" fmla="*/ 2834640 h 3688080"/>
                <a:gd name="connsiteX11" fmla="*/ 7620 w 2148840"/>
                <a:gd name="connsiteY11" fmla="*/ 2971800 h 3688080"/>
                <a:gd name="connsiteX12" fmla="*/ 0 w 2148840"/>
                <a:gd name="connsiteY12" fmla="*/ 3078480 h 3688080"/>
                <a:gd name="connsiteX13" fmla="*/ 99060 w 2148840"/>
                <a:gd name="connsiteY13" fmla="*/ 3139440 h 3688080"/>
                <a:gd name="connsiteX14" fmla="*/ 160020 w 2148840"/>
                <a:gd name="connsiteY14" fmla="*/ 3230880 h 3688080"/>
                <a:gd name="connsiteX15" fmla="*/ 259080 w 2148840"/>
                <a:gd name="connsiteY15" fmla="*/ 3398520 h 3688080"/>
                <a:gd name="connsiteX16" fmla="*/ 396240 w 2148840"/>
                <a:gd name="connsiteY16" fmla="*/ 3467100 h 3688080"/>
                <a:gd name="connsiteX17" fmla="*/ 525780 w 2148840"/>
                <a:gd name="connsiteY17" fmla="*/ 3444240 h 3688080"/>
                <a:gd name="connsiteX18" fmla="*/ 632460 w 2148840"/>
                <a:gd name="connsiteY18" fmla="*/ 3429000 h 3688080"/>
                <a:gd name="connsiteX19" fmla="*/ 693420 w 2148840"/>
                <a:gd name="connsiteY19" fmla="*/ 3459480 h 3688080"/>
                <a:gd name="connsiteX20" fmla="*/ 853440 w 2148840"/>
                <a:gd name="connsiteY20" fmla="*/ 3444240 h 3688080"/>
                <a:gd name="connsiteX21" fmla="*/ 929640 w 2148840"/>
                <a:gd name="connsiteY21" fmla="*/ 3398520 h 3688080"/>
                <a:gd name="connsiteX22" fmla="*/ 1043940 w 2148840"/>
                <a:gd name="connsiteY22" fmla="*/ 3421380 h 3688080"/>
                <a:gd name="connsiteX23" fmla="*/ 1196340 w 2148840"/>
                <a:gd name="connsiteY23" fmla="*/ 3459480 h 3688080"/>
                <a:gd name="connsiteX24" fmla="*/ 1295400 w 2148840"/>
                <a:gd name="connsiteY24" fmla="*/ 3520440 h 3688080"/>
                <a:gd name="connsiteX25" fmla="*/ 1363980 w 2148840"/>
                <a:gd name="connsiteY25" fmla="*/ 3589020 h 3688080"/>
                <a:gd name="connsiteX26" fmla="*/ 1478280 w 2148840"/>
                <a:gd name="connsiteY26" fmla="*/ 3672840 h 3688080"/>
                <a:gd name="connsiteX27" fmla="*/ 1569720 w 2148840"/>
                <a:gd name="connsiteY27" fmla="*/ 3688080 h 3688080"/>
                <a:gd name="connsiteX28" fmla="*/ 1630680 w 2148840"/>
                <a:gd name="connsiteY28" fmla="*/ 3688080 h 3688080"/>
                <a:gd name="connsiteX29" fmla="*/ 1691640 w 2148840"/>
                <a:gd name="connsiteY29" fmla="*/ 3581400 h 3688080"/>
                <a:gd name="connsiteX30" fmla="*/ 1714500 w 2148840"/>
                <a:gd name="connsiteY30" fmla="*/ 3489960 h 3688080"/>
                <a:gd name="connsiteX31" fmla="*/ 1760220 w 2148840"/>
                <a:gd name="connsiteY31" fmla="*/ 3436620 h 3688080"/>
                <a:gd name="connsiteX32" fmla="*/ 1844040 w 2148840"/>
                <a:gd name="connsiteY32" fmla="*/ 3459480 h 3688080"/>
                <a:gd name="connsiteX33" fmla="*/ 1958340 w 2148840"/>
                <a:gd name="connsiteY33" fmla="*/ 3451860 h 3688080"/>
                <a:gd name="connsiteX34" fmla="*/ 2042160 w 2148840"/>
                <a:gd name="connsiteY34" fmla="*/ 3398520 h 3688080"/>
                <a:gd name="connsiteX35" fmla="*/ 2087880 w 2148840"/>
                <a:gd name="connsiteY35" fmla="*/ 3322320 h 3688080"/>
                <a:gd name="connsiteX36" fmla="*/ 2133600 w 2148840"/>
                <a:gd name="connsiteY36" fmla="*/ 3215640 h 3688080"/>
                <a:gd name="connsiteX37" fmla="*/ 2148840 w 2148840"/>
                <a:gd name="connsiteY37" fmla="*/ 3048000 h 3688080"/>
                <a:gd name="connsiteX38" fmla="*/ 2148840 w 2148840"/>
                <a:gd name="connsiteY38" fmla="*/ 2971800 h 3688080"/>
                <a:gd name="connsiteX39" fmla="*/ 2080260 w 2148840"/>
                <a:gd name="connsiteY39" fmla="*/ 2834640 h 3688080"/>
                <a:gd name="connsiteX40" fmla="*/ 1981200 w 2148840"/>
                <a:gd name="connsiteY40" fmla="*/ 2758440 h 3688080"/>
                <a:gd name="connsiteX41" fmla="*/ 1905000 w 2148840"/>
                <a:gd name="connsiteY41" fmla="*/ 2674620 h 3688080"/>
                <a:gd name="connsiteX42" fmla="*/ 1821180 w 2148840"/>
                <a:gd name="connsiteY42" fmla="*/ 2567940 h 3688080"/>
                <a:gd name="connsiteX43" fmla="*/ 1767840 w 2148840"/>
                <a:gd name="connsiteY43" fmla="*/ 2430780 h 3688080"/>
                <a:gd name="connsiteX44" fmla="*/ 1706880 w 2148840"/>
                <a:gd name="connsiteY44" fmla="*/ 2324100 h 3688080"/>
                <a:gd name="connsiteX45" fmla="*/ 1668780 w 2148840"/>
                <a:gd name="connsiteY45" fmla="*/ 2141220 h 3688080"/>
                <a:gd name="connsiteX46" fmla="*/ 1606193 w 2148840"/>
                <a:gd name="connsiteY46" fmla="*/ 1772188 h 3688080"/>
                <a:gd name="connsiteX47" fmla="*/ 1653540 w 2148840"/>
                <a:gd name="connsiteY47" fmla="*/ 1264920 h 3688080"/>
                <a:gd name="connsiteX48" fmla="*/ 1691640 w 2148840"/>
                <a:gd name="connsiteY48" fmla="*/ 952500 h 3688080"/>
                <a:gd name="connsiteX49" fmla="*/ 1760220 w 2148840"/>
                <a:gd name="connsiteY49" fmla="*/ 533400 h 3688080"/>
                <a:gd name="connsiteX50" fmla="*/ 1844040 w 2148840"/>
                <a:gd name="connsiteY50" fmla="*/ 144780 h 3688080"/>
                <a:gd name="connsiteX51" fmla="*/ 1211580 w 2148840"/>
                <a:gd name="connsiteY51" fmla="*/ 0 h 3688080"/>
                <a:gd name="connsiteX52" fmla="*/ 1165860 w 2148840"/>
                <a:gd name="connsiteY52" fmla="*/ 289560 h 3688080"/>
                <a:gd name="connsiteX0" fmla="*/ 1165860 w 2148840"/>
                <a:gd name="connsiteY0" fmla="*/ 289560 h 3688080"/>
                <a:gd name="connsiteX1" fmla="*/ 1135380 w 2148840"/>
                <a:gd name="connsiteY1" fmla="*/ 510540 h 3688080"/>
                <a:gd name="connsiteX2" fmla="*/ 1043940 w 2148840"/>
                <a:gd name="connsiteY2" fmla="*/ 937260 h 3688080"/>
                <a:gd name="connsiteX3" fmla="*/ 929640 w 2148840"/>
                <a:gd name="connsiteY3" fmla="*/ 1402080 h 3688080"/>
                <a:gd name="connsiteX4" fmla="*/ 853440 w 2148840"/>
                <a:gd name="connsiteY4" fmla="*/ 1638300 h 3688080"/>
                <a:gd name="connsiteX5" fmla="*/ 746760 w 2148840"/>
                <a:gd name="connsiteY5" fmla="*/ 1882140 h 3688080"/>
                <a:gd name="connsiteX6" fmla="*/ 601980 w 2148840"/>
                <a:gd name="connsiteY6" fmla="*/ 2095500 h 3688080"/>
                <a:gd name="connsiteX7" fmla="*/ 320040 w 2148840"/>
                <a:gd name="connsiteY7" fmla="*/ 2499360 h 3688080"/>
                <a:gd name="connsiteX8" fmla="*/ 182880 w 2148840"/>
                <a:gd name="connsiteY8" fmla="*/ 2613660 h 3688080"/>
                <a:gd name="connsiteX9" fmla="*/ 129540 w 2148840"/>
                <a:gd name="connsiteY9" fmla="*/ 2727960 h 3688080"/>
                <a:gd name="connsiteX10" fmla="*/ 15240 w 2148840"/>
                <a:gd name="connsiteY10" fmla="*/ 2834640 h 3688080"/>
                <a:gd name="connsiteX11" fmla="*/ 7620 w 2148840"/>
                <a:gd name="connsiteY11" fmla="*/ 2971800 h 3688080"/>
                <a:gd name="connsiteX12" fmla="*/ 0 w 2148840"/>
                <a:gd name="connsiteY12" fmla="*/ 3078480 h 3688080"/>
                <a:gd name="connsiteX13" fmla="*/ 99060 w 2148840"/>
                <a:gd name="connsiteY13" fmla="*/ 3139440 h 3688080"/>
                <a:gd name="connsiteX14" fmla="*/ 160020 w 2148840"/>
                <a:gd name="connsiteY14" fmla="*/ 3230880 h 3688080"/>
                <a:gd name="connsiteX15" fmla="*/ 259080 w 2148840"/>
                <a:gd name="connsiteY15" fmla="*/ 3398520 h 3688080"/>
                <a:gd name="connsiteX16" fmla="*/ 396240 w 2148840"/>
                <a:gd name="connsiteY16" fmla="*/ 3467100 h 3688080"/>
                <a:gd name="connsiteX17" fmla="*/ 525780 w 2148840"/>
                <a:gd name="connsiteY17" fmla="*/ 3444240 h 3688080"/>
                <a:gd name="connsiteX18" fmla="*/ 632460 w 2148840"/>
                <a:gd name="connsiteY18" fmla="*/ 3429000 h 3688080"/>
                <a:gd name="connsiteX19" fmla="*/ 693420 w 2148840"/>
                <a:gd name="connsiteY19" fmla="*/ 3459480 h 3688080"/>
                <a:gd name="connsiteX20" fmla="*/ 853440 w 2148840"/>
                <a:gd name="connsiteY20" fmla="*/ 3444240 h 3688080"/>
                <a:gd name="connsiteX21" fmla="*/ 929640 w 2148840"/>
                <a:gd name="connsiteY21" fmla="*/ 3398520 h 3688080"/>
                <a:gd name="connsiteX22" fmla="*/ 1043940 w 2148840"/>
                <a:gd name="connsiteY22" fmla="*/ 3421380 h 3688080"/>
                <a:gd name="connsiteX23" fmla="*/ 1196340 w 2148840"/>
                <a:gd name="connsiteY23" fmla="*/ 3459480 h 3688080"/>
                <a:gd name="connsiteX24" fmla="*/ 1295400 w 2148840"/>
                <a:gd name="connsiteY24" fmla="*/ 3520440 h 3688080"/>
                <a:gd name="connsiteX25" fmla="*/ 1363980 w 2148840"/>
                <a:gd name="connsiteY25" fmla="*/ 3589020 h 3688080"/>
                <a:gd name="connsiteX26" fmla="*/ 1478280 w 2148840"/>
                <a:gd name="connsiteY26" fmla="*/ 3672840 h 3688080"/>
                <a:gd name="connsiteX27" fmla="*/ 1569720 w 2148840"/>
                <a:gd name="connsiteY27" fmla="*/ 3688080 h 3688080"/>
                <a:gd name="connsiteX28" fmla="*/ 1630680 w 2148840"/>
                <a:gd name="connsiteY28" fmla="*/ 3688080 h 3688080"/>
                <a:gd name="connsiteX29" fmla="*/ 1691640 w 2148840"/>
                <a:gd name="connsiteY29" fmla="*/ 3581400 h 3688080"/>
                <a:gd name="connsiteX30" fmla="*/ 1714500 w 2148840"/>
                <a:gd name="connsiteY30" fmla="*/ 3489960 h 3688080"/>
                <a:gd name="connsiteX31" fmla="*/ 1760220 w 2148840"/>
                <a:gd name="connsiteY31" fmla="*/ 3436620 h 3688080"/>
                <a:gd name="connsiteX32" fmla="*/ 1844040 w 2148840"/>
                <a:gd name="connsiteY32" fmla="*/ 3459480 h 3688080"/>
                <a:gd name="connsiteX33" fmla="*/ 1958340 w 2148840"/>
                <a:gd name="connsiteY33" fmla="*/ 3451860 h 3688080"/>
                <a:gd name="connsiteX34" fmla="*/ 2042160 w 2148840"/>
                <a:gd name="connsiteY34" fmla="*/ 3398520 h 3688080"/>
                <a:gd name="connsiteX35" fmla="*/ 2087880 w 2148840"/>
                <a:gd name="connsiteY35" fmla="*/ 3322320 h 3688080"/>
                <a:gd name="connsiteX36" fmla="*/ 2133600 w 2148840"/>
                <a:gd name="connsiteY36" fmla="*/ 3215640 h 3688080"/>
                <a:gd name="connsiteX37" fmla="*/ 2148840 w 2148840"/>
                <a:gd name="connsiteY37" fmla="*/ 3048000 h 3688080"/>
                <a:gd name="connsiteX38" fmla="*/ 2148840 w 2148840"/>
                <a:gd name="connsiteY38" fmla="*/ 2971800 h 3688080"/>
                <a:gd name="connsiteX39" fmla="*/ 2080260 w 2148840"/>
                <a:gd name="connsiteY39" fmla="*/ 2834640 h 3688080"/>
                <a:gd name="connsiteX40" fmla="*/ 1981200 w 2148840"/>
                <a:gd name="connsiteY40" fmla="*/ 2758440 h 3688080"/>
                <a:gd name="connsiteX41" fmla="*/ 1905000 w 2148840"/>
                <a:gd name="connsiteY41" fmla="*/ 2674620 h 3688080"/>
                <a:gd name="connsiteX42" fmla="*/ 1821180 w 2148840"/>
                <a:gd name="connsiteY42" fmla="*/ 2567940 h 3688080"/>
                <a:gd name="connsiteX43" fmla="*/ 1767840 w 2148840"/>
                <a:gd name="connsiteY43" fmla="*/ 2430780 h 3688080"/>
                <a:gd name="connsiteX44" fmla="*/ 1706880 w 2148840"/>
                <a:gd name="connsiteY44" fmla="*/ 2324100 h 3688080"/>
                <a:gd name="connsiteX45" fmla="*/ 1668780 w 2148840"/>
                <a:gd name="connsiteY45" fmla="*/ 2141220 h 3688080"/>
                <a:gd name="connsiteX46" fmla="*/ 1606193 w 2148840"/>
                <a:gd name="connsiteY46" fmla="*/ 1772188 h 3688080"/>
                <a:gd name="connsiteX47" fmla="*/ 1653540 w 2148840"/>
                <a:gd name="connsiteY47" fmla="*/ 1264920 h 3688080"/>
                <a:gd name="connsiteX48" fmla="*/ 1691640 w 2148840"/>
                <a:gd name="connsiteY48" fmla="*/ 952500 h 3688080"/>
                <a:gd name="connsiteX49" fmla="*/ 1760220 w 2148840"/>
                <a:gd name="connsiteY49" fmla="*/ 533400 h 3688080"/>
                <a:gd name="connsiteX50" fmla="*/ 1844040 w 2148840"/>
                <a:gd name="connsiteY50" fmla="*/ 144780 h 3688080"/>
                <a:gd name="connsiteX51" fmla="*/ 1211580 w 2148840"/>
                <a:gd name="connsiteY51" fmla="*/ 0 h 3688080"/>
                <a:gd name="connsiteX52" fmla="*/ 1165860 w 2148840"/>
                <a:gd name="connsiteY52" fmla="*/ 289560 h 3688080"/>
                <a:gd name="connsiteX0" fmla="*/ 1165860 w 2148840"/>
                <a:gd name="connsiteY0" fmla="*/ 289560 h 3688080"/>
                <a:gd name="connsiteX1" fmla="*/ 1135380 w 2148840"/>
                <a:gd name="connsiteY1" fmla="*/ 510540 h 3688080"/>
                <a:gd name="connsiteX2" fmla="*/ 1043940 w 2148840"/>
                <a:gd name="connsiteY2" fmla="*/ 937260 h 3688080"/>
                <a:gd name="connsiteX3" fmla="*/ 929640 w 2148840"/>
                <a:gd name="connsiteY3" fmla="*/ 1402080 h 3688080"/>
                <a:gd name="connsiteX4" fmla="*/ 853440 w 2148840"/>
                <a:gd name="connsiteY4" fmla="*/ 1638300 h 3688080"/>
                <a:gd name="connsiteX5" fmla="*/ 746760 w 2148840"/>
                <a:gd name="connsiteY5" fmla="*/ 1882140 h 3688080"/>
                <a:gd name="connsiteX6" fmla="*/ 601980 w 2148840"/>
                <a:gd name="connsiteY6" fmla="*/ 2095500 h 3688080"/>
                <a:gd name="connsiteX7" fmla="*/ 320040 w 2148840"/>
                <a:gd name="connsiteY7" fmla="*/ 2499360 h 3688080"/>
                <a:gd name="connsiteX8" fmla="*/ 182880 w 2148840"/>
                <a:gd name="connsiteY8" fmla="*/ 2613660 h 3688080"/>
                <a:gd name="connsiteX9" fmla="*/ 129540 w 2148840"/>
                <a:gd name="connsiteY9" fmla="*/ 2727960 h 3688080"/>
                <a:gd name="connsiteX10" fmla="*/ 15240 w 2148840"/>
                <a:gd name="connsiteY10" fmla="*/ 2834640 h 3688080"/>
                <a:gd name="connsiteX11" fmla="*/ 7620 w 2148840"/>
                <a:gd name="connsiteY11" fmla="*/ 2971800 h 3688080"/>
                <a:gd name="connsiteX12" fmla="*/ 0 w 2148840"/>
                <a:gd name="connsiteY12" fmla="*/ 3078480 h 3688080"/>
                <a:gd name="connsiteX13" fmla="*/ 99060 w 2148840"/>
                <a:gd name="connsiteY13" fmla="*/ 3139440 h 3688080"/>
                <a:gd name="connsiteX14" fmla="*/ 160020 w 2148840"/>
                <a:gd name="connsiteY14" fmla="*/ 3230880 h 3688080"/>
                <a:gd name="connsiteX15" fmla="*/ 259080 w 2148840"/>
                <a:gd name="connsiteY15" fmla="*/ 3398520 h 3688080"/>
                <a:gd name="connsiteX16" fmla="*/ 396240 w 2148840"/>
                <a:gd name="connsiteY16" fmla="*/ 3467100 h 3688080"/>
                <a:gd name="connsiteX17" fmla="*/ 525780 w 2148840"/>
                <a:gd name="connsiteY17" fmla="*/ 3444240 h 3688080"/>
                <a:gd name="connsiteX18" fmla="*/ 632460 w 2148840"/>
                <a:gd name="connsiteY18" fmla="*/ 3429000 h 3688080"/>
                <a:gd name="connsiteX19" fmla="*/ 693420 w 2148840"/>
                <a:gd name="connsiteY19" fmla="*/ 3459480 h 3688080"/>
                <a:gd name="connsiteX20" fmla="*/ 853440 w 2148840"/>
                <a:gd name="connsiteY20" fmla="*/ 3444240 h 3688080"/>
                <a:gd name="connsiteX21" fmla="*/ 929640 w 2148840"/>
                <a:gd name="connsiteY21" fmla="*/ 3398520 h 3688080"/>
                <a:gd name="connsiteX22" fmla="*/ 1043940 w 2148840"/>
                <a:gd name="connsiteY22" fmla="*/ 3421380 h 3688080"/>
                <a:gd name="connsiteX23" fmla="*/ 1196340 w 2148840"/>
                <a:gd name="connsiteY23" fmla="*/ 3459480 h 3688080"/>
                <a:gd name="connsiteX24" fmla="*/ 1295400 w 2148840"/>
                <a:gd name="connsiteY24" fmla="*/ 3520440 h 3688080"/>
                <a:gd name="connsiteX25" fmla="*/ 1363980 w 2148840"/>
                <a:gd name="connsiteY25" fmla="*/ 3589020 h 3688080"/>
                <a:gd name="connsiteX26" fmla="*/ 1478280 w 2148840"/>
                <a:gd name="connsiteY26" fmla="*/ 3672840 h 3688080"/>
                <a:gd name="connsiteX27" fmla="*/ 1569720 w 2148840"/>
                <a:gd name="connsiteY27" fmla="*/ 3688080 h 3688080"/>
                <a:gd name="connsiteX28" fmla="*/ 1630680 w 2148840"/>
                <a:gd name="connsiteY28" fmla="*/ 3688080 h 3688080"/>
                <a:gd name="connsiteX29" fmla="*/ 1691640 w 2148840"/>
                <a:gd name="connsiteY29" fmla="*/ 3581400 h 3688080"/>
                <a:gd name="connsiteX30" fmla="*/ 1714500 w 2148840"/>
                <a:gd name="connsiteY30" fmla="*/ 3489960 h 3688080"/>
                <a:gd name="connsiteX31" fmla="*/ 1760220 w 2148840"/>
                <a:gd name="connsiteY31" fmla="*/ 3436620 h 3688080"/>
                <a:gd name="connsiteX32" fmla="*/ 1844040 w 2148840"/>
                <a:gd name="connsiteY32" fmla="*/ 3459480 h 3688080"/>
                <a:gd name="connsiteX33" fmla="*/ 1958340 w 2148840"/>
                <a:gd name="connsiteY33" fmla="*/ 3451860 h 3688080"/>
                <a:gd name="connsiteX34" fmla="*/ 2042160 w 2148840"/>
                <a:gd name="connsiteY34" fmla="*/ 3398520 h 3688080"/>
                <a:gd name="connsiteX35" fmla="*/ 2087880 w 2148840"/>
                <a:gd name="connsiteY35" fmla="*/ 3322320 h 3688080"/>
                <a:gd name="connsiteX36" fmla="*/ 2133600 w 2148840"/>
                <a:gd name="connsiteY36" fmla="*/ 3215640 h 3688080"/>
                <a:gd name="connsiteX37" fmla="*/ 2148840 w 2148840"/>
                <a:gd name="connsiteY37" fmla="*/ 3048000 h 3688080"/>
                <a:gd name="connsiteX38" fmla="*/ 2148840 w 2148840"/>
                <a:gd name="connsiteY38" fmla="*/ 2971800 h 3688080"/>
                <a:gd name="connsiteX39" fmla="*/ 2080260 w 2148840"/>
                <a:gd name="connsiteY39" fmla="*/ 2834640 h 3688080"/>
                <a:gd name="connsiteX40" fmla="*/ 1981200 w 2148840"/>
                <a:gd name="connsiteY40" fmla="*/ 2758440 h 3688080"/>
                <a:gd name="connsiteX41" fmla="*/ 1905000 w 2148840"/>
                <a:gd name="connsiteY41" fmla="*/ 2674620 h 3688080"/>
                <a:gd name="connsiteX42" fmla="*/ 1821180 w 2148840"/>
                <a:gd name="connsiteY42" fmla="*/ 2567940 h 3688080"/>
                <a:gd name="connsiteX43" fmla="*/ 1767840 w 2148840"/>
                <a:gd name="connsiteY43" fmla="*/ 2430780 h 3688080"/>
                <a:gd name="connsiteX44" fmla="*/ 1706880 w 2148840"/>
                <a:gd name="connsiteY44" fmla="*/ 2324100 h 3688080"/>
                <a:gd name="connsiteX45" fmla="*/ 1625799 w 2148840"/>
                <a:gd name="connsiteY45" fmla="*/ 2137268 h 3688080"/>
                <a:gd name="connsiteX46" fmla="*/ 1606193 w 2148840"/>
                <a:gd name="connsiteY46" fmla="*/ 1772188 h 3688080"/>
                <a:gd name="connsiteX47" fmla="*/ 1653540 w 2148840"/>
                <a:gd name="connsiteY47" fmla="*/ 1264920 h 3688080"/>
                <a:gd name="connsiteX48" fmla="*/ 1691640 w 2148840"/>
                <a:gd name="connsiteY48" fmla="*/ 952500 h 3688080"/>
                <a:gd name="connsiteX49" fmla="*/ 1760220 w 2148840"/>
                <a:gd name="connsiteY49" fmla="*/ 533400 h 3688080"/>
                <a:gd name="connsiteX50" fmla="*/ 1844040 w 2148840"/>
                <a:gd name="connsiteY50" fmla="*/ 144780 h 3688080"/>
                <a:gd name="connsiteX51" fmla="*/ 1211580 w 2148840"/>
                <a:gd name="connsiteY51" fmla="*/ 0 h 3688080"/>
                <a:gd name="connsiteX52" fmla="*/ 1165860 w 2148840"/>
                <a:gd name="connsiteY52" fmla="*/ 289560 h 3688080"/>
                <a:gd name="connsiteX0" fmla="*/ 1165860 w 2148840"/>
                <a:gd name="connsiteY0" fmla="*/ 289560 h 3688080"/>
                <a:gd name="connsiteX1" fmla="*/ 1135380 w 2148840"/>
                <a:gd name="connsiteY1" fmla="*/ 510540 h 3688080"/>
                <a:gd name="connsiteX2" fmla="*/ 1043940 w 2148840"/>
                <a:gd name="connsiteY2" fmla="*/ 937260 h 3688080"/>
                <a:gd name="connsiteX3" fmla="*/ 929640 w 2148840"/>
                <a:gd name="connsiteY3" fmla="*/ 1402080 h 3688080"/>
                <a:gd name="connsiteX4" fmla="*/ 853440 w 2148840"/>
                <a:gd name="connsiteY4" fmla="*/ 1638300 h 3688080"/>
                <a:gd name="connsiteX5" fmla="*/ 746760 w 2148840"/>
                <a:gd name="connsiteY5" fmla="*/ 1882140 h 3688080"/>
                <a:gd name="connsiteX6" fmla="*/ 601980 w 2148840"/>
                <a:gd name="connsiteY6" fmla="*/ 2095500 h 3688080"/>
                <a:gd name="connsiteX7" fmla="*/ 320040 w 2148840"/>
                <a:gd name="connsiteY7" fmla="*/ 2499360 h 3688080"/>
                <a:gd name="connsiteX8" fmla="*/ 182880 w 2148840"/>
                <a:gd name="connsiteY8" fmla="*/ 2613660 h 3688080"/>
                <a:gd name="connsiteX9" fmla="*/ 129540 w 2148840"/>
                <a:gd name="connsiteY9" fmla="*/ 2727960 h 3688080"/>
                <a:gd name="connsiteX10" fmla="*/ 15240 w 2148840"/>
                <a:gd name="connsiteY10" fmla="*/ 2834640 h 3688080"/>
                <a:gd name="connsiteX11" fmla="*/ 7620 w 2148840"/>
                <a:gd name="connsiteY11" fmla="*/ 2971800 h 3688080"/>
                <a:gd name="connsiteX12" fmla="*/ 0 w 2148840"/>
                <a:gd name="connsiteY12" fmla="*/ 3078480 h 3688080"/>
                <a:gd name="connsiteX13" fmla="*/ 99060 w 2148840"/>
                <a:gd name="connsiteY13" fmla="*/ 3139440 h 3688080"/>
                <a:gd name="connsiteX14" fmla="*/ 160020 w 2148840"/>
                <a:gd name="connsiteY14" fmla="*/ 3230880 h 3688080"/>
                <a:gd name="connsiteX15" fmla="*/ 259080 w 2148840"/>
                <a:gd name="connsiteY15" fmla="*/ 3398520 h 3688080"/>
                <a:gd name="connsiteX16" fmla="*/ 396240 w 2148840"/>
                <a:gd name="connsiteY16" fmla="*/ 3467100 h 3688080"/>
                <a:gd name="connsiteX17" fmla="*/ 525780 w 2148840"/>
                <a:gd name="connsiteY17" fmla="*/ 3444240 h 3688080"/>
                <a:gd name="connsiteX18" fmla="*/ 632460 w 2148840"/>
                <a:gd name="connsiteY18" fmla="*/ 3429000 h 3688080"/>
                <a:gd name="connsiteX19" fmla="*/ 693420 w 2148840"/>
                <a:gd name="connsiteY19" fmla="*/ 3459480 h 3688080"/>
                <a:gd name="connsiteX20" fmla="*/ 853440 w 2148840"/>
                <a:gd name="connsiteY20" fmla="*/ 3444240 h 3688080"/>
                <a:gd name="connsiteX21" fmla="*/ 929640 w 2148840"/>
                <a:gd name="connsiteY21" fmla="*/ 3398520 h 3688080"/>
                <a:gd name="connsiteX22" fmla="*/ 1043940 w 2148840"/>
                <a:gd name="connsiteY22" fmla="*/ 3421380 h 3688080"/>
                <a:gd name="connsiteX23" fmla="*/ 1196340 w 2148840"/>
                <a:gd name="connsiteY23" fmla="*/ 3459480 h 3688080"/>
                <a:gd name="connsiteX24" fmla="*/ 1295400 w 2148840"/>
                <a:gd name="connsiteY24" fmla="*/ 3520440 h 3688080"/>
                <a:gd name="connsiteX25" fmla="*/ 1363980 w 2148840"/>
                <a:gd name="connsiteY25" fmla="*/ 3589020 h 3688080"/>
                <a:gd name="connsiteX26" fmla="*/ 1478280 w 2148840"/>
                <a:gd name="connsiteY26" fmla="*/ 3672840 h 3688080"/>
                <a:gd name="connsiteX27" fmla="*/ 1569720 w 2148840"/>
                <a:gd name="connsiteY27" fmla="*/ 3688080 h 3688080"/>
                <a:gd name="connsiteX28" fmla="*/ 1630680 w 2148840"/>
                <a:gd name="connsiteY28" fmla="*/ 3688080 h 3688080"/>
                <a:gd name="connsiteX29" fmla="*/ 1691640 w 2148840"/>
                <a:gd name="connsiteY29" fmla="*/ 3581400 h 3688080"/>
                <a:gd name="connsiteX30" fmla="*/ 1714500 w 2148840"/>
                <a:gd name="connsiteY30" fmla="*/ 3489960 h 3688080"/>
                <a:gd name="connsiteX31" fmla="*/ 1760220 w 2148840"/>
                <a:gd name="connsiteY31" fmla="*/ 3436620 h 3688080"/>
                <a:gd name="connsiteX32" fmla="*/ 1844040 w 2148840"/>
                <a:gd name="connsiteY32" fmla="*/ 3459480 h 3688080"/>
                <a:gd name="connsiteX33" fmla="*/ 1958340 w 2148840"/>
                <a:gd name="connsiteY33" fmla="*/ 3451860 h 3688080"/>
                <a:gd name="connsiteX34" fmla="*/ 2042160 w 2148840"/>
                <a:gd name="connsiteY34" fmla="*/ 3398520 h 3688080"/>
                <a:gd name="connsiteX35" fmla="*/ 2087880 w 2148840"/>
                <a:gd name="connsiteY35" fmla="*/ 3322320 h 3688080"/>
                <a:gd name="connsiteX36" fmla="*/ 2133600 w 2148840"/>
                <a:gd name="connsiteY36" fmla="*/ 3215640 h 3688080"/>
                <a:gd name="connsiteX37" fmla="*/ 2148840 w 2148840"/>
                <a:gd name="connsiteY37" fmla="*/ 3048000 h 3688080"/>
                <a:gd name="connsiteX38" fmla="*/ 2148840 w 2148840"/>
                <a:gd name="connsiteY38" fmla="*/ 2971800 h 3688080"/>
                <a:gd name="connsiteX39" fmla="*/ 2080260 w 2148840"/>
                <a:gd name="connsiteY39" fmla="*/ 2834640 h 3688080"/>
                <a:gd name="connsiteX40" fmla="*/ 1981200 w 2148840"/>
                <a:gd name="connsiteY40" fmla="*/ 2758440 h 3688080"/>
                <a:gd name="connsiteX41" fmla="*/ 1905000 w 2148840"/>
                <a:gd name="connsiteY41" fmla="*/ 2674620 h 3688080"/>
                <a:gd name="connsiteX42" fmla="*/ 1821180 w 2148840"/>
                <a:gd name="connsiteY42" fmla="*/ 2567940 h 3688080"/>
                <a:gd name="connsiteX43" fmla="*/ 1767840 w 2148840"/>
                <a:gd name="connsiteY43" fmla="*/ 2430780 h 3688080"/>
                <a:gd name="connsiteX44" fmla="*/ 1706880 w 2148840"/>
                <a:gd name="connsiteY44" fmla="*/ 2324100 h 3688080"/>
                <a:gd name="connsiteX45" fmla="*/ 1638449 w 2148840"/>
                <a:gd name="connsiteY45" fmla="*/ 2139722 h 3688080"/>
                <a:gd name="connsiteX46" fmla="*/ 1606193 w 2148840"/>
                <a:gd name="connsiteY46" fmla="*/ 1772188 h 3688080"/>
                <a:gd name="connsiteX47" fmla="*/ 1653540 w 2148840"/>
                <a:gd name="connsiteY47" fmla="*/ 1264920 h 3688080"/>
                <a:gd name="connsiteX48" fmla="*/ 1691640 w 2148840"/>
                <a:gd name="connsiteY48" fmla="*/ 952500 h 3688080"/>
                <a:gd name="connsiteX49" fmla="*/ 1760220 w 2148840"/>
                <a:gd name="connsiteY49" fmla="*/ 533400 h 3688080"/>
                <a:gd name="connsiteX50" fmla="*/ 1844040 w 2148840"/>
                <a:gd name="connsiteY50" fmla="*/ 144780 h 3688080"/>
                <a:gd name="connsiteX51" fmla="*/ 1211580 w 2148840"/>
                <a:gd name="connsiteY51" fmla="*/ 0 h 3688080"/>
                <a:gd name="connsiteX52" fmla="*/ 1165860 w 2148840"/>
                <a:gd name="connsiteY52" fmla="*/ 289560 h 3688080"/>
                <a:gd name="connsiteX0" fmla="*/ 1165860 w 2148840"/>
                <a:gd name="connsiteY0" fmla="*/ 289560 h 3688080"/>
                <a:gd name="connsiteX1" fmla="*/ 1135380 w 2148840"/>
                <a:gd name="connsiteY1" fmla="*/ 510540 h 3688080"/>
                <a:gd name="connsiteX2" fmla="*/ 1043940 w 2148840"/>
                <a:gd name="connsiteY2" fmla="*/ 937260 h 3688080"/>
                <a:gd name="connsiteX3" fmla="*/ 929640 w 2148840"/>
                <a:gd name="connsiteY3" fmla="*/ 1402080 h 3688080"/>
                <a:gd name="connsiteX4" fmla="*/ 853440 w 2148840"/>
                <a:gd name="connsiteY4" fmla="*/ 1638300 h 3688080"/>
                <a:gd name="connsiteX5" fmla="*/ 746760 w 2148840"/>
                <a:gd name="connsiteY5" fmla="*/ 1882140 h 3688080"/>
                <a:gd name="connsiteX6" fmla="*/ 601980 w 2148840"/>
                <a:gd name="connsiteY6" fmla="*/ 2095500 h 3688080"/>
                <a:gd name="connsiteX7" fmla="*/ 320040 w 2148840"/>
                <a:gd name="connsiteY7" fmla="*/ 2499360 h 3688080"/>
                <a:gd name="connsiteX8" fmla="*/ 182880 w 2148840"/>
                <a:gd name="connsiteY8" fmla="*/ 2613660 h 3688080"/>
                <a:gd name="connsiteX9" fmla="*/ 129540 w 2148840"/>
                <a:gd name="connsiteY9" fmla="*/ 2727960 h 3688080"/>
                <a:gd name="connsiteX10" fmla="*/ 15240 w 2148840"/>
                <a:gd name="connsiteY10" fmla="*/ 2834640 h 3688080"/>
                <a:gd name="connsiteX11" fmla="*/ 7620 w 2148840"/>
                <a:gd name="connsiteY11" fmla="*/ 2971800 h 3688080"/>
                <a:gd name="connsiteX12" fmla="*/ 0 w 2148840"/>
                <a:gd name="connsiteY12" fmla="*/ 3078480 h 3688080"/>
                <a:gd name="connsiteX13" fmla="*/ 99060 w 2148840"/>
                <a:gd name="connsiteY13" fmla="*/ 3139440 h 3688080"/>
                <a:gd name="connsiteX14" fmla="*/ 160020 w 2148840"/>
                <a:gd name="connsiteY14" fmla="*/ 3230880 h 3688080"/>
                <a:gd name="connsiteX15" fmla="*/ 259080 w 2148840"/>
                <a:gd name="connsiteY15" fmla="*/ 3398520 h 3688080"/>
                <a:gd name="connsiteX16" fmla="*/ 396240 w 2148840"/>
                <a:gd name="connsiteY16" fmla="*/ 3467100 h 3688080"/>
                <a:gd name="connsiteX17" fmla="*/ 525780 w 2148840"/>
                <a:gd name="connsiteY17" fmla="*/ 3444240 h 3688080"/>
                <a:gd name="connsiteX18" fmla="*/ 632460 w 2148840"/>
                <a:gd name="connsiteY18" fmla="*/ 3429000 h 3688080"/>
                <a:gd name="connsiteX19" fmla="*/ 693420 w 2148840"/>
                <a:gd name="connsiteY19" fmla="*/ 3459480 h 3688080"/>
                <a:gd name="connsiteX20" fmla="*/ 853440 w 2148840"/>
                <a:gd name="connsiteY20" fmla="*/ 3444240 h 3688080"/>
                <a:gd name="connsiteX21" fmla="*/ 929640 w 2148840"/>
                <a:gd name="connsiteY21" fmla="*/ 3398520 h 3688080"/>
                <a:gd name="connsiteX22" fmla="*/ 1043940 w 2148840"/>
                <a:gd name="connsiteY22" fmla="*/ 3421380 h 3688080"/>
                <a:gd name="connsiteX23" fmla="*/ 1196340 w 2148840"/>
                <a:gd name="connsiteY23" fmla="*/ 3459480 h 3688080"/>
                <a:gd name="connsiteX24" fmla="*/ 1295400 w 2148840"/>
                <a:gd name="connsiteY24" fmla="*/ 3520440 h 3688080"/>
                <a:gd name="connsiteX25" fmla="*/ 1363980 w 2148840"/>
                <a:gd name="connsiteY25" fmla="*/ 3589020 h 3688080"/>
                <a:gd name="connsiteX26" fmla="*/ 1478280 w 2148840"/>
                <a:gd name="connsiteY26" fmla="*/ 3672840 h 3688080"/>
                <a:gd name="connsiteX27" fmla="*/ 1569720 w 2148840"/>
                <a:gd name="connsiteY27" fmla="*/ 3688080 h 3688080"/>
                <a:gd name="connsiteX28" fmla="*/ 1630680 w 2148840"/>
                <a:gd name="connsiteY28" fmla="*/ 3688080 h 3688080"/>
                <a:gd name="connsiteX29" fmla="*/ 1691640 w 2148840"/>
                <a:gd name="connsiteY29" fmla="*/ 3581400 h 3688080"/>
                <a:gd name="connsiteX30" fmla="*/ 1714500 w 2148840"/>
                <a:gd name="connsiteY30" fmla="*/ 3489960 h 3688080"/>
                <a:gd name="connsiteX31" fmla="*/ 1760220 w 2148840"/>
                <a:gd name="connsiteY31" fmla="*/ 3436620 h 3688080"/>
                <a:gd name="connsiteX32" fmla="*/ 1844040 w 2148840"/>
                <a:gd name="connsiteY32" fmla="*/ 3459480 h 3688080"/>
                <a:gd name="connsiteX33" fmla="*/ 1958340 w 2148840"/>
                <a:gd name="connsiteY33" fmla="*/ 3451860 h 3688080"/>
                <a:gd name="connsiteX34" fmla="*/ 2042160 w 2148840"/>
                <a:gd name="connsiteY34" fmla="*/ 3398520 h 3688080"/>
                <a:gd name="connsiteX35" fmla="*/ 2087880 w 2148840"/>
                <a:gd name="connsiteY35" fmla="*/ 3322320 h 3688080"/>
                <a:gd name="connsiteX36" fmla="*/ 2133600 w 2148840"/>
                <a:gd name="connsiteY36" fmla="*/ 3215640 h 3688080"/>
                <a:gd name="connsiteX37" fmla="*/ 2148840 w 2148840"/>
                <a:gd name="connsiteY37" fmla="*/ 3048000 h 3688080"/>
                <a:gd name="connsiteX38" fmla="*/ 2148840 w 2148840"/>
                <a:gd name="connsiteY38" fmla="*/ 2971800 h 3688080"/>
                <a:gd name="connsiteX39" fmla="*/ 2080260 w 2148840"/>
                <a:gd name="connsiteY39" fmla="*/ 2834640 h 3688080"/>
                <a:gd name="connsiteX40" fmla="*/ 1981200 w 2148840"/>
                <a:gd name="connsiteY40" fmla="*/ 2758440 h 3688080"/>
                <a:gd name="connsiteX41" fmla="*/ 1905000 w 2148840"/>
                <a:gd name="connsiteY41" fmla="*/ 2674620 h 3688080"/>
                <a:gd name="connsiteX42" fmla="*/ 1821180 w 2148840"/>
                <a:gd name="connsiteY42" fmla="*/ 2567940 h 3688080"/>
                <a:gd name="connsiteX43" fmla="*/ 1767840 w 2148840"/>
                <a:gd name="connsiteY43" fmla="*/ 2430780 h 3688080"/>
                <a:gd name="connsiteX44" fmla="*/ 1638449 w 2148840"/>
                <a:gd name="connsiteY44" fmla="*/ 2139722 h 3688080"/>
                <a:gd name="connsiteX45" fmla="*/ 1606193 w 2148840"/>
                <a:gd name="connsiteY45" fmla="*/ 1772188 h 3688080"/>
                <a:gd name="connsiteX46" fmla="*/ 1653540 w 2148840"/>
                <a:gd name="connsiteY46" fmla="*/ 1264920 h 3688080"/>
                <a:gd name="connsiteX47" fmla="*/ 1691640 w 2148840"/>
                <a:gd name="connsiteY47" fmla="*/ 952500 h 3688080"/>
                <a:gd name="connsiteX48" fmla="*/ 1760220 w 2148840"/>
                <a:gd name="connsiteY48" fmla="*/ 533400 h 3688080"/>
                <a:gd name="connsiteX49" fmla="*/ 1844040 w 2148840"/>
                <a:gd name="connsiteY49" fmla="*/ 144780 h 3688080"/>
                <a:gd name="connsiteX50" fmla="*/ 1211580 w 2148840"/>
                <a:gd name="connsiteY50" fmla="*/ 0 h 3688080"/>
                <a:gd name="connsiteX51" fmla="*/ 1165860 w 2148840"/>
                <a:gd name="connsiteY51" fmla="*/ 289560 h 3688080"/>
                <a:gd name="connsiteX0" fmla="*/ 1165860 w 2148840"/>
                <a:gd name="connsiteY0" fmla="*/ 289560 h 3688080"/>
                <a:gd name="connsiteX1" fmla="*/ 1135380 w 2148840"/>
                <a:gd name="connsiteY1" fmla="*/ 510540 h 3688080"/>
                <a:gd name="connsiteX2" fmla="*/ 1043940 w 2148840"/>
                <a:gd name="connsiteY2" fmla="*/ 937260 h 3688080"/>
                <a:gd name="connsiteX3" fmla="*/ 929640 w 2148840"/>
                <a:gd name="connsiteY3" fmla="*/ 1402080 h 3688080"/>
                <a:gd name="connsiteX4" fmla="*/ 853440 w 2148840"/>
                <a:gd name="connsiteY4" fmla="*/ 1638300 h 3688080"/>
                <a:gd name="connsiteX5" fmla="*/ 746760 w 2148840"/>
                <a:gd name="connsiteY5" fmla="*/ 1882140 h 3688080"/>
                <a:gd name="connsiteX6" fmla="*/ 601980 w 2148840"/>
                <a:gd name="connsiteY6" fmla="*/ 2095500 h 3688080"/>
                <a:gd name="connsiteX7" fmla="*/ 320040 w 2148840"/>
                <a:gd name="connsiteY7" fmla="*/ 2499360 h 3688080"/>
                <a:gd name="connsiteX8" fmla="*/ 182880 w 2148840"/>
                <a:gd name="connsiteY8" fmla="*/ 2613660 h 3688080"/>
                <a:gd name="connsiteX9" fmla="*/ 129540 w 2148840"/>
                <a:gd name="connsiteY9" fmla="*/ 2727960 h 3688080"/>
                <a:gd name="connsiteX10" fmla="*/ 15240 w 2148840"/>
                <a:gd name="connsiteY10" fmla="*/ 2834640 h 3688080"/>
                <a:gd name="connsiteX11" fmla="*/ 7620 w 2148840"/>
                <a:gd name="connsiteY11" fmla="*/ 2971800 h 3688080"/>
                <a:gd name="connsiteX12" fmla="*/ 0 w 2148840"/>
                <a:gd name="connsiteY12" fmla="*/ 3078480 h 3688080"/>
                <a:gd name="connsiteX13" fmla="*/ 99060 w 2148840"/>
                <a:gd name="connsiteY13" fmla="*/ 3139440 h 3688080"/>
                <a:gd name="connsiteX14" fmla="*/ 160020 w 2148840"/>
                <a:gd name="connsiteY14" fmla="*/ 3230880 h 3688080"/>
                <a:gd name="connsiteX15" fmla="*/ 259080 w 2148840"/>
                <a:gd name="connsiteY15" fmla="*/ 3398520 h 3688080"/>
                <a:gd name="connsiteX16" fmla="*/ 396240 w 2148840"/>
                <a:gd name="connsiteY16" fmla="*/ 3467100 h 3688080"/>
                <a:gd name="connsiteX17" fmla="*/ 525780 w 2148840"/>
                <a:gd name="connsiteY17" fmla="*/ 3444240 h 3688080"/>
                <a:gd name="connsiteX18" fmla="*/ 632460 w 2148840"/>
                <a:gd name="connsiteY18" fmla="*/ 3429000 h 3688080"/>
                <a:gd name="connsiteX19" fmla="*/ 693420 w 2148840"/>
                <a:gd name="connsiteY19" fmla="*/ 3459480 h 3688080"/>
                <a:gd name="connsiteX20" fmla="*/ 853440 w 2148840"/>
                <a:gd name="connsiteY20" fmla="*/ 3444240 h 3688080"/>
                <a:gd name="connsiteX21" fmla="*/ 929640 w 2148840"/>
                <a:gd name="connsiteY21" fmla="*/ 3398520 h 3688080"/>
                <a:gd name="connsiteX22" fmla="*/ 1043940 w 2148840"/>
                <a:gd name="connsiteY22" fmla="*/ 3421380 h 3688080"/>
                <a:gd name="connsiteX23" fmla="*/ 1196340 w 2148840"/>
                <a:gd name="connsiteY23" fmla="*/ 3459480 h 3688080"/>
                <a:gd name="connsiteX24" fmla="*/ 1295400 w 2148840"/>
                <a:gd name="connsiteY24" fmla="*/ 3520440 h 3688080"/>
                <a:gd name="connsiteX25" fmla="*/ 1363980 w 2148840"/>
                <a:gd name="connsiteY25" fmla="*/ 3589020 h 3688080"/>
                <a:gd name="connsiteX26" fmla="*/ 1478280 w 2148840"/>
                <a:gd name="connsiteY26" fmla="*/ 3672840 h 3688080"/>
                <a:gd name="connsiteX27" fmla="*/ 1569720 w 2148840"/>
                <a:gd name="connsiteY27" fmla="*/ 3688080 h 3688080"/>
                <a:gd name="connsiteX28" fmla="*/ 1630680 w 2148840"/>
                <a:gd name="connsiteY28" fmla="*/ 3688080 h 3688080"/>
                <a:gd name="connsiteX29" fmla="*/ 1691640 w 2148840"/>
                <a:gd name="connsiteY29" fmla="*/ 3581400 h 3688080"/>
                <a:gd name="connsiteX30" fmla="*/ 1714500 w 2148840"/>
                <a:gd name="connsiteY30" fmla="*/ 3489960 h 3688080"/>
                <a:gd name="connsiteX31" fmla="*/ 1760220 w 2148840"/>
                <a:gd name="connsiteY31" fmla="*/ 3436620 h 3688080"/>
                <a:gd name="connsiteX32" fmla="*/ 1844040 w 2148840"/>
                <a:gd name="connsiteY32" fmla="*/ 3459480 h 3688080"/>
                <a:gd name="connsiteX33" fmla="*/ 1958340 w 2148840"/>
                <a:gd name="connsiteY33" fmla="*/ 3451860 h 3688080"/>
                <a:gd name="connsiteX34" fmla="*/ 2042160 w 2148840"/>
                <a:gd name="connsiteY34" fmla="*/ 3398520 h 3688080"/>
                <a:gd name="connsiteX35" fmla="*/ 2087880 w 2148840"/>
                <a:gd name="connsiteY35" fmla="*/ 3322320 h 3688080"/>
                <a:gd name="connsiteX36" fmla="*/ 2133600 w 2148840"/>
                <a:gd name="connsiteY36" fmla="*/ 3215640 h 3688080"/>
                <a:gd name="connsiteX37" fmla="*/ 2148840 w 2148840"/>
                <a:gd name="connsiteY37" fmla="*/ 3048000 h 3688080"/>
                <a:gd name="connsiteX38" fmla="*/ 2148840 w 2148840"/>
                <a:gd name="connsiteY38" fmla="*/ 2971800 h 3688080"/>
                <a:gd name="connsiteX39" fmla="*/ 2080260 w 2148840"/>
                <a:gd name="connsiteY39" fmla="*/ 2834640 h 3688080"/>
                <a:gd name="connsiteX40" fmla="*/ 1981200 w 2148840"/>
                <a:gd name="connsiteY40" fmla="*/ 2758440 h 3688080"/>
                <a:gd name="connsiteX41" fmla="*/ 1905000 w 2148840"/>
                <a:gd name="connsiteY41" fmla="*/ 2674620 h 3688080"/>
                <a:gd name="connsiteX42" fmla="*/ 1821180 w 2148840"/>
                <a:gd name="connsiteY42" fmla="*/ 2567940 h 3688080"/>
                <a:gd name="connsiteX43" fmla="*/ 1767840 w 2148840"/>
                <a:gd name="connsiteY43" fmla="*/ 2430780 h 3688080"/>
                <a:gd name="connsiteX44" fmla="*/ 1638449 w 2148840"/>
                <a:gd name="connsiteY44" fmla="*/ 2139722 h 3688080"/>
                <a:gd name="connsiteX45" fmla="*/ 1606193 w 2148840"/>
                <a:gd name="connsiteY45" fmla="*/ 1772188 h 3688080"/>
                <a:gd name="connsiteX46" fmla="*/ 1653540 w 2148840"/>
                <a:gd name="connsiteY46" fmla="*/ 1264920 h 3688080"/>
                <a:gd name="connsiteX47" fmla="*/ 1691640 w 2148840"/>
                <a:gd name="connsiteY47" fmla="*/ 952500 h 3688080"/>
                <a:gd name="connsiteX48" fmla="*/ 1760220 w 2148840"/>
                <a:gd name="connsiteY48" fmla="*/ 533400 h 3688080"/>
                <a:gd name="connsiteX49" fmla="*/ 1844040 w 2148840"/>
                <a:gd name="connsiteY49" fmla="*/ 144780 h 3688080"/>
                <a:gd name="connsiteX50" fmla="*/ 1211580 w 2148840"/>
                <a:gd name="connsiteY50" fmla="*/ 0 h 3688080"/>
                <a:gd name="connsiteX51" fmla="*/ 1165860 w 2148840"/>
                <a:gd name="connsiteY51" fmla="*/ 289560 h 3688080"/>
                <a:gd name="connsiteX0" fmla="*/ 1165860 w 2148840"/>
                <a:gd name="connsiteY0" fmla="*/ 289560 h 3688080"/>
                <a:gd name="connsiteX1" fmla="*/ 1135380 w 2148840"/>
                <a:gd name="connsiteY1" fmla="*/ 510540 h 3688080"/>
                <a:gd name="connsiteX2" fmla="*/ 1043940 w 2148840"/>
                <a:gd name="connsiteY2" fmla="*/ 937260 h 3688080"/>
                <a:gd name="connsiteX3" fmla="*/ 929640 w 2148840"/>
                <a:gd name="connsiteY3" fmla="*/ 1402080 h 3688080"/>
                <a:gd name="connsiteX4" fmla="*/ 853440 w 2148840"/>
                <a:gd name="connsiteY4" fmla="*/ 1638300 h 3688080"/>
                <a:gd name="connsiteX5" fmla="*/ 746760 w 2148840"/>
                <a:gd name="connsiteY5" fmla="*/ 1882140 h 3688080"/>
                <a:gd name="connsiteX6" fmla="*/ 601980 w 2148840"/>
                <a:gd name="connsiteY6" fmla="*/ 2095500 h 3688080"/>
                <a:gd name="connsiteX7" fmla="*/ 320040 w 2148840"/>
                <a:gd name="connsiteY7" fmla="*/ 2499360 h 3688080"/>
                <a:gd name="connsiteX8" fmla="*/ 182880 w 2148840"/>
                <a:gd name="connsiteY8" fmla="*/ 2613660 h 3688080"/>
                <a:gd name="connsiteX9" fmla="*/ 129540 w 2148840"/>
                <a:gd name="connsiteY9" fmla="*/ 2727960 h 3688080"/>
                <a:gd name="connsiteX10" fmla="*/ 15240 w 2148840"/>
                <a:gd name="connsiteY10" fmla="*/ 2834640 h 3688080"/>
                <a:gd name="connsiteX11" fmla="*/ 7620 w 2148840"/>
                <a:gd name="connsiteY11" fmla="*/ 2971800 h 3688080"/>
                <a:gd name="connsiteX12" fmla="*/ 0 w 2148840"/>
                <a:gd name="connsiteY12" fmla="*/ 3078480 h 3688080"/>
                <a:gd name="connsiteX13" fmla="*/ 99060 w 2148840"/>
                <a:gd name="connsiteY13" fmla="*/ 3139440 h 3688080"/>
                <a:gd name="connsiteX14" fmla="*/ 160020 w 2148840"/>
                <a:gd name="connsiteY14" fmla="*/ 3230880 h 3688080"/>
                <a:gd name="connsiteX15" fmla="*/ 259080 w 2148840"/>
                <a:gd name="connsiteY15" fmla="*/ 3398520 h 3688080"/>
                <a:gd name="connsiteX16" fmla="*/ 396240 w 2148840"/>
                <a:gd name="connsiteY16" fmla="*/ 3467100 h 3688080"/>
                <a:gd name="connsiteX17" fmla="*/ 525780 w 2148840"/>
                <a:gd name="connsiteY17" fmla="*/ 3444240 h 3688080"/>
                <a:gd name="connsiteX18" fmla="*/ 632460 w 2148840"/>
                <a:gd name="connsiteY18" fmla="*/ 3429000 h 3688080"/>
                <a:gd name="connsiteX19" fmla="*/ 693420 w 2148840"/>
                <a:gd name="connsiteY19" fmla="*/ 3459480 h 3688080"/>
                <a:gd name="connsiteX20" fmla="*/ 853440 w 2148840"/>
                <a:gd name="connsiteY20" fmla="*/ 3444240 h 3688080"/>
                <a:gd name="connsiteX21" fmla="*/ 929640 w 2148840"/>
                <a:gd name="connsiteY21" fmla="*/ 3398520 h 3688080"/>
                <a:gd name="connsiteX22" fmla="*/ 1043940 w 2148840"/>
                <a:gd name="connsiteY22" fmla="*/ 3421380 h 3688080"/>
                <a:gd name="connsiteX23" fmla="*/ 1196340 w 2148840"/>
                <a:gd name="connsiteY23" fmla="*/ 3459480 h 3688080"/>
                <a:gd name="connsiteX24" fmla="*/ 1295400 w 2148840"/>
                <a:gd name="connsiteY24" fmla="*/ 3520440 h 3688080"/>
                <a:gd name="connsiteX25" fmla="*/ 1363980 w 2148840"/>
                <a:gd name="connsiteY25" fmla="*/ 3589020 h 3688080"/>
                <a:gd name="connsiteX26" fmla="*/ 1478280 w 2148840"/>
                <a:gd name="connsiteY26" fmla="*/ 3672840 h 3688080"/>
                <a:gd name="connsiteX27" fmla="*/ 1569720 w 2148840"/>
                <a:gd name="connsiteY27" fmla="*/ 3688080 h 3688080"/>
                <a:gd name="connsiteX28" fmla="*/ 1630680 w 2148840"/>
                <a:gd name="connsiteY28" fmla="*/ 3688080 h 3688080"/>
                <a:gd name="connsiteX29" fmla="*/ 1691640 w 2148840"/>
                <a:gd name="connsiteY29" fmla="*/ 3581400 h 3688080"/>
                <a:gd name="connsiteX30" fmla="*/ 1714500 w 2148840"/>
                <a:gd name="connsiteY30" fmla="*/ 3489960 h 3688080"/>
                <a:gd name="connsiteX31" fmla="*/ 1760220 w 2148840"/>
                <a:gd name="connsiteY31" fmla="*/ 3436620 h 3688080"/>
                <a:gd name="connsiteX32" fmla="*/ 1844040 w 2148840"/>
                <a:gd name="connsiteY32" fmla="*/ 3459480 h 3688080"/>
                <a:gd name="connsiteX33" fmla="*/ 1958340 w 2148840"/>
                <a:gd name="connsiteY33" fmla="*/ 3451860 h 3688080"/>
                <a:gd name="connsiteX34" fmla="*/ 2042160 w 2148840"/>
                <a:gd name="connsiteY34" fmla="*/ 3398520 h 3688080"/>
                <a:gd name="connsiteX35" fmla="*/ 2087880 w 2148840"/>
                <a:gd name="connsiteY35" fmla="*/ 3322320 h 3688080"/>
                <a:gd name="connsiteX36" fmla="*/ 2133600 w 2148840"/>
                <a:gd name="connsiteY36" fmla="*/ 3215640 h 3688080"/>
                <a:gd name="connsiteX37" fmla="*/ 2148840 w 2148840"/>
                <a:gd name="connsiteY37" fmla="*/ 3048000 h 3688080"/>
                <a:gd name="connsiteX38" fmla="*/ 2148840 w 2148840"/>
                <a:gd name="connsiteY38" fmla="*/ 2971800 h 3688080"/>
                <a:gd name="connsiteX39" fmla="*/ 2080260 w 2148840"/>
                <a:gd name="connsiteY39" fmla="*/ 2834640 h 3688080"/>
                <a:gd name="connsiteX40" fmla="*/ 1981200 w 2148840"/>
                <a:gd name="connsiteY40" fmla="*/ 2758440 h 3688080"/>
                <a:gd name="connsiteX41" fmla="*/ 1905000 w 2148840"/>
                <a:gd name="connsiteY41" fmla="*/ 2674620 h 3688080"/>
                <a:gd name="connsiteX42" fmla="*/ 1767840 w 2148840"/>
                <a:gd name="connsiteY42" fmla="*/ 2430780 h 3688080"/>
                <a:gd name="connsiteX43" fmla="*/ 1638449 w 2148840"/>
                <a:gd name="connsiteY43" fmla="*/ 2139722 h 3688080"/>
                <a:gd name="connsiteX44" fmla="*/ 1606193 w 2148840"/>
                <a:gd name="connsiteY44" fmla="*/ 1772188 h 3688080"/>
                <a:gd name="connsiteX45" fmla="*/ 1653540 w 2148840"/>
                <a:gd name="connsiteY45" fmla="*/ 1264920 h 3688080"/>
                <a:gd name="connsiteX46" fmla="*/ 1691640 w 2148840"/>
                <a:gd name="connsiteY46" fmla="*/ 952500 h 3688080"/>
                <a:gd name="connsiteX47" fmla="*/ 1760220 w 2148840"/>
                <a:gd name="connsiteY47" fmla="*/ 533400 h 3688080"/>
                <a:gd name="connsiteX48" fmla="*/ 1844040 w 2148840"/>
                <a:gd name="connsiteY48" fmla="*/ 144780 h 3688080"/>
                <a:gd name="connsiteX49" fmla="*/ 1211580 w 2148840"/>
                <a:gd name="connsiteY49" fmla="*/ 0 h 3688080"/>
                <a:gd name="connsiteX50" fmla="*/ 1165860 w 2148840"/>
                <a:gd name="connsiteY50" fmla="*/ 289560 h 3688080"/>
                <a:gd name="connsiteX0" fmla="*/ 1165860 w 2148840"/>
                <a:gd name="connsiteY0" fmla="*/ 289560 h 3688080"/>
                <a:gd name="connsiteX1" fmla="*/ 1135380 w 2148840"/>
                <a:gd name="connsiteY1" fmla="*/ 510540 h 3688080"/>
                <a:gd name="connsiteX2" fmla="*/ 1043940 w 2148840"/>
                <a:gd name="connsiteY2" fmla="*/ 937260 h 3688080"/>
                <a:gd name="connsiteX3" fmla="*/ 929640 w 2148840"/>
                <a:gd name="connsiteY3" fmla="*/ 1402080 h 3688080"/>
                <a:gd name="connsiteX4" fmla="*/ 853440 w 2148840"/>
                <a:gd name="connsiteY4" fmla="*/ 1638300 h 3688080"/>
                <a:gd name="connsiteX5" fmla="*/ 746760 w 2148840"/>
                <a:gd name="connsiteY5" fmla="*/ 1882140 h 3688080"/>
                <a:gd name="connsiteX6" fmla="*/ 601980 w 2148840"/>
                <a:gd name="connsiteY6" fmla="*/ 2095500 h 3688080"/>
                <a:gd name="connsiteX7" fmla="*/ 320040 w 2148840"/>
                <a:gd name="connsiteY7" fmla="*/ 2499360 h 3688080"/>
                <a:gd name="connsiteX8" fmla="*/ 182880 w 2148840"/>
                <a:gd name="connsiteY8" fmla="*/ 2613660 h 3688080"/>
                <a:gd name="connsiteX9" fmla="*/ 129540 w 2148840"/>
                <a:gd name="connsiteY9" fmla="*/ 2727960 h 3688080"/>
                <a:gd name="connsiteX10" fmla="*/ 15240 w 2148840"/>
                <a:gd name="connsiteY10" fmla="*/ 2834640 h 3688080"/>
                <a:gd name="connsiteX11" fmla="*/ 7620 w 2148840"/>
                <a:gd name="connsiteY11" fmla="*/ 2971800 h 3688080"/>
                <a:gd name="connsiteX12" fmla="*/ 0 w 2148840"/>
                <a:gd name="connsiteY12" fmla="*/ 3078480 h 3688080"/>
                <a:gd name="connsiteX13" fmla="*/ 99060 w 2148840"/>
                <a:gd name="connsiteY13" fmla="*/ 3139440 h 3688080"/>
                <a:gd name="connsiteX14" fmla="*/ 160020 w 2148840"/>
                <a:gd name="connsiteY14" fmla="*/ 3230880 h 3688080"/>
                <a:gd name="connsiteX15" fmla="*/ 259080 w 2148840"/>
                <a:gd name="connsiteY15" fmla="*/ 3398520 h 3688080"/>
                <a:gd name="connsiteX16" fmla="*/ 396240 w 2148840"/>
                <a:gd name="connsiteY16" fmla="*/ 3467100 h 3688080"/>
                <a:gd name="connsiteX17" fmla="*/ 525780 w 2148840"/>
                <a:gd name="connsiteY17" fmla="*/ 3444240 h 3688080"/>
                <a:gd name="connsiteX18" fmla="*/ 632460 w 2148840"/>
                <a:gd name="connsiteY18" fmla="*/ 3429000 h 3688080"/>
                <a:gd name="connsiteX19" fmla="*/ 693420 w 2148840"/>
                <a:gd name="connsiteY19" fmla="*/ 3459480 h 3688080"/>
                <a:gd name="connsiteX20" fmla="*/ 853440 w 2148840"/>
                <a:gd name="connsiteY20" fmla="*/ 3444240 h 3688080"/>
                <a:gd name="connsiteX21" fmla="*/ 929640 w 2148840"/>
                <a:gd name="connsiteY21" fmla="*/ 3398520 h 3688080"/>
                <a:gd name="connsiteX22" fmla="*/ 1043940 w 2148840"/>
                <a:gd name="connsiteY22" fmla="*/ 3421380 h 3688080"/>
                <a:gd name="connsiteX23" fmla="*/ 1196340 w 2148840"/>
                <a:gd name="connsiteY23" fmla="*/ 3459480 h 3688080"/>
                <a:gd name="connsiteX24" fmla="*/ 1295400 w 2148840"/>
                <a:gd name="connsiteY24" fmla="*/ 3520440 h 3688080"/>
                <a:gd name="connsiteX25" fmla="*/ 1363980 w 2148840"/>
                <a:gd name="connsiteY25" fmla="*/ 3589020 h 3688080"/>
                <a:gd name="connsiteX26" fmla="*/ 1478280 w 2148840"/>
                <a:gd name="connsiteY26" fmla="*/ 3672840 h 3688080"/>
                <a:gd name="connsiteX27" fmla="*/ 1569720 w 2148840"/>
                <a:gd name="connsiteY27" fmla="*/ 3688080 h 3688080"/>
                <a:gd name="connsiteX28" fmla="*/ 1630680 w 2148840"/>
                <a:gd name="connsiteY28" fmla="*/ 3688080 h 3688080"/>
                <a:gd name="connsiteX29" fmla="*/ 1691640 w 2148840"/>
                <a:gd name="connsiteY29" fmla="*/ 3581400 h 3688080"/>
                <a:gd name="connsiteX30" fmla="*/ 1714500 w 2148840"/>
                <a:gd name="connsiteY30" fmla="*/ 3489960 h 3688080"/>
                <a:gd name="connsiteX31" fmla="*/ 1760220 w 2148840"/>
                <a:gd name="connsiteY31" fmla="*/ 3436620 h 3688080"/>
                <a:gd name="connsiteX32" fmla="*/ 1844040 w 2148840"/>
                <a:gd name="connsiteY32" fmla="*/ 3459480 h 3688080"/>
                <a:gd name="connsiteX33" fmla="*/ 1958340 w 2148840"/>
                <a:gd name="connsiteY33" fmla="*/ 3451860 h 3688080"/>
                <a:gd name="connsiteX34" fmla="*/ 2042160 w 2148840"/>
                <a:gd name="connsiteY34" fmla="*/ 3398520 h 3688080"/>
                <a:gd name="connsiteX35" fmla="*/ 2087880 w 2148840"/>
                <a:gd name="connsiteY35" fmla="*/ 3322320 h 3688080"/>
                <a:gd name="connsiteX36" fmla="*/ 2133600 w 2148840"/>
                <a:gd name="connsiteY36" fmla="*/ 3215640 h 3688080"/>
                <a:gd name="connsiteX37" fmla="*/ 2148840 w 2148840"/>
                <a:gd name="connsiteY37" fmla="*/ 3048000 h 3688080"/>
                <a:gd name="connsiteX38" fmla="*/ 2148840 w 2148840"/>
                <a:gd name="connsiteY38" fmla="*/ 2971800 h 3688080"/>
                <a:gd name="connsiteX39" fmla="*/ 2080260 w 2148840"/>
                <a:gd name="connsiteY39" fmla="*/ 2834640 h 3688080"/>
                <a:gd name="connsiteX40" fmla="*/ 1905000 w 2148840"/>
                <a:gd name="connsiteY40" fmla="*/ 2674620 h 3688080"/>
                <a:gd name="connsiteX41" fmla="*/ 1767840 w 2148840"/>
                <a:gd name="connsiteY41" fmla="*/ 2430780 h 3688080"/>
                <a:gd name="connsiteX42" fmla="*/ 1638449 w 2148840"/>
                <a:gd name="connsiteY42" fmla="*/ 2139722 h 3688080"/>
                <a:gd name="connsiteX43" fmla="*/ 1606193 w 2148840"/>
                <a:gd name="connsiteY43" fmla="*/ 1772188 h 3688080"/>
                <a:gd name="connsiteX44" fmla="*/ 1653540 w 2148840"/>
                <a:gd name="connsiteY44" fmla="*/ 1264920 h 3688080"/>
                <a:gd name="connsiteX45" fmla="*/ 1691640 w 2148840"/>
                <a:gd name="connsiteY45" fmla="*/ 952500 h 3688080"/>
                <a:gd name="connsiteX46" fmla="*/ 1760220 w 2148840"/>
                <a:gd name="connsiteY46" fmla="*/ 533400 h 3688080"/>
                <a:gd name="connsiteX47" fmla="*/ 1844040 w 2148840"/>
                <a:gd name="connsiteY47" fmla="*/ 144780 h 3688080"/>
                <a:gd name="connsiteX48" fmla="*/ 1211580 w 2148840"/>
                <a:gd name="connsiteY48" fmla="*/ 0 h 3688080"/>
                <a:gd name="connsiteX49" fmla="*/ 1165860 w 2148840"/>
                <a:gd name="connsiteY49" fmla="*/ 289560 h 3688080"/>
                <a:gd name="connsiteX0" fmla="*/ 1165860 w 2148840"/>
                <a:gd name="connsiteY0" fmla="*/ 289560 h 3688080"/>
                <a:gd name="connsiteX1" fmla="*/ 1135380 w 2148840"/>
                <a:gd name="connsiteY1" fmla="*/ 510540 h 3688080"/>
                <a:gd name="connsiteX2" fmla="*/ 1043940 w 2148840"/>
                <a:gd name="connsiteY2" fmla="*/ 937260 h 3688080"/>
                <a:gd name="connsiteX3" fmla="*/ 929640 w 2148840"/>
                <a:gd name="connsiteY3" fmla="*/ 1402080 h 3688080"/>
                <a:gd name="connsiteX4" fmla="*/ 853440 w 2148840"/>
                <a:gd name="connsiteY4" fmla="*/ 1638300 h 3688080"/>
                <a:gd name="connsiteX5" fmla="*/ 746760 w 2148840"/>
                <a:gd name="connsiteY5" fmla="*/ 1882140 h 3688080"/>
                <a:gd name="connsiteX6" fmla="*/ 601980 w 2148840"/>
                <a:gd name="connsiteY6" fmla="*/ 2095500 h 3688080"/>
                <a:gd name="connsiteX7" fmla="*/ 320040 w 2148840"/>
                <a:gd name="connsiteY7" fmla="*/ 2499360 h 3688080"/>
                <a:gd name="connsiteX8" fmla="*/ 182880 w 2148840"/>
                <a:gd name="connsiteY8" fmla="*/ 2613660 h 3688080"/>
                <a:gd name="connsiteX9" fmla="*/ 129540 w 2148840"/>
                <a:gd name="connsiteY9" fmla="*/ 2727960 h 3688080"/>
                <a:gd name="connsiteX10" fmla="*/ 15240 w 2148840"/>
                <a:gd name="connsiteY10" fmla="*/ 2834640 h 3688080"/>
                <a:gd name="connsiteX11" fmla="*/ 7620 w 2148840"/>
                <a:gd name="connsiteY11" fmla="*/ 2971800 h 3688080"/>
                <a:gd name="connsiteX12" fmla="*/ 0 w 2148840"/>
                <a:gd name="connsiteY12" fmla="*/ 3078480 h 3688080"/>
                <a:gd name="connsiteX13" fmla="*/ 99060 w 2148840"/>
                <a:gd name="connsiteY13" fmla="*/ 3139440 h 3688080"/>
                <a:gd name="connsiteX14" fmla="*/ 160020 w 2148840"/>
                <a:gd name="connsiteY14" fmla="*/ 3230880 h 3688080"/>
                <a:gd name="connsiteX15" fmla="*/ 259080 w 2148840"/>
                <a:gd name="connsiteY15" fmla="*/ 3398520 h 3688080"/>
                <a:gd name="connsiteX16" fmla="*/ 396240 w 2148840"/>
                <a:gd name="connsiteY16" fmla="*/ 3467100 h 3688080"/>
                <a:gd name="connsiteX17" fmla="*/ 525780 w 2148840"/>
                <a:gd name="connsiteY17" fmla="*/ 3444240 h 3688080"/>
                <a:gd name="connsiteX18" fmla="*/ 632460 w 2148840"/>
                <a:gd name="connsiteY18" fmla="*/ 3429000 h 3688080"/>
                <a:gd name="connsiteX19" fmla="*/ 693420 w 2148840"/>
                <a:gd name="connsiteY19" fmla="*/ 3459480 h 3688080"/>
                <a:gd name="connsiteX20" fmla="*/ 853440 w 2148840"/>
                <a:gd name="connsiteY20" fmla="*/ 3444240 h 3688080"/>
                <a:gd name="connsiteX21" fmla="*/ 929640 w 2148840"/>
                <a:gd name="connsiteY21" fmla="*/ 3398520 h 3688080"/>
                <a:gd name="connsiteX22" fmla="*/ 1043940 w 2148840"/>
                <a:gd name="connsiteY22" fmla="*/ 3421380 h 3688080"/>
                <a:gd name="connsiteX23" fmla="*/ 1196340 w 2148840"/>
                <a:gd name="connsiteY23" fmla="*/ 3459480 h 3688080"/>
                <a:gd name="connsiteX24" fmla="*/ 1295400 w 2148840"/>
                <a:gd name="connsiteY24" fmla="*/ 3520440 h 3688080"/>
                <a:gd name="connsiteX25" fmla="*/ 1363980 w 2148840"/>
                <a:gd name="connsiteY25" fmla="*/ 3589020 h 3688080"/>
                <a:gd name="connsiteX26" fmla="*/ 1478280 w 2148840"/>
                <a:gd name="connsiteY26" fmla="*/ 3672840 h 3688080"/>
                <a:gd name="connsiteX27" fmla="*/ 1569720 w 2148840"/>
                <a:gd name="connsiteY27" fmla="*/ 3688080 h 3688080"/>
                <a:gd name="connsiteX28" fmla="*/ 1630680 w 2148840"/>
                <a:gd name="connsiteY28" fmla="*/ 3688080 h 3688080"/>
                <a:gd name="connsiteX29" fmla="*/ 1691640 w 2148840"/>
                <a:gd name="connsiteY29" fmla="*/ 3581400 h 3688080"/>
                <a:gd name="connsiteX30" fmla="*/ 1714500 w 2148840"/>
                <a:gd name="connsiteY30" fmla="*/ 3489960 h 3688080"/>
                <a:gd name="connsiteX31" fmla="*/ 1760220 w 2148840"/>
                <a:gd name="connsiteY31" fmla="*/ 3436620 h 3688080"/>
                <a:gd name="connsiteX32" fmla="*/ 1844040 w 2148840"/>
                <a:gd name="connsiteY32" fmla="*/ 3459480 h 3688080"/>
                <a:gd name="connsiteX33" fmla="*/ 1958340 w 2148840"/>
                <a:gd name="connsiteY33" fmla="*/ 3451860 h 3688080"/>
                <a:gd name="connsiteX34" fmla="*/ 2042160 w 2148840"/>
                <a:gd name="connsiteY34" fmla="*/ 3398520 h 3688080"/>
                <a:gd name="connsiteX35" fmla="*/ 2087880 w 2148840"/>
                <a:gd name="connsiteY35" fmla="*/ 3322320 h 3688080"/>
                <a:gd name="connsiteX36" fmla="*/ 2133600 w 2148840"/>
                <a:gd name="connsiteY36" fmla="*/ 3215640 h 3688080"/>
                <a:gd name="connsiteX37" fmla="*/ 2148840 w 2148840"/>
                <a:gd name="connsiteY37" fmla="*/ 3048000 h 3688080"/>
                <a:gd name="connsiteX38" fmla="*/ 2080260 w 2148840"/>
                <a:gd name="connsiteY38" fmla="*/ 2834640 h 3688080"/>
                <a:gd name="connsiteX39" fmla="*/ 1905000 w 2148840"/>
                <a:gd name="connsiteY39" fmla="*/ 2674620 h 3688080"/>
                <a:gd name="connsiteX40" fmla="*/ 1767840 w 2148840"/>
                <a:gd name="connsiteY40" fmla="*/ 2430780 h 3688080"/>
                <a:gd name="connsiteX41" fmla="*/ 1638449 w 2148840"/>
                <a:gd name="connsiteY41" fmla="*/ 2139722 h 3688080"/>
                <a:gd name="connsiteX42" fmla="*/ 1606193 w 2148840"/>
                <a:gd name="connsiteY42" fmla="*/ 1772188 h 3688080"/>
                <a:gd name="connsiteX43" fmla="*/ 1653540 w 2148840"/>
                <a:gd name="connsiteY43" fmla="*/ 1264920 h 3688080"/>
                <a:gd name="connsiteX44" fmla="*/ 1691640 w 2148840"/>
                <a:gd name="connsiteY44" fmla="*/ 952500 h 3688080"/>
                <a:gd name="connsiteX45" fmla="*/ 1760220 w 2148840"/>
                <a:gd name="connsiteY45" fmla="*/ 533400 h 3688080"/>
                <a:gd name="connsiteX46" fmla="*/ 1844040 w 2148840"/>
                <a:gd name="connsiteY46" fmla="*/ 144780 h 3688080"/>
                <a:gd name="connsiteX47" fmla="*/ 1211580 w 2148840"/>
                <a:gd name="connsiteY47" fmla="*/ 0 h 3688080"/>
                <a:gd name="connsiteX48" fmla="*/ 1165860 w 2148840"/>
                <a:gd name="connsiteY48" fmla="*/ 289560 h 3688080"/>
                <a:gd name="connsiteX0" fmla="*/ 1165860 w 2148840"/>
                <a:gd name="connsiteY0" fmla="*/ 289560 h 3688080"/>
                <a:gd name="connsiteX1" fmla="*/ 1135380 w 2148840"/>
                <a:gd name="connsiteY1" fmla="*/ 510540 h 3688080"/>
                <a:gd name="connsiteX2" fmla="*/ 1043940 w 2148840"/>
                <a:gd name="connsiteY2" fmla="*/ 937260 h 3688080"/>
                <a:gd name="connsiteX3" fmla="*/ 929640 w 2148840"/>
                <a:gd name="connsiteY3" fmla="*/ 1402080 h 3688080"/>
                <a:gd name="connsiteX4" fmla="*/ 853440 w 2148840"/>
                <a:gd name="connsiteY4" fmla="*/ 1638300 h 3688080"/>
                <a:gd name="connsiteX5" fmla="*/ 746760 w 2148840"/>
                <a:gd name="connsiteY5" fmla="*/ 1882140 h 3688080"/>
                <a:gd name="connsiteX6" fmla="*/ 601980 w 2148840"/>
                <a:gd name="connsiteY6" fmla="*/ 2095500 h 3688080"/>
                <a:gd name="connsiteX7" fmla="*/ 320040 w 2148840"/>
                <a:gd name="connsiteY7" fmla="*/ 2499360 h 3688080"/>
                <a:gd name="connsiteX8" fmla="*/ 182880 w 2148840"/>
                <a:gd name="connsiteY8" fmla="*/ 2613660 h 3688080"/>
                <a:gd name="connsiteX9" fmla="*/ 129540 w 2148840"/>
                <a:gd name="connsiteY9" fmla="*/ 2727960 h 3688080"/>
                <a:gd name="connsiteX10" fmla="*/ 15240 w 2148840"/>
                <a:gd name="connsiteY10" fmla="*/ 2834640 h 3688080"/>
                <a:gd name="connsiteX11" fmla="*/ 7620 w 2148840"/>
                <a:gd name="connsiteY11" fmla="*/ 2971800 h 3688080"/>
                <a:gd name="connsiteX12" fmla="*/ 0 w 2148840"/>
                <a:gd name="connsiteY12" fmla="*/ 3078480 h 3688080"/>
                <a:gd name="connsiteX13" fmla="*/ 99060 w 2148840"/>
                <a:gd name="connsiteY13" fmla="*/ 3139440 h 3688080"/>
                <a:gd name="connsiteX14" fmla="*/ 160020 w 2148840"/>
                <a:gd name="connsiteY14" fmla="*/ 3230880 h 3688080"/>
                <a:gd name="connsiteX15" fmla="*/ 259080 w 2148840"/>
                <a:gd name="connsiteY15" fmla="*/ 3398520 h 3688080"/>
                <a:gd name="connsiteX16" fmla="*/ 396240 w 2148840"/>
                <a:gd name="connsiteY16" fmla="*/ 3467100 h 3688080"/>
                <a:gd name="connsiteX17" fmla="*/ 525780 w 2148840"/>
                <a:gd name="connsiteY17" fmla="*/ 3444240 h 3688080"/>
                <a:gd name="connsiteX18" fmla="*/ 632460 w 2148840"/>
                <a:gd name="connsiteY18" fmla="*/ 3429000 h 3688080"/>
                <a:gd name="connsiteX19" fmla="*/ 693420 w 2148840"/>
                <a:gd name="connsiteY19" fmla="*/ 3459480 h 3688080"/>
                <a:gd name="connsiteX20" fmla="*/ 853440 w 2148840"/>
                <a:gd name="connsiteY20" fmla="*/ 3444240 h 3688080"/>
                <a:gd name="connsiteX21" fmla="*/ 929640 w 2148840"/>
                <a:gd name="connsiteY21" fmla="*/ 3398520 h 3688080"/>
                <a:gd name="connsiteX22" fmla="*/ 1043940 w 2148840"/>
                <a:gd name="connsiteY22" fmla="*/ 3421380 h 3688080"/>
                <a:gd name="connsiteX23" fmla="*/ 1196340 w 2148840"/>
                <a:gd name="connsiteY23" fmla="*/ 3459480 h 3688080"/>
                <a:gd name="connsiteX24" fmla="*/ 1295400 w 2148840"/>
                <a:gd name="connsiteY24" fmla="*/ 3520440 h 3688080"/>
                <a:gd name="connsiteX25" fmla="*/ 1363980 w 2148840"/>
                <a:gd name="connsiteY25" fmla="*/ 3589020 h 3688080"/>
                <a:gd name="connsiteX26" fmla="*/ 1478280 w 2148840"/>
                <a:gd name="connsiteY26" fmla="*/ 3672840 h 3688080"/>
                <a:gd name="connsiteX27" fmla="*/ 1569720 w 2148840"/>
                <a:gd name="connsiteY27" fmla="*/ 3688080 h 3688080"/>
                <a:gd name="connsiteX28" fmla="*/ 1630680 w 2148840"/>
                <a:gd name="connsiteY28" fmla="*/ 3688080 h 3688080"/>
                <a:gd name="connsiteX29" fmla="*/ 1691640 w 2148840"/>
                <a:gd name="connsiteY29" fmla="*/ 3581400 h 3688080"/>
                <a:gd name="connsiteX30" fmla="*/ 1714500 w 2148840"/>
                <a:gd name="connsiteY30" fmla="*/ 3489960 h 3688080"/>
                <a:gd name="connsiteX31" fmla="*/ 1760220 w 2148840"/>
                <a:gd name="connsiteY31" fmla="*/ 3436620 h 3688080"/>
                <a:gd name="connsiteX32" fmla="*/ 1844040 w 2148840"/>
                <a:gd name="connsiteY32" fmla="*/ 3459480 h 3688080"/>
                <a:gd name="connsiteX33" fmla="*/ 1958340 w 2148840"/>
                <a:gd name="connsiteY33" fmla="*/ 3451860 h 3688080"/>
                <a:gd name="connsiteX34" fmla="*/ 2042160 w 2148840"/>
                <a:gd name="connsiteY34" fmla="*/ 3398520 h 3688080"/>
                <a:gd name="connsiteX35" fmla="*/ 2133600 w 2148840"/>
                <a:gd name="connsiteY35" fmla="*/ 3215640 h 3688080"/>
                <a:gd name="connsiteX36" fmla="*/ 2148840 w 2148840"/>
                <a:gd name="connsiteY36" fmla="*/ 3048000 h 3688080"/>
                <a:gd name="connsiteX37" fmla="*/ 2080260 w 2148840"/>
                <a:gd name="connsiteY37" fmla="*/ 2834640 h 3688080"/>
                <a:gd name="connsiteX38" fmla="*/ 1905000 w 2148840"/>
                <a:gd name="connsiteY38" fmla="*/ 2674620 h 3688080"/>
                <a:gd name="connsiteX39" fmla="*/ 1767840 w 2148840"/>
                <a:gd name="connsiteY39" fmla="*/ 2430780 h 3688080"/>
                <a:gd name="connsiteX40" fmla="*/ 1638449 w 2148840"/>
                <a:gd name="connsiteY40" fmla="*/ 2139722 h 3688080"/>
                <a:gd name="connsiteX41" fmla="*/ 1606193 w 2148840"/>
                <a:gd name="connsiteY41" fmla="*/ 1772188 h 3688080"/>
                <a:gd name="connsiteX42" fmla="*/ 1653540 w 2148840"/>
                <a:gd name="connsiteY42" fmla="*/ 1264920 h 3688080"/>
                <a:gd name="connsiteX43" fmla="*/ 1691640 w 2148840"/>
                <a:gd name="connsiteY43" fmla="*/ 952500 h 3688080"/>
                <a:gd name="connsiteX44" fmla="*/ 1760220 w 2148840"/>
                <a:gd name="connsiteY44" fmla="*/ 533400 h 3688080"/>
                <a:gd name="connsiteX45" fmla="*/ 1844040 w 2148840"/>
                <a:gd name="connsiteY45" fmla="*/ 144780 h 3688080"/>
                <a:gd name="connsiteX46" fmla="*/ 1211580 w 2148840"/>
                <a:gd name="connsiteY46" fmla="*/ 0 h 3688080"/>
                <a:gd name="connsiteX47" fmla="*/ 1165860 w 2148840"/>
                <a:gd name="connsiteY47" fmla="*/ 289560 h 3688080"/>
                <a:gd name="connsiteX0" fmla="*/ 1165860 w 2148840"/>
                <a:gd name="connsiteY0" fmla="*/ 289560 h 3688080"/>
                <a:gd name="connsiteX1" fmla="*/ 1135380 w 2148840"/>
                <a:gd name="connsiteY1" fmla="*/ 510540 h 3688080"/>
                <a:gd name="connsiteX2" fmla="*/ 1043940 w 2148840"/>
                <a:gd name="connsiteY2" fmla="*/ 937260 h 3688080"/>
                <a:gd name="connsiteX3" fmla="*/ 929640 w 2148840"/>
                <a:gd name="connsiteY3" fmla="*/ 1402080 h 3688080"/>
                <a:gd name="connsiteX4" fmla="*/ 853440 w 2148840"/>
                <a:gd name="connsiteY4" fmla="*/ 1638300 h 3688080"/>
                <a:gd name="connsiteX5" fmla="*/ 746760 w 2148840"/>
                <a:gd name="connsiteY5" fmla="*/ 1882140 h 3688080"/>
                <a:gd name="connsiteX6" fmla="*/ 601980 w 2148840"/>
                <a:gd name="connsiteY6" fmla="*/ 2095500 h 3688080"/>
                <a:gd name="connsiteX7" fmla="*/ 320040 w 2148840"/>
                <a:gd name="connsiteY7" fmla="*/ 2499360 h 3688080"/>
                <a:gd name="connsiteX8" fmla="*/ 182880 w 2148840"/>
                <a:gd name="connsiteY8" fmla="*/ 2613660 h 3688080"/>
                <a:gd name="connsiteX9" fmla="*/ 129540 w 2148840"/>
                <a:gd name="connsiteY9" fmla="*/ 2727960 h 3688080"/>
                <a:gd name="connsiteX10" fmla="*/ 15240 w 2148840"/>
                <a:gd name="connsiteY10" fmla="*/ 2834640 h 3688080"/>
                <a:gd name="connsiteX11" fmla="*/ 7620 w 2148840"/>
                <a:gd name="connsiteY11" fmla="*/ 2971800 h 3688080"/>
                <a:gd name="connsiteX12" fmla="*/ 0 w 2148840"/>
                <a:gd name="connsiteY12" fmla="*/ 3078480 h 3688080"/>
                <a:gd name="connsiteX13" fmla="*/ 99060 w 2148840"/>
                <a:gd name="connsiteY13" fmla="*/ 3139440 h 3688080"/>
                <a:gd name="connsiteX14" fmla="*/ 160020 w 2148840"/>
                <a:gd name="connsiteY14" fmla="*/ 3230880 h 3688080"/>
                <a:gd name="connsiteX15" fmla="*/ 259080 w 2148840"/>
                <a:gd name="connsiteY15" fmla="*/ 3398520 h 3688080"/>
                <a:gd name="connsiteX16" fmla="*/ 396240 w 2148840"/>
                <a:gd name="connsiteY16" fmla="*/ 3467100 h 3688080"/>
                <a:gd name="connsiteX17" fmla="*/ 525780 w 2148840"/>
                <a:gd name="connsiteY17" fmla="*/ 3444240 h 3688080"/>
                <a:gd name="connsiteX18" fmla="*/ 632460 w 2148840"/>
                <a:gd name="connsiteY18" fmla="*/ 3429000 h 3688080"/>
                <a:gd name="connsiteX19" fmla="*/ 693420 w 2148840"/>
                <a:gd name="connsiteY19" fmla="*/ 3459480 h 3688080"/>
                <a:gd name="connsiteX20" fmla="*/ 853440 w 2148840"/>
                <a:gd name="connsiteY20" fmla="*/ 3444240 h 3688080"/>
                <a:gd name="connsiteX21" fmla="*/ 929640 w 2148840"/>
                <a:gd name="connsiteY21" fmla="*/ 3398520 h 3688080"/>
                <a:gd name="connsiteX22" fmla="*/ 1043940 w 2148840"/>
                <a:gd name="connsiteY22" fmla="*/ 3421380 h 3688080"/>
                <a:gd name="connsiteX23" fmla="*/ 1196340 w 2148840"/>
                <a:gd name="connsiteY23" fmla="*/ 3459480 h 3688080"/>
                <a:gd name="connsiteX24" fmla="*/ 1295400 w 2148840"/>
                <a:gd name="connsiteY24" fmla="*/ 3520440 h 3688080"/>
                <a:gd name="connsiteX25" fmla="*/ 1363980 w 2148840"/>
                <a:gd name="connsiteY25" fmla="*/ 3589020 h 3688080"/>
                <a:gd name="connsiteX26" fmla="*/ 1478280 w 2148840"/>
                <a:gd name="connsiteY26" fmla="*/ 3672840 h 3688080"/>
                <a:gd name="connsiteX27" fmla="*/ 1569720 w 2148840"/>
                <a:gd name="connsiteY27" fmla="*/ 3688080 h 3688080"/>
                <a:gd name="connsiteX28" fmla="*/ 1630680 w 2148840"/>
                <a:gd name="connsiteY28" fmla="*/ 3688080 h 3688080"/>
                <a:gd name="connsiteX29" fmla="*/ 1691640 w 2148840"/>
                <a:gd name="connsiteY29" fmla="*/ 3581400 h 3688080"/>
                <a:gd name="connsiteX30" fmla="*/ 1714500 w 2148840"/>
                <a:gd name="connsiteY30" fmla="*/ 3489960 h 3688080"/>
                <a:gd name="connsiteX31" fmla="*/ 1760220 w 2148840"/>
                <a:gd name="connsiteY31" fmla="*/ 3436620 h 3688080"/>
                <a:gd name="connsiteX32" fmla="*/ 1844040 w 2148840"/>
                <a:gd name="connsiteY32" fmla="*/ 3459480 h 3688080"/>
                <a:gd name="connsiteX33" fmla="*/ 2042160 w 2148840"/>
                <a:gd name="connsiteY33" fmla="*/ 3398520 h 3688080"/>
                <a:gd name="connsiteX34" fmla="*/ 2133600 w 2148840"/>
                <a:gd name="connsiteY34" fmla="*/ 3215640 h 3688080"/>
                <a:gd name="connsiteX35" fmla="*/ 2148840 w 2148840"/>
                <a:gd name="connsiteY35" fmla="*/ 3048000 h 3688080"/>
                <a:gd name="connsiteX36" fmla="*/ 2080260 w 2148840"/>
                <a:gd name="connsiteY36" fmla="*/ 2834640 h 3688080"/>
                <a:gd name="connsiteX37" fmla="*/ 1905000 w 2148840"/>
                <a:gd name="connsiteY37" fmla="*/ 2674620 h 3688080"/>
                <a:gd name="connsiteX38" fmla="*/ 1767840 w 2148840"/>
                <a:gd name="connsiteY38" fmla="*/ 2430780 h 3688080"/>
                <a:gd name="connsiteX39" fmla="*/ 1638449 w 2148840"/>
                <a:gd name="connsiteY39" fmla="*/ 2139722 h 3688080"/>
                <a:gd name="connsiteX40" fmla="*/ 1606193 w 2148840"/>
                <a:gd name="connsiteY40" fmla="*/ 1772188 h 3688080"/>
                <a:gd name="connsiteX41" fmla="*/ 1653540 w 2148840"/>
                <a:gd name="connsiteY41" fmla="*/ 1264920 h 3688080"/>
                <a:gd name="connsiteX42" fmla="*/ 1691640 w 2148840"/>
                <a:gd name="connsiteY42" fmla="*/ 952500 h 3688080"/>
                <a:gd name="connsiteX43" fmla="*/ 1760220 w 2148840"/>
                <a:gd name="connsiteY43" fmla="*/ 533400 h 3688080"/>
                <a:gd name="connsiteX44" fmla="*/ 1844040 w 2148840"/>
                <a:gd name="connsiteY44" fmla="*/ 144780 h 3688080"/>
                <a:gd name="connsiteX45" fmla="*/ 1211580 w 2148840"/>
                <a:gd name="connsiteY45" fmla="*/ 0 h 3688080"/>
                <a:gd name="connsiteX46" fmla="*/ 1165860 w 2148840"/>
                <a:gd name="connsiteY46" fmla="*/ 289560 h 3688080"/>
                <a:gd name="connsiteX0" fmla="*/ 1165860 w 2148840"/>
                <a:gd name="connsiteY0" fmla="*/ 289560 h 3688080"/>
                <a:gd name="connsiteX1" fmla="*/ 1135380 w 2148840"/>
                <a:gd name="connsiteY1" fmla="*/ 510540 h 3688080"/>
                <a:gd name="connsiteX2" fmla="*/ 1043940 w 2148840"/>
                <a:gd name="connsiteY2" fmla="*/ 937260 h 3688080"/>
                <a:gd name="connsiteX3" fmla="*/ 929640 w 2148840"/>
                <a:gd name="connsiteY3" fmla="*/ 1402080 h 3688080"/>
                <a:gd name="connsiteX4" fmla="*/ 853440 w 2148840"/>
                <a:gd name="connsiteY4" fmla="*/ 1638300 h 3688080"/>
                <a:gd name="connsiteX5" fmla="*/ 746760 w 2148840"/>
                <a:gd name="connsiteY5" fmla="*/ 1882140 h 3688080"/>
                <a:gd name="connsiteX6" fmla="*/ 601980 w 2148840"/>
                <a:gd name="connsiteY6" fmla="*/ 2095500 h 3688080"/>
                <a:gd name="connsiteX7" fmla="*/ 320040 w 2148840"/>
                <a:gd name="connsiteY7" fmla="*/ 2499360 h 3688080"/>
                <a:gd name="connsiteX8" fmla="*/ 182880 w 2148840"/>
                <a:gd name="connsiteY8" fmla="*/ 2613660 h 3688080"/>
                <a:gd name="connsiteX9" fmla="*/ 129540 w 2148840"/>
                <a:gd name="connsiteY9" fmla="*/ 2727960 h 3688080"/>
                <a:gd name="connsiteX10" fmla="*/ 15240 w 2148840"/>
                <a:gd name="connsiteY10" fmla="*/ 2834640 h 3688080"/>
                <a:gd name="connsiteX11" fmla="*/ 7620 w 2148840"/>
                <a:gd name="connsiteY11" fmla="*/ 2971800 h 3688080"/>
                <a:gd name="connsiteX12" fmla="*/ 0 w 2148840"/>
                <a:gd name="connsiteY12" fmla="*/ 3078480 h 3688080"/>
                <a:gd name="connsiteX13" fmla="*/ 99060 w 2148840"/>
                <a:gd name="connsiteY13" fmla="*/ 3139440 h 3688080"/>
                <a:gd name="connsiteX14" fmla="*/ 160020 w 2148840"/>
                <a:gd name="connsiteY14" fmla="*/ 3230880 h 3688080"/>
                <a:gd name="connsiteX15" fmla="*/ 259080 w 2148840"/>
                <a:gd name="connsiteY15" fmla="*/ 3398520 h 3688080"/>
                <a:gd name="connsiteX16" fmla="*/ 396240 w 2148840"/>
                <a:gd name="connsiteY16" fmla="*/ 3467100 h 3688080"/>
                <a:gd name="connsiteX17" fmla="*/ 525780 w 2148840"/>
                <a:gd name="connsiteY17" fmla="*/ 3444240 h 3688080"/>
                <a:gd name="connsiteX18" fmla="*/ 632460 w 2148840"/>
                <a:gd name="connsiteY18" fmla="*/ 3429000 h 3688080"/>
                <a:gd name="connsiteX19" fmla="*/ 693420 w 2148840"/>
                <a:gd name="connsiteY19" fmla="*/ 3459480 h 3688080"/>
                <a:gd name="connsiteX20" fmla="*/ 853440 w 2148840"/>
                <a:gd name="connsiteY20" fmla="*/ 3444240 h 3688080"/>
                <a:gd name="connsiteX21" fmla="*/ 929640 w 2148840"/>
                <a:gd name="connsiteY21" fmla="*/ 3398520 h 3688080"/>
                <a:gd name="connsiteX22" fmla="*/ 1043940 w 2148840"/>
                <a:gd name="connsiteY22" fmla="*/ 3421380 h 3688080"/>
                <a:gd name="connsiteX23" fmla="*/ 1196340 w 2148840"/>
                <a:gd name="connsiteY23" fmla="*/ 3459480 h 3688080"/>
                <a:gd name="connsiteX24" fmla="*/ 1295400 w 2148840"/>
                <a:gd name="connsiteY24" fmla="*/ 3520440 h 3688080"/>
                <a:gd name="connsiteX25" fmla="*/ 1363980 w 2148840"/>
                <a:gd name="connsiteY25" fmla="*/ 3589020 h 3688080"/>
                <a:gd name="connsiteX26" fmla="*/ 1478280 w 2148840"/>
                <a:gd name="connsiteY26" fmla="*/ 3672840 h 3688080"/>
                <a:gd name="connsiteX27" fmla="*/ 1569720 w 2148840"/>
                <a:gd name="connsiteY27" fmla="*/ 3688080 h 3688080"/>
                <a:gd name="connsiteX28" fmla="*/ 1630680 w 2148840"/>
                <a:gd name="connsiteY28" fmla="*/ 3688080 h 3688080"/>
                <a:gd name="connsiteX29" fmla="*/ 1691640 w 2148840"/>
                <a:gd name="connsiteY29" fmla="*/ 3581400 h 3688080"/>
                <a:gd name="connsiteX30" fmla="*/ 1760220 w 2148840"/>
                <a:gd name="connsiteY30" fmla="*/ 3436620 h 3688080"/>
                <a:gd name="connsiteX31" fmla="*/ 1844040 w 2148840"/>
                <a:gd name="connsiteY31" fmla="*/ 3459480 h 3688080"/>
                <a:gd name="connsiteX32" fmla="*/ 2042160 w 2148840"/>
                <a:gd name="connsiteY32" fmla="*/ 3398520 h 3688080"/>
                <a:gd name="connsiteX33" fmla="*/ 2133600 w 2148840"/>
                <a:gd name="connsiteY33" fmla="*/ 3215640 h 3688080"/>
                <a:gd name="connsiteX34" fmla="*/ 2148840 w 2148840"/>
                <a:gd name="connsiteY34" fmla="*/ 3048000 h 3688080"/>
                <a:gd name="connsiteX35" fmla="*/ 2080260 w 2148840"/>
                <a:gd name="connsiteY35" fmla="*/ 2834640 h 3688080"/>
                <a:gd name="connsiteX36" fmla="*/ 1905000 w 2148840"/>
                <a:gd name="connsiteY36" fmla="*/ 2674620 h 3688080"/>
                <a:gd name="connsiteX37" fmla="*/ 1767840 w 2148840"/>
                <a:gd name="connsiteY37" fmla="*/ 2430780 h 3688080"/>
                <a:gd name="connsiteX38" fmla="*/ 1638449 w 2148840"/>
                <a:gd name="connsiteY38" fmla="*/ 2139722 h 3688080"/>
                <a:gd name="connsiteX39" fmla="*/ 1606193 w 2148840"/>
                <a:gd name="connsiteY39" fmla="*/ 1772188 h 3688080"/>
                <a:gd name="connsiteX40" fmla="*/ 1653540 w 2148840"/>
                <a:gd name="connsiteY40" fmla="*/ 1264920 h 3688080"/>
                <a:gd name="connsiteX41" fmla="*/ 1691640 w 2148840"/>
                <a:gd name="connsiteY41" fmla="*/ 952500 h 3688080"/>
                <a:gd name="connsiteX42" fmla="*/ 1760220 w 2148840"/>
                <a:gd name="connsiteY42" fmla="*/ 533400 h 3688080"/>
                <a:gd name="connsiteX43" fmla="*/ 1844040 w 2148840"/>
                <a:gd name="connsiteY43" fmla="*/ 144780 h 3688080"/>
                <a:gd name="connsiteX44" fmla="*/ 1211580 w 2148840"/>
                <a:gd name="connsiteY44" fmla="*/ 0 h 3688080"/>
                <a:gd name="connsiteX45" fmla="*/ 1165860 w 2148840"/>
                <a:gd name="connsiteY45" fmla="*/ 289560 h 3688080"/>
                <a:gd name="connsiteX0" fmla="*/ 1165860 w 2148840"/>
                <a:gd name="connsiteY0" fmla="*/ 289560 h 3688080"/>
                <a:gd name="connsiteX1" fmla="*/ 1135380 w 2148840"/>
                <a:gd name="connsiteY1" fmla="*/ 510540 h 3688080"/>
                <a:gd name="connsiteX2" fmla="*/ 1043940 w 2148840"/>
                <a:gd name="connsiteY2" fmla="*/ 937260 h 3688080"/>
                <a:gd name="connsiteX3" fmla="*/ 929640 w 2148840"/>
                <a:gd name="connsiteY3" fmla="*/ 1402080 h 3688080"/>
                <a:gd name="connsiteX4" fmla="*/ 853440 w 2148840"/>
                <a:gd name="connsiteY4" fmla="*/ 1638300 h 3688080"/>
                <a:gd name="connsiteX5" fmla="*/ 746760 w 2148840"/>
                <a:gd name="connsiteY5" fmla="*/ 1882140 h 3688080"/>
                <a:gd name="connsiteX6" fmla="*/ 601980 w 2148840"/>
                <a:gd name="connsiteY6" fmla="*/ 2095500 h 3688080"/>
                <a:gd name="connsiteX7" fmla="*/ 320040 w 2148840"/>
                <a:gd name="connsiteY7" fmla="*/ 2499360 h 3688080"/>
                <a:gd name="connsiteX8" fmla="*/ 182880 w 2148840"/>
                <a:gd name="connsiteY8" fmla="*/ 2613660 h 3688080"/>
                <a:gd name="connsiteX9" fmla="*/ 129540 w 2148840"/>
                <a:gd name="connsiteY9" fmla="*/ 2727960 h 3688080"/>
                <a:gd name="connsiteX10" fmla="*/ 15240 w 2148840"/>
                <a:gd name="connsiteY10" fmla="*/ 2834640 h 3688080"/>
                <a:gd name="connsiteX11" fmla="*/ 7620 w 2148840"/>
                <a:gd name="connsiteY11" fmla="*/ 2971800 h 3688080"/>
                <a:gd name="connsiteX12" fmla="*/ 0 w 2148840"/>
                <a:gd name="connsiteY12" fmla="*/ 3078480 h 3688080"/>
                <a:gd name="connsiteX13" fmla="*/ 99060 w 2148840"/>
                <a:gd name="connsiteY13" fmla="*/ 3139440 h 3688080"/>
                <a:gd name="connsiteX14" fmla="*/ 160020 w 2148840"/>
                <a:gd name="connsiteY14" fmla="*/ 3230880 h 3688080"/>
                <a:gd name="connsiteX15" fmla="*/ 259080 w 2148840"/>
                <a:gd name="connsiteY15" fmla="*/ 3398520 h 3688080"/>
                <a:gd name="connsiteX16" fmla="*/ 396240 w 2148840"/>
                <a:gd name="connsiteY16" fmla="*/ 3467100 h 3688080"/>
                <a:gd name="connsiteX17" fmla="*/ 525780 w 2148840"/>
                <a:gd name="connsiteY17" fmla="*/ 3444240 h 3688080"/>
                <a:gd name="connsiteX18" fmla="*/ 632460 w 2148840"/>
                <a:gd name="connsiteY18" fmla="*/ 3429000 h 3688080"/>
                <a:gd name="connsiteX19" fmla="*/ 693420 w 2148840"/>
                <a:gd name="connsiteY19" fmla="*/ 3459480 h 3688080"/>
                <a:gd name="connsiteX20" fmla="*/ 853440 w 2148840"/>
                <a:gd name="connsiteY20" fmla="*/ 3444240 h 3688080"/>
                <a:gd name="connsiteX21" fmla="*/ 929640 w 2148840"/>
                <a:gd name="connsiteY21" fmla="*/ 3398520 h 3688080"/>
                <a:gd name="connsiteX22" fmla="*/ 1043940 w 2148840"/>
                <a:gd name="connsiteY22" fmla="*/ 3421380 h 3688080"/>
                <a:gd name="connsiteX23" fmla="*/ 1196340 w 2148840"/>
                <a:gd name="connsiteY23" fmla="*/ 3459480 h 3688080"/>
                <a:gd name="connsiteX24" fmla="*/ 1295400 w 2148840"/>
                <a:gd name="connsiteY24" fmla="*/ 3520440 h 3688080"/>
                <a:gd name="connsiteX25" fmla="*/ 1363980 w 2148840"/>
                <a:gd name="connsiteY25" fmla="*/ 3589020 h 3688080"/>
                <a:gd name="connsiteX26" fmla="*/ 1478280 w 2148840"/>
                <a:gd name="connsiteY26" fmla="*/ 3672840 h 3688080"/>
                <a:gd name="connsiteX27" fmla="*/ 1569720 w 2148840"/>
                <a:gd name="connsiteY27" fmla="*/ 3688080 h 3688080"/>
                <a:gd name="connsiteX28" fmla="*/ 1630680 w 2148840"/>
                <a:gd name="connsiteY28" fmla="*/ 3688080 h 3688080"/>
                <a:gd name="connsiteX29" fmla="*/ 1691640 w 2148840"/>
                <a:gd name="connsiteY29" fmla="*/ 3581400 h 3688080"/>
                <a:gd name="connsiteX30" fmla="*/ 1760220 w 2148840"/>
                <a:gd name="connsiteY30" fmla="*/ 3436620 h 3688080"/>
                <a:gd name="connsiteX31" fmla="*/ 1844040 w 2148840"/>
                <a:gd name="connsiteY31" fmla="*/ 3459480 h 3688080"/>
                <a:gd name="connsiteX32" fmla="*/ 2042160 w 2148840"/>
                <a:gd name="connsiteY32" fmla="*/ 3398520 h 3688080"/>
                <a:gd name="connsiteX33" fmla="*/ 2133600 w 2148840"/>
                <a:gd name="connsiteY33" fmla="*/ 3215640 h 3688080"/>
                <a:gd name="connsiteX34" fmla="*/ 2148840 w 2148840"/>
                <a:gd name="connsiteY34" fmla="*/ 3048000 h 3688080"/>
                <a:gd name="connsiteX35" fmla="*/ 2080260 w 2148840"/>
                <a:gd name="connsiteY35" fmla="*/ 2834640 h 3688080"/>
                <a:gd name="connsiteX36" fmla="*/ 1905000 w 2148840"/>
                <a:gd name="connsiteY36" fmla="*/ 2674620 h 3688080"/>
                <a:gd name="connsiteX37" fmla="*/ 1749632 w 2148840"/>
                <a:gd name="connsiteY37" fmla="*/ 2448634 h 3688080"/>
                <a:gd name="connsiteX38" fmla="*/ 1638449 w 2148840"/>
                <a:gd name="connsiteY38" fmla="*/ 2139722 h 3688080"/>
                <a:gd name="connsiteX39" fmla="*/ 1606193 w 2148840"/>
                <a:gd name="connsiteY39" fmla="*/ 1772188 h 3688080"/>
                <a:gd name="connsiteX40" fmla="*/ 1653540 w 2148840"/>
                <a:gd name="connsiteY40" fmla="*/ 1264920 h 3688080"/>
                <a:gd name="connsiteX41" fmla="*/ 1691640 w 2148840"/>
                <a:gd name="connsiteY41" fmla="*/ 952500 h 3688080"/>
                <a:gd name="connsiteX42" fmla="*/ 1760220 w 2148840"/>
                <a:gd name="connsiteY42" fmla="*/ 533400 h 3688080"/>
                <a:gd name="connsiteX43" fmla="*/ 1844040 w 2148840"/>
                <a:gd name="connsiteY43" fmla="*/ 144780 h 3688080"/>
                <a:gd name="connsiteX44" fmla="*/ 1211580 w 2148840"/>
                <a:gd name="connsiteY44" fmla="*/ 0 h 3688080"/>
                <a:gd name="connsiteX45" fmla="*/ 1165860 w 2148840"/>
                <a:gd name="connsiteY45" fmla="*/ 289560 h 3688080"/>
                <a:gd name="connsiteX0" fmla="*/ 1165860 w 2148840"/>
                <a:gd name="connsiteY0" fmla="*/ 289560 h 3688080"/>
                <a:gd name="connsiteX1" fmla="*/ 1135380 w 2148840"/>
                <a:gd name="connsiteY1" fmla="*/ 510540 h 3688080"/>
                <a:gd name="connsiteX2" fmla="*/ 1043940 w 2148840"/>
                <a:gd name="connsiteY2" fmla="*/ 937260 h 3688080"/>
                <a:gd name="connsiteX3" fmla="*/ 929640 w 2148840"/>
                <a:gd name="connsiteY3" fmla="*/ 1402080 h 3688080"/>
                <a:gd name="connsiteX4" fmla="*/ 853440 w 2148840"/>
                <a:gd name="connsiteY4" fmla="*/ 1638300 h 3688080"/>
                <a:gd name="connsiteX5" fmla="*/ 746760 w 2148840"/>
                <a:gd name="connsiteY5" fmla="*/ 1882140 h 3688080"/>
                <a:gd name="connsiteX6" fmla="*/ 601980 w 2148840"/>
                <a:gd name="connsiteY6" fmla="*/ 2095500 h 3688080"/>
                <a:gd name="connsiteX7" fmla="*/ 320040 w 2148840"/>
                <a:gd name="connsiteY7" fmla="*/ 2499360 h 3688080"/>
                <a:gd name="connsiteX8" fmla="*/ 182880 w 2148840"/>
                <a:gd name="connsiteY8" fmla="*/ 2613660 h 3688080"/>
                <a:gd name="connsiteX9" fmla="*/ 129540 w 2148840"/>
                <a:gd name="connsiteY9" fmla="*/ 2727960 h 3688080"/>
                <a:gd name="connsiteX10" fmla="*/ 15240 w 2148840"/>
                <a:gd name="connsiteY10" fmla="*/ 2834640 h 3688080"/>
                <a:gd name="connsiteX11" fmla="*/ 7620 w 2148840"/>
                <a:gd name="connsiteY11" fmla="*/ 2971800 h 3688080"/>
                <a:gd name="connsiteX12" fmla="*/ 0 w 2148840"/>
                <a:gd name="connsiteY12" fmla="*/ 3078480 h 3688080"/>
                <a:gd name="connsiteX13" fmla="*/ 99060 w 2148840"/>
                <a:gd name="connsiteY13" fmla="*/ 3139440 h 3688080"/>
                <a:gd name="connsiteX14" fmla="*/ 160020 w 2148840"/>
                <a:gd name="connsiteY14" fmla="*/ 3230880 h 3688080"/>
                <a:gd name="connsiteX15" fmla="*/ 259080 w 2148840"/>
                <a:gd name="connsiteY15" fmla="*/ 3398520 h 3688080"/>
                <a:gd name="connsiteX16" fmla="*/ 396240 w 2148840"/>
                <a:gd name="connsiteY16" fmla="*/ 3467100 h 3688080"/>
                <a:gd name="connsiteX17" fmla="*/ 525780 w 2148840"/>
                <a:gd name="connsiteY17" fmla="*/ 3444240 h 3688080"/>
                <a:gd name="connsiteX18" fmla="*/ 632460 w 2148840"/>
                <a:gd name="connsiteY18" fmla="*/ 3429000 h 3688080"/>
                <a:gd name="connsiteX19" fmla="*/ 693420 w 2148840"/>
                <a:gd name="connsiteY19" fmla="*/ 3459480 h 3688080"/>
                <a:gd name="connsiteX20" fmla="*/ 853440 w 2148840"/>
                <a:gd name="connsiteY20" fmla="*/ 3444240 h 3688080"/>
                <a:gd name="connsiteX21" fmla="*/ 929640 w 2148840"/>
                <a:gd name="connsiteY21" fmla="*/ 3398520 h 3688080"/>
                <a:gd name="connsiteX22" fmla="*/ 1043940 w 2148840"/>
                <a:gd name="connsiteY22" fmla="*/ 3421380 h 3688080"/>
                <a:gd name="connsiteX23" fmla="*/ 1196340 w 2148840"/>
                <a:gd name="connsiteY23" fmla="*/ 3459480 h 3688080"/>
                <a:gd name="connsiteX24" fmla="*/ 1295400 w 2148840"/>
                <a:gd name="connsiteY24" fmla="*/ 3520440 h 3688080"/>
                <a:gd name="connsiteX25" fmla="*/ 1363980 w 2148840"/>
                <a:gd name="connsiteY25" fmla="*/ 3589020 h 3688080"/>
                <a:gd name="connsiteX26" fmla="*/ 1478280 w 2148840"/>
                <a:gd name="connsiteY26" fmla="*/ 3672840 h 3688080"/>
                <a:gd name="connsiteX27" fmla="*/ 1569720 w 2148840"/>
                <a:gd name="connsiteY27" fmla="*/ 3688080 h 3688080"/>
                <a:gd name="connsiteX28" fmla="*/ 1630680 w 2148840"/>
                <a:gd name="connsiteY28" fmla="*/ 3688080 h 3688080"/>
                <a:gd name="connsiteX29" fmla="*/ 1691640 w 2148840"/>
                <a:gd name="connsiteY29" fmla="*/ 3581400 h 3688080"/>
                <a:gd name="connsiteX30" fmla="*/ 1760220 w 2148840"/>
                <a:gd name="connsiteY30" fmla="*/ 3436620 h 3688080"/>
                <a:gd name="connsiteX31" fmla="*/ 1844040 w 2148840"/>
                <a:gd name="connsiteY31" fmla="*/ 3459480 h 3688080"/>
                <a:gd name="connsiteX32" fmla="*/ 2042160 w 2148840"/>
                <a:gd name="connsiteY32" fmla="*/ 3398520 h 3688080"/>
                <a:gd name="connsiteX33" fmla="*/ 2133600 w 2148840"/>
                <a:gd name="connsiteY33" fmla="*/ 3215640 h 3688080"/>
                <a:gd name="connsiteX34" fmla="*/ 2148840 w 2148840"/>
                <a:gd name="connsiteY34" fmla="*/ 3048000 h 3688080"/>
                <a:gd name="connsiteX35" fmla="*/ 2080260 w 2148840"/>
                <a:gd name="connsiteY35" fmla="*/ 2834640 h 3688080"/>
                <a:gd name="connsiteX36" fmla="*/ 1903217 w 2148840"/>
                <a:gd name="connsiteY36" fmla="*/ 2692370 h 3688080"/>
                <a:gd name="connsiteX37" fmla="*/ 1749632 w 2148840"/>
                <a:gd name="connsiteY37" fmla="*/ 2448634 h 3688080"/>
                <a:gd name="connsiteX38" fmla="*/ 1638449 w 2148840"/>
                <a:gd name="connsiteY38" fmla="*/ 2139722 h 3688080"/>
                <a:gd name="connsiteX39" fmla="*/ 1606193 w 2148840"/>
                <a:gd name="connsiteY39" fmla="*/ 1772188 h 3688080"/>
                <a:gd name="connsiteX40" fmla="*/ 1653540 w 2148840"/>
                <a:gd name="connsiteY40" fmla="*/ 1264920 h 3688080"/>
                <a:gd name="connsiteX41" fmla="*/ 1691640 w 2148840"/>
                <a:gd name="connsiteY41" fmla="*/ 952500 h 3688080"/>
                <a:gd name="connsiteX42" fmla="*/ 1760220 w 2148840"/>
                <a:gd name="connsiteY42" fmla="*/ 533400 h 3688080"/>
                <a:gd name="connsiteX43" fmla="*/ 1844040 w 2148840"/>
                <a:gd name="connsiteY43" fmla="*/ 144780 h 3688080"/>
                <a:gd name="connsiteX44" fmla="*/ 1211580 w 2148840"/>
                <a:gd name="connsiteY44" fmla="*/ 0 h 3688080"/>
                <a:gd name="connsiteX45" fmla="*/ 1165860 w 2148840"/>
                <a:gd name="connsiteY45" fmla="*/ 289560 h 3688080"/>
                <a:gd name="connsiteX0" fmla="*/ 1165860 w 2148840"/>
                <a:gd name="connsiteY0" fmla="*/ 289560 h 3688080"/>
                <a:gd name="connsiteX1" fmla="*/ 1135380 w 2148840"/>
                <a:gd name="connsiteY1" fmla="*/ 510540 h 3688080"/>
                <a:gd name="connsiteX2" fmla="*/ 1043940 w 2148840"/>
                <a:gd name="connsiteY2" fmla="*/ 937260 h 3688080"/>
                <a:gd name="connsiteX3" fmla="*/ 929640 w 2148840"/>
                <a:gd name="connsiteY3" fmla="*/ 1402080 h 3688080"/>
                <a:gd name="connsiteX4" fmla="*/ 853440 w 2148840"/>
                <a:gd name="connsiteY4" fmla="*/ 1638300 h 3688080"/>
                <a:gd name="connsiteX5" fmla="*/ 746760 w 2148840"/>
                <a:gd name="connsiteY5" fmla="*/ 1882140 h 3688080"/>
                <a:gd name="connsiteX6" fmla="*/ 601980 w 2148840"/>
                <a:gd name="connsiteY6" fmla="*/ 2095500 h 3688080"/>
                <a:gd name="connsiteX7" fmla="*/ 320040 w 2148840"/>
                <a:gd name="connsiteY7" fmla="*/ 2499360 h 3688080"/>
                <a:gd name="connsiteX8" fmla="*/ 182880 w 2148840"/>
                <a:gd name="connsiteY8" fmla="*/ 2613660 h 3688080"/>
                <a:gd name="connsiteX9" fmla="*/ 129540 w 2148840"/>
                <a:gd name="connsiteY9" fmla="*/ 2727960 h 3688080"/>
                <a:gd name="connsiteX10" fmla="*/ 15240 w 2148840"/>
                <a:gd name="connsiteY10" fmla="*/ 2834640 h 3688080"/>
                <a:gd name="connsiteX11" fmla="*/ 7620 w 2148840"/>
                <a:gd name="connsiteY11" fmla="*/ 2971800 h 3688080"/>
                <a:gd name="connsiteX12" fmla="*/ 0 w 2148840"/>
                <a:gd name="connsiteY12" fmla="*/ 3078480 h 3688080"/>
                <a:gd name="connsiteX13" fmla="*/ 99060 w 2148840"/>
                <a:gd name="connsiteY13" fmla="*/ 3139440 h 3688080"/>
                <a:gd name="connsiteX14" fmla="*/ 160020 w 2148840"/>
                <a:gd name="connsiteY14" fmla="*/ 3230880 h 3688080"/>
                <a:gd name="connsiteX15" fmla="*/ 259080 w 2148840"/>
                <a:gd name="connsiteY15" fmla="*/ 3398520 h 3688080"/>
                <a:gd name="connsiteX16" fmla="*/ 396240 w 2148840"/>
                <a:gd name="connsiteY16" fmla="*/ 3467100 h 3688080"/>
                <a:gd name="connsiteX17" fmla="*/ 525780 w 2148840"/>
                <a:gd name="connsiteY17" fmla="*/ 3444240 h 3688080"/>
                <a:gd name="connsiteX18" fmla="*/ 632460 w 2148840"/>
                <a:gd name="connsiteY18" fmla="*/ 3429000 h 3688080"/>
                <a:gd name="connsiteX19" fmla="*/ 693420 w 2148840"/>
                <a:gd name="connsiteY19" fmla="*/ 3459480 h 3688080"/>
                <a:gd name="connsiteX20" fmla="*/ 853440 w 2148840"/>
                <a:gd name="connsiteY20" fmla="*/ 3444240 h 3688080"/>
                <a:gd name="connsiteX21" fmla="*/ 929640 w 2148840"/>
                <a:gd name="connsiteY21" fmla="*/ 3398520 h 3688080"/>
                <a:gd name="connsiteX22" fmla="*/ 1043940 w 2148840"/>
                <a:gd name="connsiteY22" fmla="*/ 3421380 h 3688080"/>
                <a:gd name="connsiteX23" fmla="*/ 1196340 w 2148840"/>
                <a:gd name="connsiteY23" fmla="*/ 3459480 h 3688080"/>
                <a:gd name="connsiteX24" fmla="*/ 1295400 w 2148840"/>
                <a:gd name="connsiteY24" fmla="*/ 3520440 h 3688080"/>
                <a:gd name="connsiteX25" fmla="*/ 1363980 w 2148840"/>
                <a:gd name="connsiteY25" fmla="*/ 3589020 h 3688080"/>
                <a:gd name="connsiteX26" fmla="*/ 1478280 w 2148840"/>
                <a:gd name="connsiteY26" fmla="*/ 3672840 h 3688080"/>
                <a:gd name="connsiteX27" fmla="*/ 1569720 w 2148840"/>
                <a:gd name="connsiteY27" fmla="*/ 3688080 h 3688080"/>
                <a:gd name="connsiteX28" fmla="*/ 1630680 w 2148840"/>
                <a:gd name="connsiteY28" fmla="*/ 3688080 h 3688080"/>
                <a:gd name="connsiteX29" fmla="*/ 1691640 w 2148840"/>
                <a:gd name="connsiteY29" fmla="*/ 3581400 h 3688080"/>
                <a:gd name="connsiteX30" fmla="*/ 1760220 w 2148840"/>
                <a:gd name="connsiteY30" fmla="*/ 3436620 h 3688080"/>
                <a:gd name="connsiteX31" fmla="*/ 1844040 w 2148840"/>
                <a:gd name="connsiteY31" fmla="*/ 3459480 h 3688080"/>
                <a:gd name="connsiteX32" fmla="*/ 2042160 w 2148840"/>
                <a:gd name="connsiteY32" fmla="*/ 3398520 h 3688080"/>
                <a:gd name="connsiteX33" fmla="*/ 2133600 w 2148840"/>
                <a:gd name="connsiteY33" fmla="*/ 3215640 h 3688080"/>
                <a:gd name="connsiteX34" fmla="*/ 2148840 w 2148840"/>
                <a:gd name="connsiteY34" fmla="*/ 3048000 h 3688080"/>
                <a:gd name="connsiteX35" fmla="*/ 2080260 w 2148840"/>
                <a:gd name="connsiteY35" fmla="*/ 2834640 h 3688080"/>
                <a:gd name="connsiteX36" fmla="*/ 1903217 w 2148840"/>
                <a:gd name="connsiteY36" fmla="*/ 2692370 h 3688080"/>
                <a:gd name="connsiteX37" fmla="*/ 1749632 w 2148840"/>
                <a:gd name="connsiteY37" fmla="*/ 2448634 h 3688080"/>
                <a:gd name="connsiteX38" fmla="*/ 1638449 w 2148840"/>
                <a:gd name="connsiteY38" fmla="*/ 2139722 h 3688080"/>
                <a:gd name="connsiteX39" fmla="*/ 1606193 w 2148840"/>
                <a:gd name="connsiteY39" fmla="*/ 1772188 h 3688080"/>
                <a:gd name="connsiteX40" fmla="*/ 1653540 w 2148840"/>
                <a:gd name="connsiteY40" fmla="*/ 1264920 h 3688080"/>
                <a:gd name="connsiteX41" fmla="*/ 1691640 w 2148840"/>
                <a:gd name="connsiteY41" fmla="*/ 952500 h 3688080"/>
                <a:gd name="connsiteX42" fmla="*/ 1760220 w 2148840"/>
                <a:gd name="connsiteY42" fmla="*/ 533400 h 3688080"/>
                <a:gd name="connsiteX43" fmla="*/ 1844040 w 2148840"/>
                <a:gd name="connsiteY43" fmla="*/ 144780 h 3688080"/>
                <a:gd name="connsiteX44" fmla="*/ 1211580 w 2148840"/>
                <a:gd name="connsiteY44" fmla="*/ 0 h 3688080"/>
                <a:gd name="connsiteX45" fmla="*/ 1165860 w 2148840"/>
                <a:gd name="connsiteY45" fmla="*/ 289560 h 3688080"/>
                <a:gd name="connsiteX0" fmla="*/ 1165860 w 2148840"/>
                <a:gd name="connsiteY0" fmla="*/ 289560 h 3688080"/>
                <a:gd name="connsiteX1" fmla="*/ 1135380 w 2148840"/>
                <a:gd name="connsiteY1" fmla="*/ 510540 h 3688080"/>
                <a:gd name="connsiteX2" fmla="*/ 1043940 w 2148840"/>
                <a:gd name="connsiteY2" fmla="*/ 937260 h 3688080"/>
                <a:gd name="connsiteX3" fmla="*/ 929640 w 2148840"/>
                <a:gd name="connsiteY3" fmla="*/ 1402080 h 3688080"/>
                <a:gd name="connsiteX4" fmla="*/ 853440 w 2148840"/>
                <a:gd name="connsiteY4" fmla="*/ 1638300 h 3688080"/>
                <a:gd name="connsiteX5" fmla="*/ 746760 w 2148840"/>
                <a:gd name="connsiteY5" fmla="*/ 1882140 h 3688080"/>
                <a:gd name="connsiteX6" fmla="*/ 601980 w 2148840"/>
                <a:gd name="connsiteY6" fmla="*/ 2095500 h 3688080"/>
                <a:gd name="connsiteX7" fmla="*/ 320040 w 2148840"/>
                <a:gd name="connsiteY7" fmla="*/ 2499360 h 3688080"/>
                <a:gd name="connsiteX8" fmla="*/ 182880 w 2148840"/>
                <a:gd name="connsiteY8" fmla="*/ 2613660 h 3688080"/>
                <a:gd name="connsiteX9" fmla="*/ 129540 w 2148840"/>
                <a:gd name="connsiteY9" fmla="*/ 2727960 h 3688080"/>
                <a:gd name="connsiteX10" fmla="*/ 15240 w 2148840"/>
                <a:gd name="connsiteY10" fmla="*/ 2834640 h 3688080"/>
                <a:gd name="connsiteX11" fmla="*/ 7620 w 2148840"/>
                <a:gd name="connsiteY11" fmla="*/ 2971800 h 3688080"/>
                <a:gd name="connsiteX12" fmla="*/ 0 w 2148840"/>
                <a:gd name="connsiteY12" fmla="*/ 3078480 h 3688080"/>
                <a:gd name="connsiteX13" fmla="*/ 99060 w 2148840"/>
                <a:gd name="connsiteY13" fmla="*/ 3139440 h 3688080"/>
                <a:gd name="connsiteX14" fmla="*/ 160020 w 2148840"/>
                <a:gd name="connsiteY14" fmla="*/ 3230880 h 3688080"/>
                <a:gd name="connsiteX15" fmla="*/ 259080 w 2148840"/>
                <a:gd name="connsiteY15" fmla="*/ 3398520 h 3688080"/>
                <a:gd name="connsiteX16" fmla="*/ 396240 w 2148840"/>
                <a:gd name="connsiteY16" fmla="*/ 3467100 h 3688080"/>
                <a:gd name="connsiteX17" fmla="*/ 525780 w 2148840"/>
                <a:gd name="connsiteY17" fmla="*/ 3444240 h 3688080"/>
                <a:gd name="connsiteX18" fmla="*/ 632460 w 2148840"/>
                <a:gd name="connsiteY18" fmla="*/ 3429000 h 3688080"/>
                <a:gd name="connsiteX19" fmla="*/ 693420 w 2148840"/>
                <a:gd name="connsiteY19" fmla="*/ 3459480 h 3688080"/>
                <a:gd name="connsiteX20" fmla="*/ 853440 w 2148840"/>
                <a:gd name="connsiteY20" fmla="*/ 3444240 h 3688080"/>
                <a:gd name="connsiteX21" fmla="*/ 929640 w 2148840"/>
                <a:gd name="connsiteY21" fmla="*/ 3398520 h 3688080"/>
                <a:gd name="connsiteX22" fmla="*/ 1043940 w 2148840"/>
                <a:gd name="connsiteY22" fmla="*/ 3421380 h 3688080"/>
                <a:gd name="connsiteX23" fmla="*/ 1196340 w 2148840"/>
                <a:gd name="connsiteY23" fmla="*/ 3459480 h 3688080"/>
                <a:gd name="connsiteX24" fmla="*/ 1295400 w 2148840"/>
                <a:gd name="connsiteY24" fmla="*/ 3520440 h 3688080"/>
                <a:gd name="connsiteX25" fmla="*/ 1363980 w 2148840"/>
                <a:gd name="connsiteY25" fmla="*/ 3589020 h 3688080"/>
                <a:gd name="connsiteX26" fmla="*/ 1478280 w 2148840"/>
                <a:gd name="connsiteY26" fmla="*/ 3672840 h 3688080"/>
                <a:gd name="connsiteX27" fmla="*/ 1569720 w 2148840"/>
                <a:gd name="connsiteY27" fmla="*/ 3688080 h 3688080"/>
                <a:gd name="connsiteX28" fmla="*/ 1630680 w 2148840"/>
                <a:gd name="connsiteY28" fmla="*/ 3688080 h 3688080"/>
                <a:gd name="connsiteX29" fmla="*/ 1691640 w 2148840"/>
                <a:gd name="connsiteY29" fmla="*/ 3581400 h 3688080"/>
                <a:gd name="connsiteX30" fmla="*/ 1760220 w 2148840"/>
                <a:gd name="connsiteY30" fmla="*/ 3436620 h 3688080"/>
                <a:gd name="connsiteX31" fmla="*/ 1844040 w 2148840"/>
                <a:gd name="connsiteY31" fmla="*/ 3459480 h 3688080"/>
                <a:gd name="connsiteX32" fmla="*/ 2042160 w 2148840"/>
                <a:gd name="connsiteY32" fmla="*/ 3398520 h 3688080"/>
                <a:gd name="connsiteX33" fmla="*/ 2133600 w 2148840"/>
                <a:gd name="connsiteY33" fmla="*/ 3215640 h 3688080"/>
                <a:gd name="connsiteX34" fmla="*/ 2148840 w 2148840"/>
                <a:gd name="connsiteY34" fmla="*/ 3048000 h 3688080"/>
                <a:gd name="connsiteX35" fmla="*/ 2078528 w 2148840"/>
                <a:gd name="connsiteY35" fmla="*/ 2860627 h 3688080"/>
                <a:gd name="connsiteX36" fmla="*/ 1903217 w 2148840"/>
                <a:gd name="connsiteY36" fmla="*/ 2692370 h 3688080"/>
                <a:gd name="connsiteX37" fmla="*/ 1749632 w 2148840"/>
                <a:gd name="connsiteY37" fmla="*/ 2448634 h 3688080"/>
                <a:gd name="connsiteX38" fmla="*/ 1638449 w 2148840"/>
                <a:gd name="connsiteY38" fmla="*/ 2139722 h 3688080"/>
                <a:gd name="connsiteX39" fmla="*/ 1606193 w 2148840"/>
                <a:gd name="connsiteY39" fmla="*/ 1772188 h 3688080"/>
                <a:gd name="connsiteX40" fmla="*/ 1653540 w 2148840"/>
                <a:gd name="connsiteY40" fmla="*/ 1264920 h 3688080"/>
                <a:gd name="connsiteX41" fmla="*/ 1691640 w 2148840"/>
                <a:gd name="connsiteY41" fmla="*/ 952500 h 3688080"/>
                <a:gd name="connsiteX42" fmla="*/ 1760220 w 2148840"/>
                <a:gd name="connsiteY42" fmla="*/ 533400 h 3688080"/>
                <a:gd name="connsiteX43" fmla="*/ 1844040 w 2148840"/>
                <a:gd name="connsiteY43" fmla="*/ 144780 h 3688080"/>
                <a:gd name="connsiteX44" fmla="*/ 1211580 w 2148840"/>
                <a:gd name="connsiteY44" fmla="*/ 0 h 3688080"/>
                <a:gd name="connsiteX45" fmla="*/ 1165860 w 2148840"/>
                <a:gd name="connsiteY45" fmla="*/ 289560 h 3688080"/>
                <a:gd name="connsiteX0" fmla="*/ 1165860 w 2152957"/>
                <a:gd name="connsiteY0" fmla="*/ 289560 h 3688080"/>
                <a:gd name="connsiteX1" fmla="*/ 1135380 w 2152957"/>
                <a:gd name="connsiteY1" fmla="*/ 510540 h 3688080"/>
                <a:gd name="connsiteX2" fmla="*/ 1043940 w 2152957"/>
                <a:gd name="connsiteY2" fmla="*/ 937260 h 3688080"/>
                <a:gd name="connsiteX3" fmla="*/ 929640 w 2152957"/>
                <a:gd name="connsiteY3" fmla="*/ 1402080 h 3688080"/>
                <a:gd name="connsiteX4" fmla="*/ 853440 w 2152957"/>
                <a:gd name="connsiteY4" fmla="*/ 1638300 h 3688080"/>
                <a:gd name="connsiteX5" fmla="*/ 746760 w 2152957"/>
                <a:gd name="connsiteY5" fmla="*/ 1882140 h 3688080"/>
                <a:gd name="connsiteX6" fmla="*/ 601980 w 2152957"/>
                <a:gd name="connsiteY6" fmla="*/ 2095500 h 3688080"/>
                <a:gd name="connsiteX7" fmla="*/ 320040 w 2152957"/>
                <a:gd name="connsiteY7" fmla="*/ 2499360 h 3688080"/>
                <a:gd name="connsiteX8" fmla="*/ 182880 w 2152957"/>
                <a:gd name="connsiteY8" fmla="*/ 2613660 h 3688080"/>
                <a:gd name="connsiteX9" fmla="*/ 129540 w 2152957"/>
                <a:gd name="connsiteY9" fmla="*/ 2727960 h 3688080"/>
                <a:gd name="connsiteX10" fmla="*/ 15240 w 2152957"/>
                <a:gd name="connsiteY10" fmla="*/ 2834640 h 3688080"/>
                <a:gd name="connsiteX11" fmla="*/ 7620 w 2152957"/>
                <a:gd name="connsiteY11" fmla="*/ 2971800 h 3688080"/>
                <a:gd name="connsiteX12" fmla="*/ 0 w 2152957"/>
                <a:gd name="connsiteY12" fmla="*/ 3078480 h 3688080"/>
                <a:gd name="connsiteX13" fmla="*/ 99060 w 2152957"/>
                <a:gd name="connsiteY13" fmla="*/ 3139440 h 3688080"/>
                <a:gd name="connsiteX14" fmla="*/ 160020 w 2152957"/>
                <a:gd name="connsiteY14" fmla="*/ 3230880 h 3688080"/>
                <a:gd name="connsiteX15" fmla="*/ 259080 w 2152957"/>
                <a:gd name="connsiteY15" fmla="*/ 3398520 h 3688080"/>
                <a:gd name="connsiteX16" fmla="*/ 396240 w 2152957"/>
                <a:gd name="connsiteY16" fmla="*/ 3467100 h 3688080"/>
                <a:gd name="connsiteX17" fmla="*/ 525780 w 2152957"/>
                <a:gd name="connsiteY17" fmla="*/ 3444240 h 3688080"/>
                <a:gd name="connsiteX18" fmla="*/ 632460 w 2152957"/>
                <a:gd name="connsiteY18" fmla="*/ 3429000 h 3688080"/>
                <a:gd name="connsiteX19" fmla="*/ 693420 w 2152957"/>
                <a:gd name="connsiteY19" fmla="*/ 3459480 h 3688080"/>
                <a:gd name="connsiteX20" fmla="*/ 853440 w 2152957"/>
                <a:gd name="connsiteY20" fmla="*/ 3444240 h 3688080"/>
                <a:gd name="connsiteX21" fmla="*/ 929640 w 2152957"/>
                <a:gd name="connsiteY21" fmla="*/ 3398520 h 3688080"/>
                <a:gd name="connsiteX22" fmla="*/ 1043940 w 2152957"/>
                <a:gd name="connsiteY22" fmla="*/ 3421380 h 3688080"/>
                <a:gd name="connsiteX23" fmla="*/ 1196340 w 2152957"/>
                <a:gd name="connsiteY23" fmla="*/ 3459480 h 3688080"/>
                <a:gd name="connsiteX24" fmla="*/ 1295400 w 2152957"/>
                <a:gd name="connsiteY24" fmla="*/ 3520440 h 3688080"/>
                <a:gd name="connsiteX25" fmla="*/ 1363980 w 2152957"/>
                <a:gd name="connsiteY25" fmla="*/ 3589020 h 3688080"/>
                <a:gd name="connsiteX26" fmla="*/ 1478280 w 2152957"/>
                <a:gd name="connsiteY26" fmla="*/ 3672840 h 3688080"/>
                <a:gd name="connsiteX27" fmla="*/ 1569720 w 2152957"/>
                <a:gd name="connsiteY27" fmla="*/ 3688080 h 3688080"/>
                <a:gd name="connsiteX28" fmla="*/ 1630680 w 2152957"/>
                <a:gd name="connsiteY28" fmla="*/ 3688080 h 3688080"/>
                <a:gd name="connsiteX29" fmla="*/ 1691640 w 2152957"/>
                <a:gd name="connsiteY29" fmla="*/ 3581400 h 3688080"/>
                <a:gd name="connsiteX30" fmla="*/ 1760220 w 2152957"/>
                <a:gd name="connsiteY30" fmla="*/ 3436620 h 3688080"/>
                <a:gd name="connsiteX31" fmla="*/ 1844040 w 2152957"/>
                <a:gd name="connsiteY31" fmla="*/ 3459480 h 3688080"/>
                <a:gd name="connsiteX32" fmla="*/ 2042160 w 2152957"/>
                <a:gd name="connsiteY32" fmla="*/ 3398520 h 3688080"/>
                <a:gd name="connsiteX33" fmla="*/ 2133600 w 2152957"/>
                <a:gd name="connsiteY33" fmla="*/ 3215640 h 3688080"/>
                <a:gd name="connsiteX34" fmla="*/ 2148840 w 2152957"/>
                <a:gd name="connsiteY34" fmla="*/ 3048000 h 3688080"/>
                <a:gd name="connsiteX35" fmla="*/ 2078528 w 2152957"/>
                <a:gd name="connsiteY35" fmla="*/ 2860627 h 3688080"/>
                <a:gd name="connsiteX36" fmla="*/ 1903217 w 2152957"/>
                <a:gd name="connsiteY36" fmla="*/ 2692370 h 3688080"/>
                <a:gd name="connsiteX37" fmla="*/ 1749632 w 2152957"/>
                <a:gd name="connsiteY37" fmla="*/ 2448634 h 3688080"/>
                <a:gd name="connsiteX38" fmla="*/ 1638449 w 2152957"/>
                <a:gd name="connsiteY38" fmla="*/ 2139722 h 3688080"/>
                <a:gd name="connsiteX39" fmla="*/ 1606193 w 2152957"/>
                <a:gd name="connsiteY39" fmla="*/ 1772188 h 3688080"/>
                <a:gd name="connsiteX40" fmla="*/ 1653540 w 2152957"/>
                <a:gd name="connsiteY40" fmla="*/ 1264920 h 3688080"/>
                <a:gd name="connsiteX41" fmla="*/ 1691640 w 2152957"/>
                <a:gd name="connsiteY41" fmla="*/ 952500 h 3688080"/>
                <a:gd name="connsiteX42" fmla="*/ 1760220 w 2152957"/>
                <a:gd name="connsiteY42" fmla="*/ 533400 h 3688080"/>
                <a:gd name="connsiteX43" fmla="*/ 1844040 w 2152957"/>
                <a:gd name="connsiteY43" fmla="*/ 144780 h 3688080"/>
                <a:gd name="connsiteX44" fmla="*/ 1211580 w 2152957"/>
                <a:gd name="connsiteY44" fmla="*/ 0 h 3688080"/>
                <a:gd name="connsiteX45" fmla="*/ 1165860 w 2152957"/>
                <a:gd name="connsiteY45" fmla="*/ 289560 h 3688080"/>
                <a:gd name="connsiteX0" fmla="*/ 1165860 w 2134572"/>
                <a:gd name="connsiteY0" fmla="*/ 289560 h 3688080"/>
                <a:gd name="connsiteX1" fmla="*/ 1135380 w 2134572"/>
                <a:gd name="connsiteY1" fmla="*/ 510540 h 3688080"/>
                <a:gd name="connsiteX2" fmla="*/ 1043940 w 2134572"/>
                <a:gd name="connsiteY2" fmla="*/ 937260 h 3688080"/>
                <a:gd name="connsiteX3" fmla="*/ 929640 w 2134572"/>
                <a:gd name="connsiteY3" fmla="*/ 1402080 h 3688080"/>
                <a:gd name="connsiteX4" fmla="*/ 853440 w 2134572"/>
                <a:gd name="connsiteY4" fmla="*/ 1638300 h 3688080"/>
                <a:gd name="connsiteX5" fmla="*/ 746760 w 2134572"/>
                <a:gd name="connsiteY5" fmla="*/ 1882140 h 3688080"/>
                <a:gd name="connsiteX6" fmla="*/ 601980 w 2134572"/>
                <a:gd name="connsiteY6" fmla="*/ 2095500 h 3688080"/>
                <a:gd name="connsiteX7" fmla="*/ 320040 w 2134572"/>
                <a:gd name="connsiteY7" fmla="*/ 2499360 h 3688080"/>
                <a:gd name="connsiteX8" fmla="*/ 182880 w 2134572"/>
                <a:gd name="connsiteY8" fmla="*/ 2613660 h 3688080"/>
                <a:gd name="connsiteX9" fmla="*/ 129540 w 2134572"/>
                <a:gd name="connsiteY9" fmla="*/ 2727960 h 3688080"/>
                <a:gd name="connsiteX10" fmla="*/ 15240 w 2134572"/>
                <a:gd name="connsiteY10" fmla="*/ 2834640 h 3688080"/>
                <a:gd name="connsiteX11" fmla="*/ 7620 w 2134572"/>
                <a:gd name="connsiteY11" fmla="*/ 2971800 h 3688080"/>
                <a:gd name="connsiteX12" fmla="*/ 0 w 2134572"/>
                <a:gd name="connsiteY12" fmla="*/ 3078480 h 3688080"/>
                <a:gd name="connsiteX13" fmla="*/ 99060 w 2134572"/>
                <a:gd name="connsiteY13" fmla="*/ 3139440 h 3688080"/>
                <a:gd name="connsiteX14" fmla="*/ 160020 w 2134572"/>
                <a:gd name="connsiteY14" fmla="*/ 3230880 h 3688080"/>
                <a:gd name="connsiteX15" fmla="*/ 259080 w 2134572"/>
                <a:gd name="connsiteY15" fmla="*/ 3398520 h 3688080"/>
                <a:gd name="connsiteX16" fmla="*/ 396240 w 2134572"/>
                <a:gd name="connsiteY16" fmla="*/ 3467100 h 3688080"/>
                <a:gd name="connsiteX17" fmla="*/ 525780 w 2134572"/>
                <a:gd name="connsiteY17" fmla="*/ 3444240 h 3688080"/>
                <a:gd name="connsiteX18" fmla="*/ 632460 w 2134572"/>
                <a:gd name="connsiteY18" fmla="*/ 3429000 h 3688080"/>
                <a:gd name="connsiteX19" fmla="*/ 693420 w 2134572"/>
                <a:gd name="connsiteY19" fmla="*/ 3459480 h 3688080"/>
                <a:gd name="connsiteX20" fmla="*/ 853440 w 2134572"/>
                <a:gd name="connsiteY20" fmla="*/ 3444240 h 3688080"/>
                <a:gd name="connsiteX21" fmla="*/ 929640 w 2134572"/>
                <a:gd name="connsiteY21" fmla="*/ 3398520 h 3688080"/>
                <a:gd name="connsiteX22" fmla="*/ 1043940 w 2134572"/>
                <a:gd name="connsiteY22" fmla="*/ 3421380 h 3688080"/>
                <a:gd name="connsiteX23" fmla="*/ 1196340 w 2134572"/>
                <a:gd name="connsiteY23" fmla="*/ 3459480 h 3688080"/>
                <a:gd name="connsiteX24" fmla="*/ 1295400 w 2134572"/>
                <a:gd name="connsiteY24" fmla="*/ 3520440 h 3688080"/>
                <a:gd name="connsiteX25" fmla="*/ 1363980 w 2134572"/>
                <a:gd name="connsiteY25" fmla="*/ 3589020 h 3688080"/>
                <a:gd name="connsiteX26" fmla="*/ 1478280 w 2134572"/>
                <a:gd name="connsiteY26" fmla="*/ 3672840 h 3688080"/>
                <a:gd name="connsiteX27" fmla="*/ 1569720 w 2134572"/>
                <a:gd name="connsiteY27" fmla="*/ 3688080 h 3688080"/>
                <a:gd name="connsiteX28" fmla="*/ 1630680 w 2134572"/>
                <a:gd name="connsiteY28" fmla="*/ 3688080 h 3688080"/>
                <a:gd name="connsiteX29" fmla="*/ 1691640 w 2134572"/>
                <a:gd name="connsiteY29" fmla="*/ 3581400 h 3688080"/>
                <a:gd name="connsiteX30" fmla="*/ 1760220 w 2134572"/>
                <a:gd name="connsiteY30" fmla="*/ 3436620 h 3688080"/>
                <a:gd name="connsiteX31" fmla="*/ 1844040 w 2134572"/>
                <a:gd name="connsiteY31" fmla="*/ 3459480 h 3688080"/>
                <a:gd name="connsiteX32" fmla="*/ 2042160 w 2134572"/>
                <a:gd name="connsiteY32" fmla="*/ 3398520 h 3688080"/>
                <a:gd name="connsiteX33" fmla="*/ 2133600 w 2134572"/>
                <a:gd name="connsiteY33" fmla="*/ 3215640 h 3688080"/>
                <a:gd name="connsiteX34" fmla="*/ 2078528 w 2134572"/>
                <a:gd name="connsiteY34" fmla="*/ 2860627 h 3688080"/>
                <a:gd name="connsiteX35" fmla="*/ 1903217 w 2134572"/>
                <a:gd name="connsiteY35" fmla="*/ 2692370 h 3688080"/>
                <a:gd name="connsiteX36" fmla="*/ 1749632 w 2134572"/>
                <a:gd name="connsiteY36" fmla="*/ 2448634 h 3688080"/>
                <a:gd name="connsiteX37" fmla="*/ 1638449 w 2134572"/>
                <a:gd name="connsiteY37" fmla="*/ 2139722 h 3688080"/>
                <a:gd name="connsiteX38" fmla="*/ 1606193 w 2134572"/>
                <a:gd name="connsiteY38" fmla="*/ 1772188 h 3688080"/>
                <a:gd name="connsiteX39" fmla="*/ 1653540 w 2134572"/>
                <a:gd name="connsiteY39" fmla="*/ 1264920 h 3688080"/>
                <a:gd name="connsiteX40" fmla="*/ 1691640 w 2134572"/>
                <a:gd name="connsiteY40" fmla="*/ 952500 h 3688080"/>
                <a:gd name="connsiteX41" fmla="*/ 1760220 w 2134572"/>
                <a:gd name="connsiteY41" fmla="*/ 533400 h 3688080"/>
                <a:gd name="connsiteX42" fmla="*/ 1844040 w 2134572"/>
                <a:gd name="connsiteY42" fmla="*/ 144780 h 3688080"/>
                <a:gd name="connsiteX43" fmla="*/ 1211580 w 2134572"/>
                <a:gd name="connsiteY43" fmla="*/ 0 h 3688080"/>
                <a:gd name="connsiteX44" fmla="*/ 1165860 w 2134572"/>
                <a:gd name="connsiteY44" fmla="*/ 289560 h 3688080"/>
                <a:gd name="connsiteX0" fmla="*/ 1165860 w 2134572"/>
                <a:gd name="connsiteY0" fmla="*/ 289560 h 3688080"/>
                <a:gd name="connsiteX1" fmla="*/ 1135380 w 2134572"/>
                <a:gd name="connsiteY1" fmla="*/ 510540 h 3688080"/>
                <a:gd name="connsiteX2" fmla="*/ 1043940 w 2134572"/>
                <a:gd name="connsiteY2" fmla="*/ 937260 h 3688080"/>
                <a:gd name="connsiteX3" fmla="*/ 929640 w 2134572"/>
                <a:gd name="connsiteY3" fmla="*/ 1402080 h 3688080"/>
                <a:gd name="connsiteX4" fmla="*/ 853440 w 2134572"/>
                <a:gd name="connsiteY4" fmla="*/ 1638300 h 3688080"/>
                <a:gd name="connsiteX5" fmla="*/ 746760 w 2134572"/>
                <a:gd name="connsiteY5" fmla="*/ 1882140 h 3688080"/>
                <a:gd name="connsiteX6" fmla="*/ 601980 w 2134572"/>
                <a:gd name="connsiteY6" fmla="*/ 2095500 h 3688080"/>
                <a:gd name="connsiteX7" fmla="*/ 320040 w 2134572"/>
                <a:gd name="connsiteY7" fmla="*/ 2499360 h 3688080"/>
                <a:gd name="connsiteX8" fmla="*/ 182880 w 2134572"/>
                <a:gd name="connsiteY8" fmla="*/ 2613660 h 3688080"/>
                <a:gd name="connsiteX9" fmla="*/ 129540 w 2134572"/>
                <a:gd name="connsiteY9" fmla="*/ 2727960 h 3688080"/>
                <a:gd name="connsiteX10" fmla="*/ 15240 w 2134572"/>
                <a:gd name="connsiteY10" fmla="*/ 2834640 h 3688080"/>
                <a:gd name="connsiteX11" fmla="*/ 7620 w 2134572"/>
                <a:gd name="connsiteY11" fmla="*/ 2971800 h 3688080"/>
                <a:gd name="connsiteX12" fmla="*/ 0 w 2134572"/>
                <a:gd name="connsiteY12" fmla="*/ 3078480 h 3688080"/>
                <a:gd name="connsiteX13" fmla="*/ 99060 w 2134572"/>
                <a:gd name="connsiteY13" fmla="*/ 3139440 h 3688080"/>
                <a:gd name="connsiteX14" fmla="*/ 160020 w 2134572"/>
                <a:gd name="connsiteY14" fmla="*/ 3230880 h 3688080"/>
                <a:gd name="connsiteX15" fmla="*/ 259080 w 2134572"/>
                <a:gd name="connsiteY15" fmla="*/ 3398520 h 3688080"/>
                <a:gd name="connsiteX16" fmla="*/ 396240 w 2134572"/>
                <a:gd name="connsiteY16" fmla="*/ 3467100 h 3688080"/>
                <a:gd name="connsiteX17" fmla="*/ 525780 w 2134572"/>
                <a:gd name="connsiteY17" fmla="*/ 3444240 h 3688080"/>
                <a:gd name="connsiteX18" fmla="*/ 632460 w 2134572"/>
                <a:gd name="connsiteY18" fmla="*/ 3429000 h 3688080"/>
                <a:gd name="connsiteX19" fmla="*/ 693420 w 2134572"/>
                <a:gd name="connsiteY19" fmla="*/ 3459480 h 3688080"/>
                <a:gd name="connsiteX20" fmla="*/ 853440 w 2134572"/>
                <a:gd name="connsiteY20" fmla="*/ 3444240 h 3688080"/>
                <a:gd name="connsiteX21" fmla="*/ 929640 w 2134572"/>
                <a:gd name="connsiteY21" fmla="*/ 3398520 h 3688080"/>
                <a:gd name="connsiteX22" fmla="*/ 1043940 w 2134572"/>
                <a:gd name="connsiteY22" fmla="*/ 3421380 h 3688080"/>
                <a:gd name="connsiteX23" fmla="*/ 1196340 w 2134572"/>
                <a:gd name="connsiteY23" fmla="*/ 3459480 h 3688080"/>
                <a:gd name="connsiteX24" fmla="*/ 1295400 w 2134572"/>
                <a:gd name="connsiteY24" fmla="*/ 3520440 h 3688080"/>
                <a:gd name="connsiteX25" fmla="*/ 1363980 w 2134572"/>
                <a:gd name="connsiteY25" fmla="*/ 3589020 h 3688080"/>
                <a:gd name="connsiteX26" fmla="*/ 1478280 w 2134572"/>
                <a:gd name="connsiteY26" fmla="*/ 3672840 h 3688080"/>
                <a:gd name="connsiteX27" fmla="*/ 1569720 w 2134572"/>
                <a:gd name="connsiteY27" fmla="*/ 3688080 h 3688080"/>
                <a:gd name="connsiteX28" fmla="*/ 1630680 w 2134572"/>
                <a:gd name="connsiteY28" fmla="*/ 3688080 h 3688080"/>
                <a:gd name="connsiteX29" fmla="*/ 1691640 w 2134572"/>
                <a:gd name="connsiteY29" fmla="*/ 3581400 h 3688080"/>
                <a:gd name="connsiteX30" fmla="*/ 1760220 w 2134572"/>
                <a:gd name="connsiteY30" fmla="*/ 3436620 h 3688080"/>
                <a:gd name="connsiteX31" fmla="*/ 1844040 w 2134572"/>
                <a:gd name="connsiteY31" fmla="*/ 3459480 h 3688080"/>
                <a:gd name="connsiteX32" fmla="*/ 2042160 w 2134572"/>
                <a:gd name="connsiteY32" fmla="*/ 3398520 h 3688080"/>
                <a:gd name="connsiteX33" fmla="*/ 2133600 w 2134572"/>
                <a:gd name="connsiteY33" fmla="*/ 3215640 h 3688080"/>
                <a:gd name="connsiteX34" fmla="*/ 2078528 w 2134572"/>
                <a:gd name="connsiteY34" fmla="*/ 2860627 h 3688080"/>
                <a:gd name="connsiteX35" fmla="*/ 1903217 w 2134572"/>
                <a:gd name="connsiteY35" fmla="*/ 2692370 h 3688080"/>
                <a:gd name="connsiteX36" fmla="*/ 1749632 w 2134572"/>
                <a:gd name="connsiteY36" fmla="*/ 2448634 h 3688080"/>
                <a:gd name="connsiteX37" fmla="*/ 1638449 w 2134572"/>
                <a:gd name="connsiteY37" fmla="*/ 2139722 h 3688080"/>
                <a:gd name="connsiteX38" fmla="*/ 1606193 w 2134572"/>
                <a:gd name="connsiteY38" fmla="*/ 1772188 h 3688080"/>
                <a:gd name="connsiteX39" fmla="*/ 1653540 w 2134572"/>
                <a:gd name="connsiteY39" fmla="*/ 1264920 h 3688080"/>
                <a:gd name="connsiteX40" fmla="*/ 1691640 w 2134572"/>
                <a:gd name="connsiteY40" fmla="*/ 952500 h 3688080"/>
                <a:gd name="connsiteX41" fmla="*/ 1760220 w 2134572"/>
                <a:gd name="connsiteY41" fmla="*/ 533400 h 3688080"/>
                <a:gd name="connsiteX42" fmla="*/ 1844040 w 2134572"/>
                <a:gd name="connsiteY42" fmla="*/ 144780 h 3688080"/>
                <a:gd name="connsiteX43" fmla="*/ 1211580 w 2134572"/>
                <a:gd name="connsiteY43" fmla="*/ 0 h 3688080"/>
                <a:gd name="connsiteX44" fmla="*/ 1165860 w 2134572"/>
                <a:gd name="connsiteY44" fmla="*/ 289560 h 3688080"/>
                <a:gd name="connsiteX0" fmla="*/ 1165860 w 2147205"/>
                <a:gd name="connsiteY0" fmla="*/ 289560 h 3688080"/>
                <a:gd name="connsiteX1" fmla="*/ 1135380 w 2147205"/>
                <a:gd name="connsiteY1" fmla="*/ 510540 h 3688080"/>
                <a:gd name="connsiteX2" fmla="*/ 1043940 w 2147205"/>
                <a:gd name="connsiteY2" fmla="*/ 937260 h 3688080"/>
                <a:gd name="connsiteX3" fmla="*/ 929640 w 2147205"/>
                <a:gd name="connsiteY3" fmla="*/ 1402080 h 3688080"/>
                <a:gd name="connsiteX4" fmla="*/ 853440 w 2147205"/>
                <a:gd name="connsiteY4" fmla="*/ 1638300 h 3688080"/>
                <a:gd name="connsiteX5" fmla="*/ 746760 w 2147205"/>
                <a:gd name="connsiteY5" fmla="*/ 1882140 h 3688080"/>
                <a:gd name="connsiteX6" fmla="*/ 601980 w 2147205"/>
                <a:gd name="connsiteY6" fmla="*/ 2095500 h 3688080"/>
                <a:gd name="connsiteX7" fmla="*/ 320040 w 2147205"/>
                <a:gd name="connsiteY7" fmla="*/ 2499360 h 3688080"/>
                <a:gd name="connsiteX8" fmla="*/ 182880 w 2147205"/>
                <a:gd name="connsiteY8" fmla="*/ 2613660 h 3688080"/>
                <a:gd name="connsiteX9" fmla="*/ 129540 w 2147205"/>
                <a:gd name="connsiteY9" fmla="*/ 2727960 h 3688080"/>
                <a:gd name="connsiteX10" fmla="*/ 15240 w 2147205"/>
                <a:gd name="connsiteY10" fmla="*/ 2834640 h 3688080"/>
                <a:gd name="connsiteX11" fmla="*/ 7620 w 2147205"/>
                <a:gd name="connsiteY11" fmla="*/ 2971800 h 3688080"/>
                <a:gd name="connsiteX12" fmla="*/ 0 w 2147205"/>
                <a:gd name="connsiteY12" fmla="*/ 3078480 h 3688080"/>
                <a:gd name="connsiteX13" fmla="*/ 99060 w 2147205"/>
                <a:gd name="connsiteY13" fmla="*/ 3139440 h 3688080"/>
                <a:gd name="connsiteX14" fmla="*/ 160020 w 2147205"/>
                <a:gd name="connsiteY14" fmla="*/ 3230880 h 3688080"/>
                <a:gd name="connsiteX15" fmla="*/ 259080 w 2147205"/>
                <a:gd name="connsiteY15" fmla="*/ 3398520 h 3688080"/>
                <a:gd name="connsiteX16" fmla="*/ 396240 w 2147205"/>
                <a:gd name="connsiteY16" fmla="*/ 3467100 h 3688080"/>
                <a:gd name="connsiteX17" fmla="*/ 525780 w 2147205"/>
                <a:gd name="connsiteY17" fmla="*/ 3444240 h 3688080"/>
                <a:gd name="connsiteX18" fmla="*/ 632460 w 2147205"/>
                <a:gd name="connsiteY18" fmla="*/ 3429000 h 3688080"/>
                <a:gd name="connsiteX19" fmla="*/ 693420 w 2147205"/>
                <a:gd name="connsiteY19" fmla="*/ 3459480 h 3688080"/>
                <a:gd name="connsiteX20" fmla="*/ 853440 w 2147205"/>
                <a:gd name="connsiteY20" fmla="*/ 3444240 h 3688080"/>
                <a:gd name="connsiteX21" fmla="*/ 929640 w 2147205"/>
                <a:gd name="connsiteY21" fmla="*/ 3398520 h 3688080"/>
                <a:gd name="connsiteX22" fmla="*/ 1043940 w 2147205"/>
                <a:gd name="connsiteY22" fmla="*/ 3421380 h 3688080"/>
                <a:gd name="connsiteX23" fmla="*/ 1196340 w 2147205"/>
                <a:gd name="connsiteY23" fmla="*/ 3459480 h 3688080"/>
                <a:gd name="connsiteX24" fmla="*/ 1295400 w 2147205"/>
                <a:gd name="connsiteY24" fmla="*/ 3520440 h 3688080"/>
                <a:gd name="connsiteX25" fmla="*/ 1363980 w 2147205"/>
                <a:gd name="connsiteY25" fmla="*/ 3589020 h 3688080"/>
                <a:gd name="connsiteX26" fmla="*/ 1478280 w 2147205"/>
                <a:gd name="connsiteY26" fmla="*/ 3672840 h 3688080"/>
                <a:gd name="connsiteX27" fmla="*/ 1569720 w 2147205"/>
                <a:gd name="connsiteY27" fmla="*/ 3688080 h 3688080"/>
                <a:gd name="connsiteX28" fmla="*/ 1630680 w 2147205"/>
                <a:gd name="connsiteY28" fmla="*/ 3688080 h 3688080"/>
                <a:gd name="connsiteX29" fmla="*/ 1691640 w 2147205"/>
                <a:gd name="connsiteY29" fmla="*/ 3581400 h 3688080"/>
                <a:gd name="connsiteX30" fmla="*/ 1760220 w 2147205"/>
                <a:gd name="connsiteY30" fmla="*/ 3436620 h 3688080"/>
                <a:gd name="connsiteX31" fmla="*/ 1844040 w 2147205"/>
                <a:gd name="connsiteY31" fmla="*/ 3459480 h 3688080"/>
                <a:gd name="connsiteX32" fmla="*/ 2042160 w 2147205"/>
                <a:gd name="connsiteY32" fmla="*/ 3398520 h 3688080"/>
                <a:gd name="connsiteX33" fmla="*/ 2146493 w 2147205"/>
                <a:gd name="connsiteY33" fmla="*/ 3055270 h 3688080"/>
                <a:gd name="connsiteX34" fmla="*/ 2078528 w 2147205"/>
                <a:gd name="connsiteY34" fmla="*/ 2860627 h 3688080"/>
                <a:gd name="connsiteX35" fmla="*/ 1903217 w 2147205"/>
                <a:gd name="connsiteY35" fmla="*/ 2692370 h 3688080"/>
                <a:gd name="connsiteX36" fmla="*/ 1749632 w 2147205"/>
                <a:gd name="connsiteY36" fmla="*/ 2448634 h 3688080"/>
                <a:gd name="connsiteX37" fmla="*/ 1638449 w 2147205"/>
                <a:gd name="connsiteY37" fmla="*/ 2139722 h 3688080"/>
                <a:gd name="connsiteX38" fmla="*/ 1606193 w 2147205"/>
                <a:gd name="connsiteY38" fmla="*/ 1772188 h 3688080"/>
                <a:gd name="connsiteX39" fmla="*/ 1653540 w 2147205"/>
                <a:gd name="connsiteY39" fmla="*/ 1264920 h 3688080"/>
                <a:gd name="connsiteX40" fmla="*/ 1691640 w 2147205"/>
                <a:gd name="connsiteY40" fmla="*/ 952500 h 3688080"/>
                <a:gd name="connsiteX41" fmla="*/ 1760220 w 2147205"/>
                <a:gd name="connsiteY41" fmla="*/ 533400 h 3688080"/>
                <a:gd name="connsiteX42" fmla="*/ 1844040 w 2147205"/>
                <a:gd name="connsiteY42" fmla="*/ 144780 h 3688080"/>
                <a:gd name="connsiteX43" fmla="*/ 1211580 w 2147205"/>
                <a:gd name="connsiteY43" fmla="*/ 0 h 3688080"/>
                <a:gd name="connsiteX44" fmla="*/ 1165860 w 2147205"/>
                <a:gd name="connsiteY44" fmla="*/ 289560 h 3688080"/>
                <a:gd name="connsiteX0" fmla="*/ 1165860 w 2147205"/>
                <a:gd name="connsiteY0" fmla="*/ 289560 h 3688080"/>
                <a:gd name="connsiteX1" fmla="*/ 1135380 w 2147205"/>
                <a:gd name="connsiteY1" fmla="*/ 510540 h 3688080"/>
                <a:gd name="connsiteX2" fmla="*/ 1043940 w 2147205"/>
                <a:gd name="connsiteY2" fmla="*/ 937260 h 3688080"/>
                <a:gd name="connsiteX3" fmla="*/ 929640 w 2147205"/>
                <a:gd name="connsiteY3" fmla="*/ 1402080 h 3688080"/>
                <a:gd name="connsiteX4" fmla="*/ 853440 w 2147205"/>
                <a:gd name="connsiteY4" fmla="*/ 1638300 h 3688080"/>
                <a:gd name="connsiteX5" fmla="*/ 746760 w 2147205"/>
                <a:gd name="connsiteY5" fmla="*/ 1882140 h 3688080"/>
                <a:gd name="connsiteX6" fmla="*/ 601980 w 2147205"/>
                <a:gd name="connsiteY6" fmla="*/ 2095500 h 3688080"/>
                <a:gd name="connsiteX7" fmla="*/ 320040 w 2147205"/>
                <a:gd name="connsiteY7" fmla="*/ 2499360 h 3688080"/>
                <a:gd name="connsiteX8" fmla="*/ 182880 w 2147205"/>
                <a:gd name="connsiteY8" fmla="*/ 2613660 h 3688080"/>
                <a:gd name="connsiteX9" fmla="*/ 129540 w 2147205"/>
                <a:gd name="connsiteY9" fmla="*/ 2727960 h 3688080"/>
                <a:gd name="connsiteX10" fmla="*/ 15240 w 2147205"/>
                <a:gd name="connsiteY10" fmla="*/ 2834640 h 3688080"/>
                <a:gd name="connsiteX11" fmla="*/ 7620 w 2147205"/>
                <a:gd name="connsiteY11" fmla="*/ 2971800 h 3688080"/>
                <a:gd name="connsiteX12" fmla="*/ 0 w 2147205"/>
                <a:gd name="connsiteY12" fmla="*/ 3078480 h 3688080"/>
                <a:gd name="connsiteX13" fmla="*/ 99060 w 2147205"/>
                <a:gd name="connsiteY13" fmla="*/ 3139440 h 3688080"/>
                <a:gd name="connsiteX14" fmla="*/ 160020 w 2147205"/>
                <a:gd name="connsiteY14" fmla="*/ 3230880 h 3688080"/>
                <a:gd name="connsiteX15" fmla="*/ 259080 w 2147205"/>
                <a:gd name="connsiteY15" fmla="*/ 3398520 h 3688080"/>
                <a:gd name="connsiteX16" fmla="*/ 396240 w 2147205"/>
                <a:gd name="connsiteY16" fmla="*/ 3467100 h 3688080"/>
                <a:gd name="connsiteX17" fmla="*/ 525780 w 2147205"/>
                <a:gd name="connsiteY17" fmla="*/ 3444240 h 3688080"/>
                <a:gd name="connsiteX18" fmla="*/ 632460 w 2147205"/>
                <a:gd name="connsiteY18" fmla="*/ 3429000 h 3688080"/>
                <a:gd name="connsiteX19" fmla="*/ 693420 w 2147205"/>
                <a:gd name="connsiteY19" fmla="*/ 3459480 h 3688080"/>
                <a:gd name="connsiteX20" fmla="*/ 853440 w 2147205"/>
                <a:gd name="connsiteY20" fmla="*/ 3444240 h 3688080"/>
                <a:gd name="connsiteX21" fmla="*/ 929640 w 2147205"/>
                <a:gd name="connsiteY21" fmla="*/ 3398520 h 3688080"/>
                <a:gd name="connsiteX22" fmla="*/ 1043940 w 2147205"/>
                <a:gd name="connsiteY22" fmla="*/ 3421380 h 3688080"/>
                <a:gd name="connsiteX23" fmla="*/ 1196340 w 2147205"/>
                <a:gd name="connsiteY23" fmla="*/ 3459480 h 3688080"/>
                <a:gd name="connsiteX24" fmla="*/ 1295400 w 2147205"/>
                <a:gd name="connsiteY24" fmla="*/ 3520440 h 3688080"/>
                <a:gd name="connsiteX25" fmla="*/ 1363980 w 2147205"/>
                <a:gd name="connsiteY25" fmla="*/ 3589020 h 3688080"/>
                <a:gd name="connsiteX26" fmla="*/ 1478280 w 2147205"/>
                <a:gd name="connsiteY26" fmla="*/ 3672840 h 3688080"/>
                <a:gd name="connsiteX27" fmla="*/ 1569720 w 2147205"/>
                <a:gd name="connsiteY27" fmla="*/ 3688080 h 3688080"/>
                <a:gd name="connsiteX28" fmla="*/ 1630680 w 2147205"/>
                <a:gd name="connsiteY28" fmla="*/ 3688080 h 3688080"/>
                <a:gd name="connsiteX29" fmla="*/ 1691640 w 2147205"/>
                <a:gd name="connsiteY29" fmla="*/ 3581400 h 3688080"/>
                <a:gd name="connsiteX30" fmla="*/ 1760220 w 2147205"/>
                <a:gd name="connsiteY30" fmla="*/ 3436620 h 3688080"/>
                <a:gd name="connsiteX31" fmla="*/ 1844040 w 2147205"/>
                <a:gd name="connsiteY31" fmla="*/ 3459480 h 3688080"/>
                <a:gd name="connsiteX32" fmla="*/ 2042160 w 2147205"/>
                <a:gd name="connsiteY32" fmla="*/ 3398520 h 3688080"/>
                <a:gd name="connsiteX33" fmla="*/ 2146493 w 2147205"/>
                <a:gd name="connsiteY33" fmla="*/ 3055270 h 3688080"/>
                <a:gd name="connsiteX34" fmla="*/ 2078528 w 2147205"/>
                <a:gd name="connsiteY34" fmla="*/ 2860627 h 3688080"/>
                <a:gd name="connsiteX35" fmla="*/ 1903217 w 2147205"/>
                <a:gd name="connsiteY35" fmla="*/ 2692370 h 3688080"/>
                <a:gd name="connsiteX36" fmla="*/ 1749632 w 2147205"/>
                <a:gd name="connsiteY36" fmla="*/ 2448634 h 3688080"/>
                <a:gd name="connsiteX37" fmla="*/ 1638449 w 2147205"/>
                <a:gd name="connsiteY37" fmla="*/ 2139722 h 3688080"/>
                <a:gd name="connsiteX38" fmla="*/ 1606193 w 2147205"/>
                <a:gd name="connsiteY38" fmla="*/ 1772188 h 3688080"/>
                <a:gd name="connsiteX39" fmla="*/ 1653540 w 2147205"/>
                <a:gd name="connsiteY39" fmla="*/ 1264920 h 3688080"/>
                <a:gd name="connsiteX40" fmla="*/ 1691640 w 2147205"/>
                <a:gd name="connsiteY40" fmla="*/ 952500 h 3688080"/>
                <a:gd name="connsiteX41" fmla="*/ 1760220 w 2147205"/>
                <a:gd name="connsiteY41" fmla="*/ 533400 h 3688080"/>
                <a:gd name="connsiteX42" fmla="*/ 1844040 w 2147205"/>
                <a:gd name="connsiteY42" fmla="*/ 144780 h 3688080"/>
                <a:gd name="connsiteX43" fmla="*/ 1211580 w 2147205"/>
                <a:gd name="connsiteY43" fmla="*/ 0 h 3688080"/>
                <a:gd name="connsiteX44" fmla="*/ 1165860 w 2147205"/>
                <a:gd name="connsiteY44" fmla="*/ 289560 h 3688080"/>
                <a:gd name="connsiteX0" fmla="*/ 1165860 w 2147205"/>
                <a:gd name="connsiteY0" fmla="*/ 289560 h 3688080"/>
                <a:gd name="connsiteX1" fmla="*/ 1135380 w 2147205"/>
                <a:gd name="connsiteY1" fmla="*/ 510540 h 3688080"/>
                <a:gd name="connsiteX2" fmla="*/ 1043940 w 2147205"/>
                <a:gd name="connsiteY2" fmla="*/ 937260 h 3688080"/>
                <a:gd name="connsiteX3" fmla="*/ 929640 w 2147205"/>
                <a:gd name="connsiteY3" fmla="*/ 1402080 h 3688080"/>
                <a:gd name="connsiteX4" fmla="*/ 853440 w 2147205"/>
                <a:gd name="connsiteY4" fmla="*/ 1638300 h 3688080"/>
                <a:gd name="connsiteX5" fmla="*/ 746760 w 2147205"/>
                <a:gd name="connsiteY5" fmla="*/ 1882140 h 3688080"/>
                <a:gd name="connsiteX6" fmla="*/ 601980 w 2147205"/>
                <a:gd name="connsiteY6" fmla="*/ 2095500 h 3688080"/>
                <a:gd name="connsiteX7" fmla="*/ 320040 w 2147205"/>
                <a:gd name="connsiteY7" fmla="*/ 2499360 h 3688080"/>
                <a:gd name="connsiteX8" fmla="*/ 182880 w 2147205"/>
                <a:gd name="connsiteY8" fmla="*/ 2613660 h 3688080"/>
                <a:gd name="connsiteX9" fmla="*/ 129540 w 2147205"/>
                <a:gd name="connsiteY9" fmla="*/ 2727960 h 3688080"/>
                <a:gd name="connsiteX10" fmla="*/ 15240 w 2147205"/>
                <a:gd name="connsiteY10" fmla="*/ 2834640 h 3688080"/>
                <a:gd name="connsiteX11" fmla="*/ 7620 w 2147205"/>
                <a:gd name="connsiteY11" fmla="*/ 2971800 h 3688080"/>
                <a:gd name="connsiteX12" fmla="*/ 0 w 2147205"/>
                <a:gd name="connsiteY12" fmla="*/ 3078480 h 3688080"/>
                <a:gd name="connsiteX13" fmla="*/ 99060 w 2147205"/>
                <a:gd name="connsiteY13" fmla="*/ 3139440 h 3688080"/>
                <a:gd name="connsiteX14" fmla="*/ 160020 w 2147205"/>
                <a:gd name="connsiteY14" fmla="*/ 3230880 h 3688080"/>
                <a:gd name="connsiteX15" fmla="*/ 259080 w 2147205"/>
                <a:gd name="connsiteY15" fmla="*/ 3398520 h 3688080"/>
                <a:gd name="connsiteX16" fmla="*/ 396240 w 2147205"/>
                <a:gd name="connsiteY16" fmla="*/ 3467100 h 3688080"/>
                <a:gd name="connsiteX17" fmla="*/ 525780 w 2147205"/>
                <a:gd name="connsiteY17" fmla="*/ 3444240 h 3688080"/>
                <a:gd name="connsiteX18" fmla="*/ 632460 w 2147205"/>
                <a:gd name="connsiteY18" fmla="*/ 3429000 h 3688080"/>
                <a:gd name="connsiteX19" fmla="*/ 693420 w 2147205"/>
                <a:gd name="connsiteY19" fmla="*/ 3459480 h 3688080"/>
                <a:gd name="connsiteX20" fmla="*/ 853440 w 2147205"/>
                <a:gd name="connsiteY20" fmla="*/ 3444240 h 3688080"/>
                <a:gd name="connsiteX21" fmla="*/ 929640 w 2147205"/>
                <a:gd name="connsiteY21" fmla="*/ 3398520 h 3688080"/>
                <a:gd name="connsiteX22" fmla="*/ 1043940 w 2147205"/>
                <a:gd name="connsiteY22" fmla="*/ 3421380 h 3688080"/>
                <a:gd name="connsiteX23" fmla="*/ 1196340 w 2147205"/>
                <a:gd name="connsiteY23" fmla="*/ 3459480 h 3688080"/>
                <a:gd name="connsiteX24" fmla="*/ 1295400 w 2147205"/>
                <a:gd name="connsiteY24" fmla="*/ 3520440 h 3688080"/>
                <a:gd name="connsiteX25" fmla="*/ 1363980 w 2147205"/>
                <a:gd name="connsiteY25" fmla="*/ 3589020 h 3688080"/>
                <a:gd name="connsiteX26" fmla="*/ 1478280 w 2147205"/>
                <a:gd name="connsiteY26" fmla="*/ 3672840 h 3688080"/>
                <a:gd name="connsiteX27" fmla="*/ 1569720 w 2147205"/>
                <a:gd name="connsiteY27" fmla="*/ 3688080 h 3688080"/>
                <a:gd name="connsiteX28" fmla="*/ 1630680 w 2147205"/>
                <a:gd name="connsiteY28" fmla="*/ 3688080 h 3688080"/>
                <a:gd name="connsiteX29" fmla="*/ 1691640 w 2147205"/>
                <a:gd name="connsiteY29" fmla="*/ 3581400 h 3688080"/>
                <a:gd name="connsiteX30" fmla="*/ 1760220 w 2147205"/>
                <a:gd name="connsiteY30" fmla="*/ 3436620 h 3688080"/>
                <a:gd name="connsiteX31" fmla="*/ 2042160 w 2147205"/>
                <a:gd name="connsiteY31" fmla="*/ 3398520 h 3688080"/>
                <a:gd name="connsiteX32" fmla="*/ 2146493 w 2147205"/>
                <a:gd name="connsiteY32" fmla="*/ 3055270 h 3688080"/>
                <a:gd name="connsiteX33" fmla="*/ 2078528 w 2147205"/>
                <a:gd name="connsiteY33" fmla="*/ 2860627 h 3688080"/>
                <a:gd name="connsiteX34" fmla="*/ 1903217 w 2147205"/>
                <a:gd name="connsiteY34" fmla="*/ 2692370 h 3688080"/>
                <a:gd name="connsiteX35" fmla="*/ 1749632 w 2147205"/>
                <a:gd name="connsiteY35" fmla="*/ 2448634 h 3688080"/>
                <a:gd name="connsiteX36" fmla="*/ 1638449 w 2147205"/>
                <a:gd name="connsiteY36" fmla="*/ 2139722 h 3688080"/>
                <a:gd name="connsiteX37" fmla="*/ 1606193 w 2147205"/>
                <a:gd name="connsiteY37" fmla="*/ 1772188 h 3688080"/>
                <a:gd name="connsiteX38" fmla="*/ 1653540 w 2147205"/>
                <a:gd name="connsiteY38" fmla="*/ 1264920 h 3688080"/>
                <a:gd name="connsiteX39" fmla="*/ 1691640 w 2147205"/>
                <a:gd name="connsiteY39" fmla="*/ 952500 h 3688080"/>
                <a:gd name="connsiteX40" fmla="*/ 1760220 w 2147205"/>
                <a:gd name="connsiteY40" fmla="*/ 533400 h 3688080"/>
                <a:gd name="connsiteX41" fmla="*/ 1844040 w 2147205"/>
                <a:gd name="connsiteY41" fmla="*/ 144780 h 3688080"/>
                <a:gd name="connsiteX42" fmla="*/ 1211580 w 2147205"/>
                <a:gd name="connsiteY42" fmla="*/ 0 h 3688080"/>
                <a:gd name="connsiteX43" fmla="*/ 1165860 w 2147205"/>
                <a:gd name="connsiteY43" fmla="*/ 289560 h 3688080"/>
                <a:gd name="connsiteX0" fmla="*/ 1165860 w 2147205"/>
                <a:gd name="connsiteY0" fmla="*/ 289560 h 3688080"/>
                <a:gd name="connsiteX1" fmla="*/ 1135380 w 2147205"/>
                <a:gd name="connsiteY1" fmla="*/ 510540 h 3688080"/>
                <a:gd name="connsiteX2" fmla="*/ 1043940 w 2147205"/>
                <a:gd name="connsiteY2" fmla="*/ 937260 h 3688080"/>
                <a:gd name="connsiteX3" fmla="*/ 929640 w 2147205"/>
                <a:gd name="connsiteY3" fmla="*/ 1402080 h 3688080"/>
                <a:gd name="connsiteX4" fmla="*/ 853440 w 2147205"/>
                <a:gd name="connsiteY4" fmla="*/ 1638300 h 3688080"/>
                <a:gd name="connsiteX5" fmla="*/ 746760 w 2147205"/>
                <a:gd name="connsiteY5" fmla="*/ 1882140 h 3688080"/>
                <a:gd name="connsiteX6" fmla="*/ 601980 w 2147205"/>
                <a:gd name="connsiteY6" fmla="*/ 2095500 h 3688080"/>
                <a:gd name="connsiteX7" fmla="*/ 320040 w 2147205"/>
                <a:gd name="connsiteY7" fmla="*/ 2499360 h 3688080"/>
                <a:gd name="connsiteX8" fmla="*/ 182880 w 2147205"/>
                <a:gd name="connsiteY8" fmla="*/ 2613660 h 3688080"/>
                <a:gd name="connsiteX9" fmla="*/ 129540 w 2147205"/>
                <a:gd name="connsiteY9" fmla="*/ 2727960 h 3688080"/>
                <a:gd name="connsiteX10" fmla="*/ 15240 w 2147205"/>
                <a:gd name="connsiteY10" fmla="*/ 2834640 h 3688080"/>
                <a:gd name="connsiteX11" fmla="*/ 7620 w 2147205"/>
                <a:gd name="connsiteY11" fmla="*/ 2971800 h 3688080"/>
                <a:gd name="connsiteX12" fmla="*/ 0 w 2147205"/>
                <a:gd name="connsiteY12" fmla="*/ 3078480 h 3688080"/>
                <a:gd name="connsiteX13" fmla="*/ 99060 w 2147205"/>
                <a:gd name="connsiteY13" fmla="*/ 3139440 h 3688080"/>
                <a:gd name="connsiteX14" fmla="*/ 160020 w 2147205"/>
                <a:gd name="connsiteY14" fmla="*/ 3230880 h 3688080"/>
                <a:gd name="connsiteX15" fmla="*/ 259080 w 2147205"/>
                <a:gd name="connsiteY15" fmla="*/ 3398520 h 3688080"/>
                <a:gd name="connsiteX16" fmla="*/ 396240 w 2147205"/>
                <a:gd name="connsiteY16" fmla="*/ 3467100 h 3688080"/>
                <a:gd name="connsiteX17" fmla="*/ 525780 w 2147205"/>
                <a:gd name="connsiteY17" fmla="*/ 3444240 h 3688080"/>
                <a:gd name="connsiteX18" fmla="*/ 632460 w 2147205"/>
                <a:gd name="connsiteY18" fmla="*/ 3429000 h 3688080"/>
                <a:gd name="connsiteX19" fmla="*/ 693420 w 2147205"/>
                <a:gd name="connsiteY19" fmla="*/ 3459480 h 3688080"/>
                <a:gd name="connsiteX20" fmla="*/ 853440 w 2147205"/>
                <a:gd name="connsiteY20" fmla="*/ 3444240 h 3688080"/>
                <a:gd name="connsiteX21" fmla="*/ 929640 w 2147205"/>
                <a:gd name="connsiteY21" fmla="*/ 3398520 h 3688080"/>
                <a:gd name="connsiteX22" fmla="*/ 1043940 w 2147205"/>
                <a:gd name="connsiteY22" fmla="*/ 3421380 h 3688080"/>
                <a:gd name="connsiteX23" fmla="*/ 1196340 w 2147205"/>
                <a:gd name="connsiteY23" fmla="*/ 3459480 h 3688080"/>
                <a:gd name="connsiteX24" fmla="*/ 1295400 w 2147205"/>
                <a:gd name="connsiteY24" fmla="*/ 3520440 h 3688080"/>
                <a:gd name="connsiteX25" fmla="*/ 1363980 w 2147205"/>
                <a:gd name="connsiteY25" fmla="*/ 3589020 h 3688080"/>
                <a:gd name="connsiteX26" fmla="*/ 1478280 w 2147205"/>
                <a:gd name="connsiteY26" fmla="*/ 3672840 h 3688080"/>
                <a:gd name="connsiteX27" fmla="*/ 1569720 w 2147205"/>
                <a:gd name="connsiteY27" fmla="*/ 3688080 h 3688080"/>
                <a:gd name="connsiteX28" fmla="*/ 1630680 w 2147205"/>
                <a:gd name="connsiteY28" fmla="*/ 3688080 h 3688080"/>
                <a:gd name="connsiteX29" fmla="*/ 1691640 w 2147205"/>
                <a:gd name="connsiteY29" fmla="*/ 3581400 h 3688080"/>
                <a:gd name="connsiteX30" fmla="*/ 1760220 w 2147205"/>
                <a:gd name="connsiteY30" fmla="*/ 3436620 h 3688080"/>
                <a:gd name="connsiteX31" fmla="*/ 2042160 w 2147205"/>
                <a:gd name="connsiteY31" fmla="*/ 3398520 h 3688080"/>
                <a:gd name="connsiteX32" fmla="*/ 2146493 w 2147205"/>
                <a:gd name="connsiteY32" fmla="*/ 3055270 h 3688080"/>
                <a:gd name="connsiteX33" fmla="*/ 2078528 w 2147205"/>
                <a:gd name="connsiteY33" fmla="*/ 2860627 h 3688080"/>
                <a:gd name="connsiteX34" fmla="*/ 1903217 w 2147205"/>
                <a:gd name="connsiteY34" fmla="*/ 2692370 h 3688080"/>
                <a:gd name="connsiteX35" fmla="*/ 1749632 w 2147205"/>
                <a:gd name="connsiteY35" fmla="*/ 2448634 h 3688080"/>
                <a:gd name="connsiteX36" fmla="*/ 1638449 w 2147205"/>
                <a:gd name="connsiteY36" fmla="*/ 2139722 h 3688080"/>
                <a:gd name="connsiteX37" fmla="*/ 1606193 w 2147205"/>
                <a:gd name="connsiteY37" fmla="*/ 1772188 h 3688080"/>
                <a:gd name="connsiteX38" fmla="*/ 1653540 w 2147205"/>
                <a:gd name="connsiteY38" fmla="*/ 1264920 h 3688080"/>
                <a:gd name="connsiteX39" fmla="*/ 1691640 w 2147205"/>
                <a:gd name="connsiteY39" fmla="*/ 952500 h 3688080"/>
                <a:gd name="connsiteX40" fmla="*/ 1760220 w 2147205"/>
                <a:gd name="connsiteY40" fmla="*/ 533400 h 3688080"/>
                <a:gd name="connsiteX41" fmla="*/ 1844040 w 2147205"/>
                <a:gd name="connsiteY41" fmla="*/ 144780 h 3688080"/>
                <a:gd name="connsiteX42" fmla="*/ 1211580 w 2147205"/>
                <a:gd name="connsiteY42" fmla="*/ 0 h 3688080"/>
                <a:gd name="connsiteX43" fmla="*/ 1165860 w 2147205"/>
                <a:gd name="connsiteY43" fmla="*/ 289560 h 3688080"/>
                <a:gd name="connsiteX0" fmla="*/ 1165860 w 2147205"/>
                <a:gd name="connsiteY0" fmla="*/ 289560 h 3688080"/>
                <a:gd name="connsiteX1" fmla="*/ 1135380 w 2147205"/>
                <a:gd name="connsiteY1" fmla="*/ 510540 h 3688080"/>
                <a:gd name="connsiteX2" fmla="*/ 1043940 w 2147205"/>
                <a:gd name="connsiteY2" fmla="*/ 937260 h 3688080"/>
                <a:gd name="connsiteX3" fmla="*/ 929640 w 2147205"/>
                <a:gd name="connsiteY3" fmla="*/ 1402080 h 3688080"/>
                <a:gd name="connsiteX4" fmla="*/ 853440 w 2147205"/>
                <a:gd name="connsiteY4" fmla="*/ 1638300 h 3688080"/>
                <a:gd name="connsiteX5" fmla="*/ 746760 w 2147205"/>
                <a:gd name="connsiteY5" fmla="*/ 1882140 h 3688080"/>
                <a:gd name="connsiteX6" fmla="*/ 601980 w 2147205"/>
                <a:gd name="connsiteY6" fmla="*/ 2095500 h 3688080"/>
                <a:gd name="connsiteX7" fmla="*/ 320040 w 2147205"/>
                <a:gd name="connsiteY7" fmla="*/ 2499360 h 3688080"/>
                <a:gd name="connsiteX8" fmla="*/ 182880 w 2147205"/>
                <a:gd name="connsiteY8" fmla="*/ 2613660 h 3688080"/>
                <a:gd name="connsiteX9" fmla="*/ 129540 w 2147205"/>
                <a:gd name="connsiteY9" fmla="*/ 2727960 h 3688080"/>
                <a:gd name="connsiteX10" fmla="*/ 15240 w 2147205"/>
                <a:gd name="connsiteY10" fmla="*/ 2834640 h 3688080"/>
                <a:gd name="connsiteX11" fmla="*/ 7620 w 2147205"/>
                <a:gd name="connsiteY11" fmla="*/ 2971800 h 3688080"/>
                <a:gd name="connsiteX12" fmla="*/ 0 w 2147205"/>
                <a:gd name="connsiteY12" fmla="*/ 3078480 h 3688080"/>
                <a:gd name="connsiteX13" fmla="*/ 99060 w 2147205"/>
                <a:gd name="connsiteY13" fmla="*/ 3139440 h 3688080"/>
                <a:gd name="connsiteX14" fmla="*/ 160020 w 2147205"/>
                <a:gd name="connsiteY14" fmla="*/ 3230880 h 3688080"/>
                <a:gd name="connsiteX15" fmla="*/ 259080 w 2147205"/>
                <a:gd name="connsiteY15" fmla="*/ 3398520 h 3688080"/>
                <a:gd name="connsiteX16" fmla="*/ 396240 w 2147205"/>
                <a:gd name="connsiteY16" fmla="*/ 3467100 h 3688080"/>
                <a:gd name="connsiteX17" fmla="*/ 525780 w 2147205"/>
                <a:gd name="connsiteY17" fmla="*/ 3444240 h 3688080"/>
                <a:gd name="connsiteX18" fmla="*/ 632460 w 2147205"/>
                <a:gd name="connsiteY18" fmla="*/ 3429000 h 3688080"/>
                <a:gd name="connsiteX19" fmla="*/ 693420 w 2147205"/>
                <a:gd name="connsiteY19" fmla="*/ 3459480 h 3688080"/>
                <a:gd name="connsiteX20" fmla="*/ 853440 w 2147205"/>
                <a:gd name="connsiteY20" fmla="*/ 3444240 h 3688080"/>
                <a:gd name="connsiteX21" fmla="*/ 929640 w 2147205"/>
                <a:gd name="connsiteY21" fmla="*/ 3398520 h 3688080"/>
                <a:gd name="connsiteX22" fmla="*/ 1043940 w 2147205"/>
                <a:gd name="connsiteY22" fmla="*/ 3421380 h 3688080"/>
                <a:gd name="connsiteX23" fmla="*/ 1196340 w 2147205"/>
                <a:gd name="connsiteY23" fmla="*/ 3459480 h 3688080"/>
                <a:gd name="connsiteX24" fmla="*/ 1295400 w 2147205"/>
                <a:gd name="connsiteY24" fmla="*/ 3520440 h 3688080"/>
                <a:gd name="connsiteX25" fmla="*/ 1363980 w 2147205"/>
                <a:gd name="connsiteY25" fmla="*/ 3589020 h 3688080"/>
                <a:gd name="connsiteX26" fmla="*/ 1478280 w 2147205"/>
                <a:gd name="connsiteY26" fmla="*/ 3672840 h 3688080"/>
                <a:gd name="connsiteX27" fmla="*/ 1569720 w 2147205"/>
                <a:gd name="connsiteY27" fmla="*/ 3688080 h 3688080"/>
                <a:gd name="connsiteX28" fmla="*/ 1630680 w 2147205"/>
                <a:gd name="connsiteY28" fmla="*/ 3688080 h 3688080"/>
                <a:gd name="connsiteX29" fmla="*/ 1691640 w 2147205"/>
                <a:gd name="connsiteY29" fmla="*/ 3581400 h 3688080"/>
                <a:gd name="connsiteX30" fmla="*/ 1706919 w 2147205"/>
                <a:gd name="connsiteY30" fmla="*/ 3449311 h 3688080"/>
                <a:gd name="connsiteX31" fmla="*/ 2042160 w 2147205"/>
                <a:gd name="connsiteY31" fmla="*/ 3398520 h 3688080"/>
                <a:gd name="connsiteX32" fmla="*/ 2146493 w 2147205"/>
                <a:gd name="connsiteY32" fmla="*/ 3055270 h 3688080"/>
                <a:gd name="connsiteX33" fmla="*/ 2078528 w 2147205"/>
                <a:gd name="connsiteY33" fmla="*/ 2860627 h 3688080"/>
                <a:gd name="connsiteX34" fmla="*/ 1903217 w 2147205"/>
                <a:gd name="connsiteY34" fmla="*/ 2692370 h 3688080"/>
                <a:gd name="connsiteX35" fmla="*/ 1749632 w 2147205"/>
                <a:gd name="connsiteY35" fmla="*/ 2448634 h 3688080"/>
                <a:gd name="connsiteX36" fmla="*/ 1638449 w 2147205"/>
                <a:gd name="connsiteY36" fmla="*/ 2139722 h 3688080"/>
                <a:gd name="connsiteX37" fmla="*/ 1606193 w 2147205"/>
                <a:gd name="connsiteY37" fmla="*/ 1772188 h 3688080"/>
                <a:gd name="connsiteX38" fmla="*/ 1653540 w 2147205"/>
                <a:gd name="connsiteY38" fmla="*/ 1264920 h 3688080"/>
                <a:gd name="connsiteX39" fmla="*/ 1691640 w 2147205"/>
                <a:gd name="connsiteY39" fmla="*/ 952500 h 3688080"/>
                <a:gd name="connsiteX40" fmla="*/ 1760220 w 2147205"/>
                <a:gd name="connsiteY40" fmla="*/ 533400 h 3688080"/>
                <a:gd name="connsiteX41" fmla="*/ 1844040 w 2147205"/>
                <a:gd name="connsiteY41" fmla="*/ 144780 h 3688080"/>
                <a:gd name="connsiteX42" fmla="*/ 1211580 w 2147205"/>
                <a:gd name="connsiteY42" fmla="*/ 0 h 3688080"/>
                <a:gd name="connsiteX43" fmla="*/ 1165860 w 2147205"/>
                <a:gd name="connsiteY43" fmla="*/ 289560 h 3688080"/>
                <a:gd name="connsiteX0" fmla="*/ 1165860 w 2147445"/>
                <a:gd name="connsiteY0" fmla="*/ 289560 h 3688080"/>
                <a:gd name="connsiteX1" fmla="*/ 1135380 w 2147445"/>
                <a:gd name="connsiteY1" fmla="*/ 510540 h 3688080"/>
                <a:gd name="connsiteX2" fmla="*/ 1043940 w 2147445"/>
                <a:gd name="connsiteY2" fmla="*/ 937260 h 3688080"/>
                <a:gd name="connsiteX3" fmla="*/ 929640 w 2147445"/>
                <a:gd name="connsiteY3" fmla="*/ 1402080 h 3688080"/>
                <a:gd name="connsiteX4" fmla="*/ 853440 w 2147445"/>
                <a:gd name="connsiteY4" fmla="*/ 1638300 h 3688080"/>
                <a:gd name="connsiteX5" fmla="*/ 746760 w 2147445"/>
                <a:gd name="connsiteY5" fmla="*/ 1882140 h 3688080"/>
                <a:gd name="connsiteX6" fmla="*/ 601980 w 2147445"/>
                <a:gd name="connsiteY6" fmla="*/ 2095500 h 3688080"/>
                <a:gd name="connsiteX7" fmla="*/ 320040 w 2147445"/>
                <a:gd name="connsiteY7" fmla="*/ 2499360 h 3688080"/>
                <a:gd name="connsiteX8" fmla="*/ 182880 w 2147445"/>
                <a:gd name="connsiteY8" fmla="*/ 2613660 h 3688080"/>
                <a:gd name="connsiteX9" fmla="*/ 129540 w 2147445"/>
                <a:gd name="connsiteY9" fmla="*/ 2727960 h 3688080"/>
                <a:gd name="connsiteX10" fmla="*/ 15240 w 2147445"/>
                <a:gd name="connsiteY10" fmla="*/ 2834640 h 3688080"/>
                <a:gd name="connsiteX11" fmla="*/ 7620 w 2147445"/>
                <a:gd name="connsiteY11" fmla="*/ 2971800 h 3688080"/>
                <a:gd name="connsiteX12" fmla="*/ 0 w 2147445"/>
                <a:gd name="connsiteY12" fmla="*/ 3078480 h 3688080"/>
                <a:gd name="connsiteX13" fmla="*/ 99060 w 2147445"/>
                <a:gd name="connsiteY13" fmla="*/ 3139440 h 3688080"/>
                <a:gd name="connsiteX14" fmla="*/ 160020 w 2147445"/>
                <a:gd name="connsiteY14" fmla="*/ 3230880 h 3688080"/>
                <a:gd name="connsiteX15" fmla="*/ 259080 w 2147445"/>
                <a:gd name="connsiteY15" fmla="*/ 3398520 h 3688080"/>
                <a:gd name="connsiteX16" fmla="*/ 396240 w 2147445"/>
                <a:gd name="connsiteY16" fmla="*/ 3467100 h 3688080"/>
                <a:gd name="connsiteX17" fmla="*/ 525780 w 2147445"/>
                <a:gd name="connsiteY17" fmla="*/ 3444240 h 3688080"/>
                <a:gd name="connsiteX18" fmla="*/ 632460 w 2147445"/>
                <a:gd name="connsiteY18" fmla="*/ 3429000 h 3688080"/>
                <a:gd name="connsiteX19" fmla="*/ 693420 w 2147445"/>
                <a:gd name="connsiteY19" fmla="*/ 3459480 h 3688080"/>
                <a:gd name="connsiteX20" fmla="*/ 853440 w 2147445"/>
                <a:gd name="connsiteY20" fmla="*/ 3444240 h 3688080"/>
                <a:gd name="connsiteX21" fmla="*/ 929640 w 2147445"/>
                <a:gd name="connsiteY21" fmla="*/ 3398520 h 3688080"/>
                <a:gd name="connsiteX22" fmla="*/ 1043940 w 2147445"/>
                <a:gd name="connsiteY22" fmla="*/ 3421380 h 3688080"/>
                <a:gd name="connsiteX23" fmla="*/ 1196340 w 2147445"/>
                <a:gd name="connsiteY23" fmla="*/ 3459480 h 3688080"/>
                <a:gd name="connsiteX24" fmla="*/ 1295400 w 2147445"/>
                <a:gd name="connsiteY24" fmla="*/ 3520440 h 3688080"/>
                <a:gd name="connsiteX25" fmla="*/ 1363980 w 2147445"/>
                <a:gd name="connsiteY25" fmla="*/ 3589020 h 3688080"/>
                <a:gd name="connsiteX26" fmla="*/ 1478280 w 2147445"/>
                <a:gd name="connsiteY26" fmla="*/ 3672840 h 3688080"/>
                <a:gd name="connsiteX27" fmla="*/ 1569720 w 2147445"/>
                <a:gd name="connsiteY27" fmla="*/ 3688080 h 3688080"/>
                <a:gd name="connsiteX28" fmla="*/ 1630680 w 2147445"/>
                <a:gd name="connsiteY28" fmla="*/ 3688080 h 3688080"/>
                <a:gd name="connsiteX29" fmla="*/ 1691640 w 2147445"/>
                <a:gd name="connsiteY29" fmla="*/ 3581400 h 3688080"/>
                <a:gd name="connsiteX30" fmla="*/ 1706919 w 2147445"/>
                <a:gd name="connsiteY30" fmla="*/ 3449311 h 3688080"/>
                <a:gd name="connsiteX31" fmla="*/ 2035378 w 2147445"/>
                <a:gd name="connsiteY31" fmla="*/ 3425173 h 3688080"/>
                <a:gd name="connsiteX32" fmla="*/ 2146493 w 2147445"/>
                <a:gd name="connsiteY32" fmla="*/ 3055270 h 3688080"/>
                <a:gd name="connsiteX33" fmla="*/ 2078528 w 2147445"/>
                <a:gd name="connsiteY33" fmla="*/ 2860627 h 3688080"/>
                <a:gd name="connsiteX34" fmla="*/ 1903217 w 2147445"/>
                <a:gd name="connsiteY34" fmla="*/ 2692370 h 3688080"/>
                <a:gd name="connsiteX35" fmla="*/ 1749632 w 2147445"/>
                <a:gd name="connsiteY35" fmla="*/ 2448634 h 3688080"/>
                <a:gd name="connsiteX36" fmla="*/ 1638449 w 2147445"/>
                <a:gd name="connsiteY36" fmla="*/ 2139722 h 3688080"/>
                <a:gd name="connsiteX37" fmla="*/ 1606193 w 2147445"/>
                <a:gd name="connsiteY37" fmla="*/ 1772188 h 3688080"/>
                <a:gd name="connsiteX38" fmla="*/ 1653540 w 2147445"/>
                <a:gd name="connsiteY38" fmla="*/ 1264920 h 3688080"/>
                <a:gd name="connsiteX39" fmla="*/ 1691640 w 2147445"/>
                <a:gd name="connsiteY39" fmla="*/ 952500 h 3688080"/>
                <a:gd name="connsiteX40" fmla="*/ 1760220 w 2147445"/>
                <a:gd name="connsiteY40" fmla="*/ 533400 h 3688080"/>
                <a:gd name="connsiteX41" fmla="*/ 1844040 w 2147445"/>
                <a:gd name="connsiteY41" fmla="*/ 144780 h 3688080"/>
                <a:gd name="connsiteX42" fmla="*/ 1211580 w 2147445"/>
                <a:gd name="connsiteY42" fmla="*/ 0 h 3688080"/>
                <a:gd name="connsiteX43" fmla="*/ 1165860 w 2147445"/>
                <a:gd name="connsiteY43" fmla="*/ 289560 h 3688080"/>
                <a:gd name="connsiteX0" fmla="*/ 1165860 w 2147951"/>
                <a:gd name="connsiteY0" fmla="*/ 289560 h 3688080"/>
                <a:gd name="connsiteX1" fmla="*/ 1135380 w 2147951"/>
                <a:gd name="connsiteY1" fmla="*/ 510540 h 3688080"/>
                <a:gd name="connsiteX2" fmla="*/ 1043940 w 2147951"/>
                <a:gd name="connsiteY2" fmla="*/ 937260 h 3688080"/>
                <a:gd name="connsiteX3" fmla="*/ 929640 w 2147951"/>
                <a:gd name="connsiteY3" fmla="*/ 1402080 h 3688080"/>
                <a:gd name="connsiteX4" fmla="*/ 853440 w 2147951"/>
                <a:gd name="connsiteY4" fmla="*/ 1638300 h 3688080"/>
                <a:gd name="connsiteX5" fmla="*/ 746760 w 2147951"/>
                <a:gd name="connsiteY5" fmla="*/ 1882140 h 3688080"/>
                <a:gd name="connsiteX6" fmla="*/ 601980 w 2147951"/>
                <a:gd name="connsiteY6" fmla="*/ 2095500 h 3688080"/>
                <a:gd name="connsiteX7" fmla="*/ 320040 w 2147951"/>
                <a:gd name="connsiteY7" fmla="*/ 2499360 h 3688080"/>
                <a:gd name="connsiteX8" fmla="*/ 182880 w 2147951"/>
                <a:gd name="connsiteY8" fmla="*/ 2613660 h 3688080"/>
                <a:gd name="connsiteX9" fmla="*/ 129540 w 2147951"/>
                <a:gd name="connsiteY9" fmla="*/ 2727960 h 3688080"/>
                <a:gd name="connsiteX10" fmla="*/ 15240 w 2147951"/>
                <a:gd name="connsiteY10" fmla="*/ 2834640 h 3688080"/>
                <a:gd name="connsiteX11" fmla="*/ 7620 w 2147951"/>
                <a:gd name="connsiteY11" fmla="*/ 2971800 h 3688080"/>
                <a:gd name="connsiteX12" fmla="*/ 0 w 2147951"/>
                <a:gd name="connsiteY12" fmla="*/ 3078480 h 3688080"/>
                <a:gd name="connsiteX13" fmla="*/ 99060 w 2147951"/>
                <a:gd name="connsiteY13" fmla="*/ 3139440 h 3688080"/>
                <a:gd name="connsiteX14" fmla="*/ 160020 w 2147951"/>
                <a:gd name="connsiteY14" fmla="*/ 3230880 h 3688080"/>
                <a:gd name="connsiteX15" fmla="*/ 259080 w 2147951"/>
                <a:gd name="connsiteY15" fmla="*/ 3398520 h 3688080"/>
                <a:gd name="connsiteX16" fmla="*/ 396240 w 2147951"/>
                <a:gd name="connsiteY16" fmla="*/ 3467100 h 3688080"/>
                <a:gd name="connsiteX17" fmla="*/ 525780 w 2147951"/>
                <a:gd name="connsiteY17" fmla="*/ 3444240 h 3688080"/>
                <a:gd name="connsiteX18" fmla="*/ 632460 w 2147951"/>
                <a:gd name="connsiteY18" fmla="*/ 3429000 h 3688080"/>
                <a:gd name="connsiteX19" fmla="*/ 693420 w 2147951"/>
                <a:gd name="connsiteY19" fmla="*/ 3459480 h 3688080"/>
                <a:gd name="connsiteX20" fmla="*/ 853440 w 2147951"/>
                <a:gd name="connsiteY20" fmla="*/ 3444240 h 3688080"/>
                <a:gd name="connsiteX21" fmla="*/ 929640 w 2147951"/>
                <a:gd name="connsiteY21" fmla="*/ 3398520 h 3688080"/>
                <a:gd name="connsiteX22" fmla="*/ 1043940 w 2147951"/>
                <a:gd name="connsiteY22" fmla="*/ 3421380 h 3688080"/>
                <a:gd name="connsiteX23" fmla="*/ 1196340 w 2147951"/>
                <a:gd name="connsiteY23" fmla="*/ 3459480 h 3688080"/>
                <a:gd name="connsiteX24" fmla="*/ 1295400 w 2147951"/>
                <a:gd name="connsiteY24" fmla="*/ 3520440 h 3688080"/>
                <a:gd name="connsiteX25" fmla="*/ 1363980 w 2147951"/>
                <a:gd name="connsiteY25" fmla="*/ 3589020 h 3688080"/>
                <a:gd name="connsiteX26" fmla="*/ 1478280 w 2147951"/>
                <a:gd name="connsiteY26" fmla="*/ 3672840 h 3688080"/>
                <a:gd name="connsiteX27" fmla="*/ 1569720 w 2147951"/>
                <a:gd name="connsiteY27" fmla="*/ 3688080 h 3688080"/>
                <a:gd name="connsiteX28" fmla="*/ 1630680 w 2147951"/>
                <a:gd name="connsiteY28" fmla="*/ 3688080 h 3688080"/>
                <a:gd name="connsiteX29" fmla="*/ 1691640 w 2147951"/>
                <a:gd name="connsiteY29" fmla="*/ 3581400 h 3688080"/>
                <a:gd name="connsiteX30" fmla="*/ 1706919 w 2147951"/>
                <a:gd name="connsiteY30" fmla="*/ 3449311 h 3688080"/>
                <a:gd name="connsiteX31" fmla="*/ 2022677 w 2147951"/>
                <a:gd name="connsiteY31" fmla="*/ 3414483 h 3688080"/>
                <a:gd name="connsiteX32" fmla="*/ 2146493 w 2147951"/>
                <a:gd name="connsiteY32" fmla="*/ 3055270 h 3688080"/>
                <a:gd name="connsiteX33" fmla="*/ 2078528 w 2147951"/>
                <a:gd name="connsiteY33" fmla="*/ 2860627 h 3688080"/>
                <a:gd name="connsiteX34" fmla="*/ 1903217 w 2147951"/>
                <a:gd name="connsiteY34" fmla="*/ 2692370 h 3688080"/>
                <a:gd name="connsiteX35" fmla="*/ 1749632 w 2147951"/>
                <a:gd name="connsiteY35" fmla="*/ 2448634 h 3688080"/>
                <a:gd name="connsiteX36" fmla="*/ 1638449 w 2147951"/>
                <a:gd name="connsiteY36" fmla="*/ 2139722 h 3688080"/>
                <a:gd name="connsiteX37" fmla="*/ 1606193 w 2147951"/>
                <a:gd name="connsiteY37" fmla="*/ 1772188 h 3688080"/>
                <a:gd name="connsiteX38" fmla="*/ 1653540 w 2147951"/>
                <a:gd name="connsiteY38" fmla="*/ 1264920 h 3688080"/>
                <a:gd name="connsiteX39" fmla="*/ 1691640 w 2147951"/>
                <a:gd name="connsiteY39" fmla="*/ 952500 h 3688080"/>
                <a:gd name="connsiteX40" fmla="*/ 1760220 w 2147951"/>
                <a:gd name="connsiteY40" fmla="*/ 533400 h 3688080"/>
                <a:gd name="connsiteX41" fmla="*/ 1844040 w 2147951"/>
                <a:gd name="connsiteY41" fmla="*/ 144780 h 3688080"/>
                <a:gd name="connsiteX42" fmla="*/ 1211580 w 2147951"/>
                <a:gd name="connsiteY42" fmla="*/ 0 h 3688080"/>
                <a:gd name="connsiteX43" fmla="*/ 1165860 w 2147951"/>
                <a:gd name="connsiteY43" fmla="*/ 289560 h 3688080"/>
                <a:gd name="connsiteX0" fmla="*/ 1165860 w 2147951"/>
                <a:gd name="connsiteY0" fmla="*/ 289560 h 3688080"/>
                <a:gd name="connsiteX1" fmla="*/ 1135380 w 2147951"/>
                <a:gd name="connsiteY1" fmla="*/ 510540 h 3688080"/>
                <a:gd name="connsiteX2" fmla="*/ 1043940 w 2147951"/>
                <a:gd name="connsiteY2" fmla="*/ 937260 h 3688080"/>
                <a:gd name="connsiteX3" fmla="*/ 929640 w 2147951"/>
                <a:gd name="connsiteY3" fmla="*/ 1402080 h 3688080"/>
                <a:gd name="connsiteX4" fmla="*/ 853440 w 2147951"/>
                <a:gd name="connsiteY4" fmla="*/ 1638300 h 3688080"/>
                <a:gd name="connsiteX5" fmla="*/ 746760 w 2147951"/>
                <a:gd name="connsiteY5" fmla="*/ 1882140 h 3688080"/>
                <a:gd name="connsiteX6" fmla="*/ 601980 w 2147951"/>
                <a:gd name="connsiteY6" fmla="*/ 2095500 h 3688080"/>
                <a:gd name="connsiteX7" fmla="*/ 320040 w 2147951"/>
                <a:gd name="connsiteY7" fmla="*/ 2499360 h 3688080"/>
                <a:gd name="connsiteX8" fmla="*/ 182880 w 2147951"/>
                <a:gd name="connsiteY8" fmla="*/ 2613660 h 3688080"/>
                <a:gd name="connsiteX9" fmla="*/ 129540 w 2147951"/>
                <a:gd name="connsiteY9" fmla="*/ 2727960 h 3688080"/>
                <a:gd name="connsiteX10" fmla="*/ 15240 w 2147951"/>
                <a:gd name="connsiteY10" fmla="*/ 2834640 h 3688080"/>
                <a:gd name="connsiteX11" fmla="*/ 7620 w 2147951"/>
                <a:gd name="connsiteY11" fmla="*/ 2971800 h 3688080"/>
                <a:gd name="connsiteX12" fmla="*/ 0 w 2147951"/>
                <a:gd name="connsiteY12" fmla="*/ 3078480 h 3688080"/>
                <a:gd name="connsiteX13" fmla="*/ 99060 w 2147951"/>
                <a:gd name="connsiteY13" fmla="*/ 3139440 h 3688080"/>
                <a:gd name="connsiteX14" fmla="*/ 160020 w 2147951"/>
                <a:gd name="connsiteY14" fmla="*/ 3230880 h 3688080"/>
                <a:gd name="connsiteX15" fmla="*/ 259080 w 2147951"/>
                <a:gd name="connsiteY15" fmla="*/ 3398520 h 3688080"/>
                <a:gd name="connsiteX16" fmla="*/ 396240 w 2147951"/>
                <a:gd name="connsiteY16" fmla="*/ 3467100 h 3688080"/>
                <a:gd name="connsiteX17" fmla="*/ 525780 w 2147951"/>
                <a:gd name="connsiteY17" fmla="*/ 3444240 h 3688080"/>
                <a:gd name="connsiteX18" fmla="*/ 632460 w 2147951"/>
                <a:gd name="connsiteY18" fmla="*/ 3429000 h 3688080"/>
                <a:gd name="connsiteX19" fmla="*/ 693420 w 2147951"/>
                <a:gd name="connsiteY19" fmla="*/ 3459480 h 3688080"/>
                <a:gd name="connsiteX20" fmla="*/ 853440 w 2147951"/>
                <a:gd name="connsiteY20" fmla="*/ 3444240 h 3688080"/>
                <a:gd name="connsiteX21" fmla="*/ 929640 w 2147951"/>
                <a:gd name="connsiteY21" fmla="*/ 3398520 h 3688080"/>
                <a:gd name="connsiteX22" fmla="*/ 1043940 w 2147951"/>
                <a:gd name="connsiteY22" fmla="*/ 3421380 h 3688080"/>
                <a:gd name="connsiteX23" fmla="*/ 1196340 w 2147951"/>
                <a:gd name="connsiteY23" fmla="*/ 3459480 h 3688080"/>
                <a:gd name="connsiteX24" fmla="*/ 1295400 w 2147951"/>
                <a:gd name="connsiteY24" fmla="*/ 3520440 h 3688080"/>
                <a:gd name="connsiteX25" fmla="*/ 1363980 w 2147951"/>
                <a:gd name="connsiteY25" fmla="*/ 3589020 h 3688080"/>
                <a:gd name="connsiteX26" fmla="*/ 1478280 w 2147951"/>
                <a:gd name="connsiteY26" fmla="*/ 3672840 h 3688080"/>
                <a:gd name="connsiteX27" fmla="*/ 1569720 w 2147951"/>
                <a:gd name="connsiteY27" fmla="*/ 3688080 h 3688080"/>
                <a:gd name="connsiteX28" fmla="*/ 1630680 w 2147951"/>
                <a:gd name="connsiteY28" fmla="*/ 3688080 h 3688080"/>
                <a:gd name="connsiteX29" fmla="*/ 1706919 w 2147951"/>
                <a:gd name="connsiteY29" fmla="*/ 3449311 h 3688080"/>
                <a:gd name="connsiteX30" fmla="*/ 2022677 w 2147951"/>
                <a:gd name="connsiteY30" fmla="*/ 3414483 h 3688080"/>
                <a:gd name="connsiteX31" fmla="*/ 2146493 w 2147951"/>
                <a:gd name="connsiteY31" fmla="*/ 3055270 h 3688080"/>
                <a:gd name="connsiteX32" fmla="*/ 2078528 w 2147951"/>
                <a:gd name="connsiteY32" fmla="*/ 2860627 h 3688080"/>
                <a:gd name="connsiteX33" fmla="*/ 1903217 w 2147951"/>
                <a:gd name="connsiteY33" fmla="*/ 2692370 h 3688080"/>
                <a:gd name="connsiteX34" fmla="*/ 1749632 w 2147951"/>
                <a:gd name="connsiteY34" fmla="*/ 2448634 h 3688080"/>
                <a:gd name="connsiteX35" fmla="*/ 1638449 w 2147951"/>
                <a:gd name="connsiteY35" fmla="*/ 2139722 h 3688080"/>
                <a:gd name="connsiteX36" fmla="*/ 1606193 w 2147951"/>
                <a:gd name="connsiteY36" fmla="*/ 1772188 h 3688080"/>
                <a:gd name="connsiteX37" fmla="*/ 1653540 w 2147951"/>
                <a:gd name="connsiteY37" fmla="*/ 1264920 h 3688080"/>
                <a:gd name="connsiteX38" fmla="*/ 1691640 w 2147951"/>
                <a:gd name="connsiteY38" fmla="*/ 952500 h 3688080"/>
                <a:gd name="connsiteX39" fmla="*/ 1760220 w 2147951"/>
                <a:gd name="connsiteY39" fmla="*/ 533400 h 3688080"/>
                <a:gd name="connsiteX40" fmla="*/ 1844040 w 2147951"/>
                <a:gd name="connsiteY40" fmla="*/ 144780 h 3688080"/>
                <a:gd name="connsiteX41" fmla="*/ 1211580 w 2147951"/>
                <a:gd name="connsiteY41" fmla="*/ 0 h 3688080"/>
                <a:gd name="connsiteX42" fmla="*/ 1165860 w 2147951"/>
                <a:gd name="connsiteY42" fmla="*/ 289560 h 3688080"/>
                <a:gd name="connsiteX0" fmla="*/ 1165860 w 2147951"/>
                <a:gd name="connsiteY0" fmla="*/ 289560 h 3688080"/>
                <a:gd name="connsiteX1" fmla="*/ 1135380 w 2147951"/>
                <a:gd name="connsiteY1" fmla="*/ 510540 h 3688080"/>
                <a:gd name="connsiteX2" fmla="*/ 1043940 w 2147951"/>
                <a:gd name="connsiteY2" fmla="*/ 937260 h 3688080"/>
                <a:gd name="connsiteX3" fmla="*/ 929640 w 2147951"/>
                <a:gd name="connsiteY3" fmla="*/ 1402080 h 3688080"/>
                <a:gd name="connsiteX4" fmla="*/ 853440 w 2147951"/>
                <a:gd name="connsiteY4" fmla="*/ 1638300 h 3688080"/>
                <a:gd name="connsiteX5" fmla="*/ 746760 w 2147951"/>
                <a:gd name="connsiteY5" fmla="*/ 1882140 h 3688080"/>
                <a:gd name="connsiteX6" fmla="*/ 601980 w 2147951"/>
                <a:gd name="connsiteY6" fmla="*/ 2095500 h 3688080"/>
                <a:gd name="connsiteX7" fmla="*/ 320040 w 2147951"/>
                <a:gd name="connsiteY7" fmla="*/ 2499360 h 3688080"/>
                <a:gd name="connsiteX8" fmla="*/ 182880 w 2147951"/>
                <a:gd name="connsiteY8" fmla="*/ 2613660 h 3688080"/>
                <a:gd name="connsiteX9" fmla="*/ 129540 w 2147951"/>
                <a:gd name="connsiteY9" fmla="*/ 2727960 h 3688080"/>
                <a:gd name="connsiteX10" fmla="*/ 15240 w 2147951"/>
                <a:gd name="connsiteY10" fmla="*/ 2834640 h 3688080"/>
                <a:gd name="connsiteX11" fmla="*/ 7620 w 2147951"/>
                <a:gd name="connsiteY11" fmla="*/ 2971800 h 3688080"/>
                <a:gd name="connsiteX12" fmla="*/ 0 w 2147951"/>
                <a:gd name="connsiteY12" fmla="*/ 3078480 h 3688080"/>
                <a:gd name="connsiteX13" fmla="*/ 99060 w 2147951"/>
                <a:gd name="connsiteY13" fmla="*/ 3139440 h 3688080"/>
                <a:gd name="connsiteX14" fmla="*/ 160020 w 2147951"/>
                <a:gd name="connsiteY14" fmla="*/ 3230880 h 3688080"/>
                <a:gd name="connsiteX15" fmla="*/ 259080 w 2147951"/>
                <a:gd name="connsiteY15" fmla="*/ 3398520 h 3688080"/>
                <a:gd name="connsiteX16" fmla="*/ 396240 w 2147951"/>
                <a:gd name="connsiteY16" fmla="*/ 3467100 h 3688080"/>
                <a:gd name="connsiteX17" fmla="*/ 525780 w 2147951"/>
                <a:gd name="connsiteY17" fmla="*/ 3444240 h 3688080"/>
                <a:gd name="connsiteX18" fmla="*/ 632460 w 2147951"/>
                <a:gd name="connsiteY18" fmla="*/ 3429000 h 3688080"/>
                <a:gd name="connsiteX19" fmla="*/ 693420 w 2147951"/>
                <a:gd name="connsiteY19" fmla="*/ 3459480 h 3688080"/>
                <a:gd name="connsiteX20" fmla="*/ 853440 w 2147951"/>
                <a:gd name="connsiteY20" fmla="*/ 3444240 h 3688080"/>
                <a:gd name="connsiteX21" fmla="*/ 929640 w 2147951"/>
                <a:gd name="connsiteY21" fmla="*/ 3398520 h 3688080"/>
                <a:gd name="connsiteX22" fmla="*/ 1043940 w 2147951"/>
                <a:gd name="connsiteY22" fmla="*/ 3421380 h 3688080"/>
                <a:gd name="connsiteX23" fmla="*/ 1196340 w 2147951"/>
                <a:gd name="connsiteY23" fmla="*/ 3459480 h 3688080"/>
                <a:gd name="connsiteX24" fmla="*/ 1295400 w 2147951"/>
                <a:gd name="connsiteY24" fmla="*/ 3520440 h 3688080"/>
                <a:gd name="connsiteX25" fmla="*/ 1363980 w 2147951"/>
                <a:gd name="connsiteY25" fmla="*/ 3589020 h 3688080"/>
                <a:gd name="connsiteX26" fmla="*/ 1478280 w 2147951"/>
                <a:gd name="connsiteY26" fmla="*/ 3672840 h 3688080"/>
                <a:gd name="connsiteX27" fmla="*/ 1569720 w 2147951"/>
                <a:gd name="connsiteY27" fmla="*/ 3688080 h 3688080"/>
                <a:gd name="connsiteX28" fmla="*/ 1706919 w 2147951"/>
                <a:gd name="connsiteY28" fmla="*/ 3449311 h 3688080"/>
                <a:gd name="connsiteX29" fmla="*/ 2022677 w 2147951"/>
                <a:gd name="connsiteY29" fmla="*/ 3414483 h 3688080"/>
                <a:gd name="connsiteX30" fmla="*/ 2146493 w 2147951"/>
                <a:gd name="connsiteY30" fmla="*/ 3055270 h 3688080"/>
                <a:gd name="connsiteX31" fmla="*/ 2078528 w 2147951"/>
                <a:gd name="connsiteY31" fmla="*/ 2860627 h 3688080"/>
                <a:gd name="connsiteX32" fmla="*/ 1903217 w 2147951"/>
                <a:gd name="connsiteY32" fmla="*/ 2692370 h 3688080"/>
                <a:gd name="connsiteX33" fmla="*/ 1749632 w 2147951"/>
                <a:gd name="connsiteY33" fmla="*/ 2448634 h 3688080"/>
                <a:gd name="connsiteX34" fmla="*/ 1638449 w 2147951"/>
                <a:gd name="connsiteY34" fmla="*/ 2139722 h 3688080"/>
                <a:gd name="connsiteX35" fmla="*/ 1606193 w 2147951"/>
                <a:gd name="connsiteY35" fmla="*/ 1772188 h 3688080"/>
                <a:gd name="connsiteX36" fmla="*/ 1653540 w 2147951"/>
                <a:gd name="connsiteY36" fmla="*/ 1264920 h 3688080"/>
                <a:gd name="connsiteX37" fmla="*/ 1691640 w 2147951"/>
                <a:gd name="connsiteY37" fmla="*/ 952500 h 3688080"/>
                <a:gd name="connsiteX38" fmla="*/ 1760220 w 2147951"/>
                <a:gd name="connsiteY38" fmla="*/ 533400 h 3688080"/>
                <a:gd name="connsiteX39" fmla="*/ 1844040 w 2147951"/>
                <a:gd name="connsiteY39" fmla="*/ 144780 h 3688080"/>
                <a:gd name="connsiteX40" fmla="*/ 1211580 w 2147951"/>
                <a:gd name="connsiteY40" fmla="*/ 0 h 3688080"/>
                <a:gd name="connsiteX41" fmla="*/ 1165860 w 2147951"/>
                <a:gd name="connsiteY41" fmla="*/ 289560 h 3688080"/>
                <a:gd name="connsiteX0" fmla="*/ 1165860 w 2147951"/>
                <a:gd name="connsiteY0" fmla="*/ 289560 h 3688080"/>
                <a:gd name="connsiteX1" fmla="*/ 1135380 w 2147951"/>
                <a:gd name="connsiteY1" fmla="*/ 510540 h 3688080"/>
                <a:gd name="connsiteX2" fmla="*/ 1043940 w 2147951"/>
                <a:gd name="connsiteY2" fmla="*/ 937260 h 3688080"/>
                <a:gd name="connsiteX3" fmla="*/ 929640 w 2147951"/>
                <a:gd name="connsiteY3" fmla="*/ 1402080 h 3688080"/>
                <a:gd name="connsiteX4" fmla="*/ 853440 w 2147951"/>
                <a:gd name="connsiteY4" fmla="*/ 1638300 h 3688080"/>
                <a:gd name="connsiteX5" fmla="*/ 746760 w 2147951"/>
                <a:gd name="connsiteY5" fmla="*/ 1882140 h 3688080"/>
                <a:gd name="connsiteX6" fmla="*/ 601980 w 2147951"/>
                <a:gd name="connsiteY6" fmla="*/ 2095500 h 3688080"/>
                <a:gd name="connsiteX7" fmla="*/ 320040 w 2147951"/>
                <a:gd name="connsiteY7" fmla="*/ 2499360 h 3688080"/>
                <a:gd name="connsiteX8" fmla="*/ 182880 w 2147951"/>
                <a:gd name="connsiteY8" fmla="*/ 2613660 h 3688080"/>
                <a:gd name="connsiteX9" fmla="*/ 129540 w 2147951"/>
                <a:gd name="connsiteY9" fmla="*/ 2727960 h 3688080"/>
                <a:gd name="connsiteX10" fmla="*/ 15240 w 2147951"/>
                <a:gd name="connsiteY10" fmla="*/ 2834640 h 3688080"/>
                <a:gd name="connsiteX11" fmla="*/ 7620 w 2147951"/>
                <a:gd name="connsiteY11" fmla="*/ 2971800 h 3688080"/>
                <a:gd name="connsiteX12" fmla="*/ 0 w 2147951"/>
                <a:gd name="connsiteY12" fmla="*/ 3078480 h 3688080"/>
                <a:gd name="connsiteX13" fmla="*/ 99060 w 2147951"/>
                <a:gd name="connsiteY13" fmla="*/ 3139440 h 3688080"/>
                <a:gd name="connsiteX14" fmla="*/ 160020 w 2147951"/>
                <a:gd name="connsiteY14" fmla="*/ 3230880 h 3688080"/>
                <a:gd name="connsiteX15" fmla="*/ 259080 w 2147951"/>
                <a:gd name="connsiteY15" fmla="*/ 3398520 h 3688080"/>
                <a:gd name="connsiteX16" fmla="*/ 396240 w 2147951"/>
                <a:gd name="connsiteY16" fmla="*/ 3467100 h 3688080"/>
                <a:gd name="connsiteX17" fmla="*/ 525780 w 2147951"/>
                <a:gd name="connsiteY17" fmla="*/ 3444240 h 3688080"/>
                <a:gd name="connsiteX18" fmla="*/ 632460 w 2147951"/>
                <a:gd name="connsiteY18" fmla="*/ 3429000 h 3688080"/>
                <a:gd name="connsiteX19" fmla="*/ 693420 w 2147951"/>
                <a:gd name="connsiteY19" fmla="*/ 3459480 h 3688080"/>
                <a:gd name="connsiteX20" fmla="*/ 853440 w 2147951"/>
                <a:gd name="connsiteY20" fmla="*/ 3444240 h 3688080"/>
                <a:gd name="connsiteX21" fmla="*/ 929640 w 2147951"/>
                <a:gd name="connsiteY21" fmla="*/ 3398520 h 3688080"/>
                <a:gd name="connsiteX22" fmla="*/ 1043940 w 2147951"/>
                <a:gd name="connsiteY22" fmla="*/ 3421380 h 3688080"/>
                <a:gd name="connsiteX23" fmla="*/ 1196340 w 2147951"/>
                <a:gd name="connsiteY23" fmla="*/ 3459480 h 3688080"/>
                <a:gd name="connsiteX24" fmla="*/ 1295400 w 2147951"/>
                <a:gd name="connsiteY24" fmla="*/ 3520440 h 3688080"/>
                <a:gd name="connsiteX25" fmla="*/ 1363980 w 2147951"/>
                <a:gd name="connsiteY25" fmla="*/ 3589020 h 3688080"/>
                <a:gd name="connsiteX26" fmla="*/ 1569720 w 2147951"/>
                <a:gd name="connsiteY26" fmla="*/ 3688080 h 3688080"/>
                <a:gd name="connsiteX27" fmla="*/ 1706919 w 2147951"/>
                <a:gd name="connsiteY27" fmla="*/ 3449311 h 3688080"/>
                <a:gd name="connsiteX28" fmla="*/ 2022677 w 2147951"/>
                <a:gd name="connsiteY28" fmla="*/ 3414483 h 3688080"/>
                <a:gd name="connsiteX29" fmla="*/ 2146493 w 2147951"/>
                <a:gd name="connsiteY29" fmla="*/ 3055270 h 3688080"/>
                <a:gd name="connsiteX30" fmla="*/ 2078528 w 2147951"/>
                <a:gd name="connsiteY30" fmla="*/ 2860627 h 3688080"/>
                <a:gd name="connsiteX31" fmla="*/ 1903217 w 2147951"/>
                <a:gd name="connsiteY31" fmla="*/ 2692370 h 3688080"/>
                <a:gd name="connsiteX32" fmla="*/ 1749632 w 2147951"/>
                <a:gd name="connsiteY32" fmla="*/ 2448634 h 3688080"/>
                <a:gd name="connsiteX33" fmla="*/ 1638449 w 2147951"/>
                <a:gd name="connsiteY33" fmla="*/ 2139722 h 3688080"/>
                <a:gd name="connsiteX34" fmla="*/ 1606193 w 2147951"/>
                <a:gd name="connsiteY34" fmla="*/ 1772188 h 3688080"/>
                <a:gd name="connsiteX35" fmla="*/ 1653540 w 2147951"/>
                <a:gd name="connsiteY35" fmla="*/ 1264920 h 3688080"/>
                <a:gd name="connsiteX36" fmla="*/ 1691640 w 2147951"/>
                <a:gd name="connsiteY36" fmla="*/ 952500 h 3688080"/>
                <a:gd name="connsiteX37" fmla="*/ 1760220 w 2147951"/>
                <a:gd name="connsiteY37" fmla="*/ 533400 h 3688080"/>
                <a:gd name="connsiteX38" fmla="*/ 1844040 w 2147951"/>
                <a:gd name="connsiteY38" fmla="*/ 144780 h 3688080"/>
                <a:gd name="connsiteX39" fmla="*/ 1211580 w 2147951"/>
                <a:gd name="connsiteY39" fmla="*/ 0 h 3688080"/>
                <a:gd name="connsiteX40" fmla="*/ 1165860 w 2147951"/>
                <a:gd name="connsiteY40" fmla="*/ 289560 h 3688080"/>
                <a:gd name="connsiteX0" fmla="*/ 1165860 w 2147951"/>
                <a:gd name="connsiteY0" fmla="*/ 289560 h 3688080"/>
                <a:gd name="connsiteX1" fmla="*/ 1135380 w 2147951"/>
                <a:gd name="connsiteY1" fmla="*/ 510540 h 3688080"/>
                <a:gd name="connsiteX2" fmla="*/ 1043940 w 2147951"/>
                <a:gd name="connsiteY2" fmla="*/ 937260 h 3688080"/>
                <a:gd name="connsiteX3" fmla="*/ 929640 w 2147951"/>
                <a:gd name="connsiteY3" fmla="*/ 1402080 h 3688080"/>
                <a:gd name="connsiteX4" fmla="*/ 853440 w 2147951"/>
                <a:gd name="connsiteY4" fmla="*/ 1638300 h 3688080"/>
                <a:gd name="connsiteX5" fmla="*/ 746760 w 2147951"/>
                <a:gd name="connsiteY5" fmla="*/ 1882140 h 3688080"/>
                <a:gd name="connsiteX6" fmla="*/ 601980 w 2147951"/>
                <a:gd name="connsiteY6" fmla="*/ 2095500 h 3688080"/>
                <a:gd name="connsiteX7" fmla="*/ 320040 w 2147951"/>
                <a:gd name="connsiteY7" fmla="*/ 2499360 h 3688080"/>
                <a:gd name="connsiteX8" fmla="*/ 182880 w 2147951"/>
                <a:gd name="connsiteY8" fmla="*/ 2613660 h 3688080"/>
                <a:gd name="connsiteX9" fmla="*/ 129540 w 2147951"/>
                <a:gd name="connsiteY9" fmla="*/ 2727960 h 3688080"/>
                <a:gd name="connsiteX10" fmla="*/ 15240 w 2147951"/>
                <a:gd name="connsiteY10" fmla="*/ 2834640 h 3688080"/>
                <a:gd name="connsiteX11" fmla="*/ 7620 w 2147951"/>
                <a:gd name="connsiteY11" fmla="*/ 2971800 h 3688080"/>
                <a:gd name="connsiteX12" fmla="*/ 0 w 2147951"/>
                <a:gd name="connsiteY12" fmla="*/ 3078480 h 3688080"/>
                <a:gd name="connsiteX13" fmla="*/ 99060 w 2147951"/>
                <a:gd name="connsiteY13" fmla="*/ 3139440 h 3688080"/>
                <a:gd name="connsiteX14" fmla="*/ 160020 w 2147951"/>
                <a:gd name="connsiteY14" fmla="*/ 3230880 h 3688080"/>
                <a:gd name="connsiteX15" fmla="*/ 259080 w 2147951"/>
                <a:gd name="connsiteY15" fmla="*/ 3398520 h 3688080"/>
                <a:gd name="connsiteX16" fmla="*/ 396240 w 2147951"/>
                <a:gd name="connsiteY16" fmla="*/ 3467100 h 3688080"/>
                <a:gd name="connsiteX17" fmla="*/ 525780 w 2147951"/>
                <a:gd name="connsiteY17" fmla="*/ 3444240 h 3688080"/>
                <a:gd name="connsiteX18" fmla="*/ 632460 w 2147951"/>
                <a:gd name="connsiteY18" fmla="*/ 3429000 h 3688080"/>
                <a:gd name="connsiteX19" fmla="*/ 693420 w 2147951"/>
                <a:gd name="connsiteY19" fmla="*/ 3459480 h 3688080"/>
                <a:gd name="connsiteX20" fmla="*/ 853440 w 2147951"/>
                <a:gd name="connsiteY20" fmla="*/ 3444240 h 3688080"/>
                <a:gd name="connsiteX21" fmla="*/ 929640 w 2147951"/>
                <a:gd name="connsiteY21" fmla="*/ 3398520 h 3688080"/>
                <a:gd name="connsiteX22" fmla="*/ 1043940 w 2147951"/>
                <a:gd name="connsiteY22" fmla="*/ 3421380 h 3688080"/>
                <a:gd name="connsiteX23" fmla="*/ 1196340 w 2147951"/>
                <a:gd name="connsiteY23" fmla="*/ 3459480 h 3688080"/>
                <a:gd name="connsiteX24" fmla="*/ 1363980 w 2147951"/>
                <a:gd name="connsiteY24" fmla="*/ 3589020 h 3688080"/>
                <a:gd name="connsiteX25" fmla="*/ 1569720 w 2147951"/>
                <a:gd name="connsiteY25" fmla="*/ 3688080 h 3688080"/>
                <a:gd name="connsiteX26" fmla="*/ 1706919 w 2147951"/>
                <a:gd name="connsiteY26" fmla="*/ 3449311 h 3688080"/>
                <a:gd name="connsiteX27" fmla="*/ 2022677 w 2147951"/>
                <a:gd name="connsiteY27" fmla="*/ 3414483 h 3688080"/>
                <a:gd name="connsiteX28" fmla="*/ 2146493 w 2147951"/>
                <a:gd name="connsiteY28" fmla="*/ 3055270 h 3688080"/>
                <a:gd name="connsiteX29" fmla="*/ 2078528 w 2147951"/>
                <a:gd name="connsiteY29" fmla="*/ 2860627 h 3688080"/>
                <a:gd name="connsiteX30" fmla="*/ 1903217 w 2147951"/>
                <a:gd name="connsiteY30" fmla="*/ 2692370 h 3688080"/>
                <a:gd name="connsiteX31" fmla="*/ 1749632 w 2147951"/>
                <a:gd name="connsiteY31" fmla="*/ 2448634 h 3688080"/>
                <a:gd name="connsiteX32" fmla="*/ 1638449 w 2147951"/>
                <a:gd name="connsiteY32" fmla="*/ 2139722 h 3688080"/>
                <a:gd name="connsiteX33" fmla="*/ 1606193 w 2147951"/>
                <a:gd name="connsiteY33" fmla="*/ 1772188 h 3688080"/>
                <a:gd name="connsiteX34" fmla="*/ 1653540 w 2147951"/>
                <a:gd name="connsiteY34" fmla="*/ 1264920 h 3688080"/>
                <a:gd name="connsiteX35" fmla="*/ 1691640 w 2147951"/>
                <a:gd name="connsiteY35" fmla="*/ 952500 h 3688080"/>
                <a:gd name="connsiteX36" fmla="*/ 1760220 w 2147951"/>
                <a:gd name="connsiteY36" fmla="*/ 533400 h 3688080"/>
                <a:gd name="connsiteX37" fmla="*/ 1844040 w 2147951"/>
                <a:gd name="connsiteY37" fmla="*/ 144780 h 3688080"/>
                <a:gd name="connsiteX38" fmla="*/ 1211580 w 2147951"/>
                <a:gd name="connsiteY38" fmla="*/ 0 h 3688080"/>
                <a:gd name="connsiteX39" fmla="*/ 1165860 w 2147951"/>
                <a:gd name="connsiteY39" fmla="*/ 289560 h 3688080"/>
                <a:gd name="connsiteX0" fmla="*/ 1165860 w 2147951"/>
                <a:gd name="connsiteY0" fmla="*/ 289560 h 3688080"/>
                <a:gd name="connsiteX1" fmla="*/ 1135380 w 2147951"/>
                <a:gd name="connsiteY1" fmla="*/ 510540 h 3688080"/>
                <a:gd name="connsiteX2" fmla="*/ 1043940 w 2147951"/>
                <a:gd name="connsiteY2" fmla="*/ 937260 h 3688080"/>
                <a:gd name="connsiteX3" fmla="*/ 929640 w 2147951"/>
                <a:gd name="connsiteY3" fmla="*/ 1402080 h 3688080"/>
                <a:gd name="connsiteX4" fmla="*/ 853440 w 2147951"/>
                <a:gd name="connsiteY4" fmla="*/ 1638300 h 3688080"/>
                <a:gd name="connsiteX5" fmla="*/ 746760 w 2147951"/>
                <a:gd name="connsiteY5" fmla="*/ 1882140 h 3688080"/>
                <a:gd name="connsiteX6" fmla="*/ 601980 w 2147951"/>
                <a:gd name="connsiteY6" fmla="*/ 2095500 h 3688080"/>
                <a:gd name="connsiteX7" fmla="*/ 320040 w 2147951"/>
                <a:gd name="connsiteY7" fmla="*/ 2499360 h 3688080"/>
                <a:gd name="connsiteX8" fmla="*/ 182880 w 2147951"/>
                <a:gd name="connsiteY8" fmla="*/ 2613660 h 3688080"/>
                <a:gd name="connsiteX9" fmla="*/ 129540 w 2147951"/>
                <a:gd name="connsiteY9" fmla="*/ 2727960 h 3688080"/>
                <a:gd name="connsiteX10" fmla="*/ 15240 w 2147951"/>
                <a:gd name="connsiteY10" fmla="*/ 2834640 h 3688080"/>
                <a:gd name="connsiteX11" fmla="*/ 7620 w 2147951"/>
                <a:gd name="connsiteY11" fmla="*/ 2971800 h 3688080"/>
                <a:gd name="connsiteX12" fmla="*/ 0 w 2147951"/>
                <a:gd name="connsiteY12" fmla="*/ 3078480 h 3688080"/>
                <a:gd name="connsiteX13" fmla="*/ 99060 w 2147951"/>
                <a:gd name="connsiteY13" fmla="*/ 3139440 h 3688080"/>
                <a:gd name="connsiteX14" fmla="*/ 160020 w 2147951"/>
                <a:gd name="connsiteY14" fmla="*/ 3230880 h 3688080"/>
                <a:gd name="connsiteX15" fmla="*/ 259080 w 2147951"/>
                <a:gd name="connsiteY15" fmla="*/ 3398520 h 3688080"/>
                <a:gd name="connsiteX16" fmla="*/ 396240 w 2147951"/>
                <a:gd name="connsiteY16" fmla="*/ 3467100 h 3688080"/>
                <a:gd name="connsiteX17" fmla="*/ 525780 w 2147951"/>
                <a:gd name="connsiteY17" fmla="*/ 3444240 h 3688080"/>
                <a:gd name="connsiteX18" fmla="*/ 632460 w 2147951"/>
                <a:gd name="connsiteY18" fmla="*/ 3429000 h 3688080"/>
                <a:gd name="connsiteX19" fmla="*/ 693420 w 2147951"/>
                <a:gd name="connsiteY19" fmla="*/ 3459480 h 3688080"/>
                <a:gd name="connsiteX20" fmla="*/ 853440 w 2147951"/>
                <a:gd name="connsiteY20" fmla="*/ 3444240 h 3688080"/>
                <a:gd name="connsiteX21" fmla="*/ 929640 w 2147951"/>
                <a:gd name="connsiteY21" fmla="*/ 3398520 h 3688080"/>
                <a:gd name="connsiteX22" fmla="*/ 1196340 w 2147951"/>
                <a:gd name="connsiteY22" fmla="*/ 3459480 h 3688080"/>
                <a:gd name="connsiteX23" fmla="*/ 1363980 w 2147951"/>
                <a:gd name="connsiteY23" fmla="*/ 3589020 h 3688080"/>
                <a:gd name="connsiteX24" fmla="*/ 1569720 w 2147951"/>
                <a:gd name="connsiteY24" fmla="*/ 3688080 h 3688080"/>
                <a:gd name="connsiteX25" fmla="*/ 1706919 w 2147951"/>
                <a:gd name="connsiteY25" fmla="*/ 3449311 h 3688080"/>
                <a:gd name="connsiteX26" fmla="*/ 2022677 w 2147951"/>
                <a:gd name="connsiteY26" fmla="*/ 3414483 h 3688080"/>
                <a:gd name="connsiteX27" fmla="*/ 2146493 w 2147951"/>
                <a:gd name="connsiteY27" fmla="*/ 3055270 h 3688080"/>
                <a:gd name="connsiteX28" fmla="*/ 2078528 w 2147951"/>
                <a:gd name="connsiteY28" fmla="*/ 2860627 h 3688080"/>
                <a:gd name="connsiteX29" fmla="*/ 1903217 w 2147951"/>
                <a:gd name="connsiteY29" fmla="*/ 2692370 h 3688080"/>
                <a:gd name="connsiteX30" fmla="*/ 1749632 w 2147951"/>
                <a:gd name="connsiteY30" fmla="*/ 2448634 h 3688080"/>
                <a:gd name="connsiteX31" fmla="*/ 1638449 w 2147951"/>
                <a:gd name="connsiteY31" fmla="*/ 2139722 h 3688080"/>
                <a:gd name="connsiteX32" fmla="*/ 1606193 w 2147951"/>
                <a:gd name="connsiteY32" fmla="*/ 1772188 h 3688080"/>
                <a:gd name="connsiteX33" fmla="*/ 1653540 w 2147951"/>
                <a:gd name="connsiteY33" fmla="*/ 1264920 h 3688080"/>
                <a:gd name="connsiteX34" fmla="*/ 1691640 w 2147951"/>
                <a:gd name="connsiteY34" fmla="*/ 952500 h 3688080"/>
                <a:gd name="connsiteX35" fmla="*/ 1760220 w 2147951"/>
                <a:gd name="connsiteY35" fmla="*/ 533400 h 3688080"/>
                <a:gd name="connsiteX36" fmla="*/ 1844040 w 2147951"/>
                <a:gd name="connsiteY36" fmla="*/ 144780 h 3688080"/>
                <a:gd name="connsiteX37" fmla="*/ 1211580 w 2147951"/>
                <a:gd name="connsiteY37" fmla="*/ 0 h 3688080"/>
                <a:gd name="connsiteX38" fmla="*/ 1165860 w 2147951"/>
                <a:gd name="connsiteY38" fmla="*/ 289560 h 3688080"/>
                <a:gd name="connsiteX0" fmla="*/ 1165860 w 2147951"/>
                <a:gd name="connsiteY0" fmla="*/ 289560 h 3692083"/>
                <a:gd name="connsiteX1" fmla="*/ 1135380 w 2147951"/>
                <a:gd name="connsiteY1" fmla="*/ 510540 h 3692083"/>
                <a:gd name="connsiteX2" fmla="*/ 1043940 w 2147951"/>
                <a:gd name="connsiteY2" fmla="*/ 937260 h 3692083"/>
                <a:gd name="connsiteX3" fmla="*/ 929640 w 2147951"/>
                <a:gd name="connsiteY3" fmla="*/ 1402080 h 3692083"/>
                <a:gd name="connsiteX4" fmla="*/ 853440 w 2147951"/>
                <a:gd name="connsiteY4" fmla="*/ 1638300 h 3692083"/>
                <a:gd name="connsiteX5" fmla="*/ 746760 w 2147951"/>
                <a:gd name="connsiteY5" fmla="*/ 1882140 h 3692083"/>
                <a:gd name="connsiteX6" fmla="*/ 601980 w 2147951"/>
                <a:gd name="connsiteY6" fmla="*/ 2095500 h 3692083"/>
                <a:gd name="connsiteX7" fmla="*/ 320040 w 2147951"/>
                <a:gd name="connsiteY7" fmla="*/ 2499360 h 3692083"/>
                <a:gd name="connsiteX8" fmla="*/ 182880 w 2147951"/>
                <a:gd name="connsiteY8" fmla="*/ 2613660 h 3692083"/>
                <a:gd name="connsiteX9" fmla="*/ 129540 w 2147951"/>
                <a:gd name="connsiteY9" fmla="*/ 2727960 h 3692083"/>
                <a:gd name="connsiteX10" fmla="*/ 15240 w 2147951"/>
                <a:gd name="connsiteY10" fmla="*/ 2834640 h 3692083"/>
                <a:gd name="connsiteX11" fmla="*/ 7620 w 2147951"/>
                <a:gd name="connsiteY11" fmla="*/ 2971800 h 3692083"/>
                <a:gd name="connsiteX12" fmla="*/ 0 w 2147951"/>
                <a:gd name="connsiteY12" fmla="*/ 3078480 h 3692083"/>
                <a:gd name="connsiteX13" fmla="*/ 99060 w 2147951"/>
                <a:gd name="connsiteY13" fmla="*/ 3139440 h 3692083"/>
                <a:gd name="connsiteX14" fmla="*/ 160020 w 2147951"/>
                <a:gd name="connsiteY14" fmla="*/ 3230880 h 3692083"/>
                <a:gd name="connsiteX15" fmla="*/ 259080 w 2147951"/>
                <a:gd name="connsiteY15" fmla="*/ 3398520 h 3692083"/>
                <a:gd name="connsiteX16" fmla="*/ 396240 w 2147951"/>
                <a:gd name="connsiteY16" fmla="*/ 3467100 h 3692083"/>
                <a:gd name="connsiteX17" fmla="*/ 525780 w 2147951"/>
                <a:gd name="connsiteY17" fmla="*/ 3444240 h 3692083"/>
                <a:gd name="connsiteX18" fmla="*/ 632460 w 2147951"/>
                <a:gd name="connsiteY18" fmla="*/ 3429000 h 3692083"/>
                <a:gd name="connsiteX19" fmla="*/ 693420 w 2147951"/>
                <a:gd name="connsiteY19" fmla="*/ 3459480 h 3692083"/>
                <a:gd name="connsiteX20" fmla="*/ 853440 w 2147951"/>
                <a:gd name="connsiteY20" fmla="*/ 3444240 h 3692083"/>
                <a:gd name="connsiteX21" fmla="*/ 929640 w 2147951"/>
                <a:gd name="connsiteY21" fmla="*/ 3398520 h 3692083"/>
                <a:gd name="connsiteX22" fmla="*/ 1196340 w 2147951"/>
                <a:gd name="connsiteY22" fmla="*/ 3459480 h 3692083"/>
                <a:gd name="connsiteX23" fmla="*/ 1363980 w 2147951"/>
                <a:gd name="connsiteY23" fmla="*/ 3589020 h 3692083"/>
                <a:gd name="connsiteX24" fmla="*/ 1569720 w 2147951"/>
                <a:gd name="connsiteY24" fmla="*/ 3688080 h 3692083"/>
                <a:gd name="connsiteX25" fmla="*/ 1706919 w 2147951"/>
                <a:gd name="connsiteY25" fmla="*/ 3449311 h 3692083"/>
                <a:gd name="connsiteX26" fmla="*/ 2022677 w 2147951"/>
                <a:gd name="connsiteY26" fmla="*/ 3414483 h 3692083"/>
                <a:gd name="connsiteX27" fmla="*/ 2146493 w 2147951"/>
                <a:gd name="connsiteY27" fmla="*/ 3055270 h 3692083"/>
                <a:gd name="connsiteX28" fmla="*/ 2078528 w 2147951"/>
                <a:gd name="connsiteY28" fmla="*/ 2860627 h 3692083"/>
                <a:gd name="connsiteX29" fmla="*/ 1903217 w 2147951"/>
                <a:gd name="connsiteY29" fmla="*/ 2692370 h 3692083"/>
                <a:gd name="connsiteX30" fmla="*/ 1749632 w 2147951"/>
                <a:gd name="connsiteY30" fmla="*/ 2448634 h 3692083"/>
                <a:gd name="connsiteX31" fmla="*/ 1638449 w 2147951"/>
                <a:gd name="connsiteY31" fmla="*/ 2139722 h 3692083"/>
                <a:gd name="connsiteX32" fmla="*/ 1606193 w 2147951"/>
                <a:gd name="connsiteY32" fmla="*/ 1772188 h 3692083"/>
                <a:gd name="connsiteX33" fmla="*/ 1653540 w 2147951"/>
                <a:gd name="connsiteY33" fmla="*/ 1264920 h 3692083"/>
                <a:gd name="connsiteX34" fmla="*/ 1691640 w 2147951"/>
                <a:gd name="connsiteY34" fmla="*/ 952500 h 3692083"/>
                <a:gd name="connsiteX35" fmla="*/ 1760220 w 2147951"/>
                <a:gd name="connsiteY35" fmla="*/ 533400 h 3692083"/>
                <a:gd name="connsiteX36" fmla="*/ 1844040 w 2147951"/>
                <a:gd name="connsiteY36" fmla="*/ 144780 h 3692083"/>
                <a:gd name="connsiteX37" fmla="*/ 1211580 w 2147951"/>
                <a:gd name="connsiteY37" fmla="*/ 0 h 3692083"/>
                <a:gd name="connsiteX38" fmla="*/ 1165860 w 2147951"/>
                <a:gd name="connsiteY38" fmla="*/ 289560 h 3692083"/>
                <a:gd name="connsiteX0" fmla="*/ 1165860 w 2147951"/>
                <a:gd name="connsiteY0" fmla="*/ 289560 h 3694196"/>
                <a:gd name="connsiteX1" fmla="*/ 1135380 w 2147951"/>
                <a:gd name="connsiteY1" fmla="*/ 510540 h 3694196"/>
                <a:gd name="connsiteX2" fmla="*/ 1043940 w 2147951"/>
                <a:gd name="connsiteY2" fmla="*/ 937260 h 3694196"/>
                <a:gd name="connsiteX3" fmla="*/ 929640 w 2147951"/>
                <a:gd name="connsiteY3" fmla="*/ 1402080 h 3694196"/>
                <a:gd name="connsiteX4" fmla="*/ 853440 w 2147951"/>
                <a:gd name="connsiteY4" fmla="*/ 1638300 h 3694196"/>
                <a:gd name="connsiteX5" fmla="*/ 746760 w 2147951"/>
                <a:gd name="connsiteY5" fmla="*/ 1882140 h 3694196"/>
                <a:gd name="connsiteX6" fmla="*/ 601980 w 2147951"/>
                <a:gd name="connsiteY6" fmla="*/ 2095500 h 3694196"/>
                <a:gd name="connsiteX7" fmla="*/ 320040 w 2147951"/>
                <a:gd name="connsiteY7" fmla="*/ 2499360 h 3694196"/>
                <a:gd name="connsiteX8" fmla="*/ 182880 w 2147951"/>
                <a:gd name="connsiteY8" fmla="*/ 2613660 h 3694196"/>
                <a:gd name="connsiteX9" fmla="*/ 129540 w 2147951"/>
                <a:gd name="connsiteY9" fmla="*/ 2727960 h 3694196"/>
                <a:gd name="connsiteX10" fmla="*/ 15240 w 2147951"/>
                <a:gd name="connsiteY10" fmla="*/ 2834640 h 3694196"/>
                <a:gd name="connsiteX11" fmla="*/ 7620 w 2147951"/>
                <a:gd name="connsiteY11" fmla="*/ 2971800 h 3694196"/>
                <a:gd name="connsiteX12" fmla="*/ 0 w 2147951"/>
                <a:gd name="connsiteY12" fmla="*/ 3078480 h 3694196"/>
                <a:gd name="connsiteX13" fmla="*/ 99060 w 2147951"/>
                <a:gd name="connsiteY13" fmla="*/ 3139440 h 3694196"/>
                <a:gd name="connsiteX14" fmla="*/ 160020 w 2147951"/>
                <a:gd name="connsiteY14" fmla="*/ 3230880 h 3694196"/>
                <a:gd name="connsiteX15" fmla="*/ 259080 w 2147951"/>
                <a:gd name="connsiteY15" fmla="*/ 3398520 h 3694196"/>
                <a:gd name="connsiteX16" fmla="*/ 396240 w 2147951"/>
                <a:gd name="connsiteY16" fmla="*/ 3467100 h 3694196"/>
                <a:gd name="connsiteX17" fmla="*/ 525780 w 2147951"/>
                <a:gd name="connsiteY17" fmla="*/ 3444240 h 3694196"/>
                <a:gd name="connsiteX18" fmla="*/ 632460 w 2147951"/>
                <a:gd name="connsiteY18" fmla="*/ 3429000 h 3694196"/>
                <a:gd name="connsiteX19" fmla="*/ 693420 w 2147951"/>
                <a:gd name="connsiteY19" fmla="*/ 3459480 h 3694196"/>
                <a:gd name="connsiteX20" fmla="*/ 853440 w 2147951"/>
                <a:gd name="connsiteY20" fmla="*/ 3444240 h 3694196"/>
                <a:gd name="connsiteX21" fmla="*/ 929640 w 2147951"/>
                <a:gd name="connsiteY21" fmla="*/ 3398520 h 3694196"/>
                <a:gd name="connsiteX22" fmla="*/ 1196340 w 2147951"/>
                <a:gd name="connsiteY22" fmla="*/ 3459480 h 3694196"/>
                <a:gd name="connsiteX23" fmla="*/ 1363980 w 2147951"/>
                <a:gd name="connsiteY23" fmla="*/ 3589020 h 3694196"/>
                <a:gd name="connsiteX24" fmla="*/ 1623430 w 2147951"/>
                <a:gd name="connsiteY24" fmla="*/ 3690276 h 3694196"/>
                <a:gd name="connsiteX25" fmla="*/ 1706919 w 2147951"/>
                <a:gd name="connsiteY25" fmla="*/ 3449311 h 3694196"/>
                <a:gd name="connsiteX26" fmla="*/ 2022677 w 2147951"/>
                <a:gd name="connsiteY26" fmla="*/ 3414483 h 3694196"/>
                <a:gd name="connsiteX27" fmla="*/ 2146493 w 2147951"/>
                <a:gd name="connsiteY27" fmla="*/ 3055270 h 3694196"/>
                <a:gd name="connsiteX28" fmla="*/ 2078528 w 2147951"/>
                <a:gd name="connsiteY28" fmla="*/ 2860627 h 3694196"/>
                <a:gd name="connsiteX29" fmla="*/ 1903217 w 2147951"/>
                <a:gd name="connsiteY29" fmla="*/ 2692370 h 3694196"/>
                <a:gd name="connsiteX30" fmla="*/ 1749632 w 2147951"/>
                <a:gd name="connsiteY30" fmla="*/ 2448634 h 3694196"/>
                <a:gd name="connsiteX31" fmla="*/ 1638449 w 2147951"/>
                <a:gd name="connsiteY31" fmla="*/ 2139722 h 3694196"/>
                <a:gd name="connsiteX32" fmla="*/ 1606193 w 2147951"/>
                <a:gd name="connsiteY32" fmla="*/ 1772188 h 3694196"/>
                <a:gd name="connsiteX33" fmla="*/ 1653540 w 2147951"/>
                <a:gd name="connsiteY33" fmla="*/ 1264920 h 3694196"/>
                <a:gd name="connsiteX34" fmla="*/ 1691640 w 2147951"/>
                <a:gd name="connsiteY34" fmla="*/ 952500 h 3694196"/>
                <a:gd name="connsiteX35" fmla="*/ 1760220 w 2147951"/>
                <a:gd name="connsiteY35" fmla="*/ 533400 h 3694196"/>
                <a:gd name="connsiteX36" fmla="*/ 1844040 w 2147951"/>
                <a:gd name="connsiteY36" fmla="*/ 144780 h 3694196"/>
                <a:gd name="connsiteX37" fmla="*/ 1211580 w 2147951"/>
                <a:gd name="connsiteY37" fmla="*/ 0 h 3694196"/>
                <a:gd name="connsiteX38" fmla="*/ 1165860 w 2147951"/>
                <a:gd name="connsiteY38" fmla="*/ 289560 h 3694196"/>
                <a:gd name="connsiteX0" fmla="*/ 1165860 w 2147951"/>
                <a:gd name="connsiteY0" fmla="*/ 289560 h 3693461"/>
                <a:gd name="connsiteX1" fmla="*/ 1135380 w 2147951"/>
                <a:gd name="connsiteY1" fmla="*/ 510540 h 3693461"/>
                <a:gd name="connsiteX2" fmla="*/ 1043940 w 2147951"/>
                <a:gd name="connsiteY2" fmla="*/ 937260 h 3693461"/>
                <a:gd name="connsiteX3" fmla="*/ 929640 w 2147951"/>
                <a:gd name="connsiteY3" fmla="*/ 1402080 h 3693461"/>
                <a:gd name="connsiteX4" fmla="*/ 853440 w 2147951"/>
                <a:gd name="connsiteY4" fmla="*/ 1638300 h 3693461"/>
                <a:gd name="connsiteX5" fmla="*/ 746760 w 2147951"/>
                <a:gd name="connsiteY5" fmla="*/ 1882140 h 3693461"/>
                <a:gd name="connsiteX6" fmla="*/ 601980 w 2147951"/>
                <a:gd name="connsiteY6" fmla="*/ 2095500 h 3693461"/>
                <a:gd name="connsiteX7" fmla="*/ 320040 w 2147951"/>
                <a:gd name="connsiteY7" fmla="*/ 2499360 h 3693461"/>
                <a:gd name="connsiteX8" fmla="*/ 182880 w 2147951"/>
                <a:gd name="connsiteY8" fmla="*/ 2613660 h 3693461"/>
                <a:gd name="connsiteX9" fmla="*/ 129540 w 2147951"/>
                <a:gd name="connsiteY9" fmla="*/ 2727960 h 3693461"/>
                <a:gd name="connsiteX10" fmla="*/ 15240 w 2147951"/>
                <a:gd name="connsiteY10" fmla="*/ 2834640 h 3693461"/>
                <a:gd name="connsiteX11" fmla="*/ 7620 w 2147951"/>
                <a:gd name="connsiteY11" fmla="*/ 2971800 h 3693461"/>
                <a:gd name="connsiteX12" fmla="*/ 0 w 2147951"/>
                <a:gd name="connsiteY12" fmla="*/ 3078480 h 3693461"/>
                <a:gd name="connsiteX13" fmla="*/ 99060 w 2147951"/>
                <a:gd name="connsiteY13" fmla="*/ 3139440 h 3693461"/>
                <a:gd name="connsiteX14" fmla="*/ 160020 w 2147951"/>
                <a:gd name="connsiteY14" fmla="*/ 3230880 h 3693461"/>
                <a:gd name="connsiteX15" fmla="*/ 259080 w 2147951"/>
                <a:gd name="connsiteY15" fmla="*/ 3398520 h 3693461"/>
                <a:gd name="connsiteX16" fmla="*/ 396240 w 2147951"/>
                <a:gd name="connsiteY16" fmla="*/ 3467100 h 3693461"/>
                <a:gd name="connsiteX17" fmla="*/ 525780 w 2147951"/>
                <a:gd name="connsiteY17" fmla="*/ 3444240 h 3693461"/>
                <a:gd name="connsiteX18" fmla="*/ 632460 w 2147951"/>
                <a:gd name="connsiteY18" fmla="*/ 3429000 h 3693461"/>
                <a:gd name="connsiteX19" fmla="*/ 693420 w 2147951"/>
                <a:gd name="connsiteY19" fmla="*/ 3459480 h 3693461"/>
                <a:gd name="connsiteX20" fmla="*/ 853440 w 2147951"/>
                <a:gd name="connsiteY20" fmla="*/ 3444240 h 3693461"/>
                <a:gd name="connsiteX21" fmla="*/ 929640 w 2147951"/>
                <a:gd name="connsiteY21" fmla="*/ 3398520 h 3693461"/>
                <a:gd name="connsiteX22" fmla="*/ 1196340 w 2147951"/>
                <a:gd name="connsiteY22" fmla="*/ 3459480 h 3693461"/>
                <a:gd name="connsiteX23" fmla="*/ 1363980 w 2147951"/>
                <a:gd name="connsiteY23" fmla="*/ 3589020 h 3693461"/>
                <a:gd name="connsiteX24" fmla="*/ 1623430 w 2147951"/>
                <a:gd name="connsiteY24" fmla="*/ 3690276 h 3693461"/>
                <a:gd name="connsiteX25" fmla="*/ 1716816 w 2147951"/>
                <a:gd name="connsiteY25" fmla="*/ 3466038 h 3693461"/>
                <a:gd name="connsiteX26" fmla="*/ 2022677 w 2147951"/>
                <a:gd name="connsiteY26" fmla="*/ 3414483 h 3693461"/>
                <a:gd name="connsiteX27" fmla="*/ 2146493 w 2147951"/>
                <a:gd name="connsiteY27" fmla="*/ 3055270 h 3693461"/>
                <a:gd name="connsiteX28" fmla="*/ 2078528 w 2147951"/>
                <a:gd name="connsiteY28" fmla="*/ 2860627 h 3693461"/>
                <a:gd name="connsiteX29" fmla="*/ 1903217 w 2147951"/>
                <a:gd name="connsiteY29" fmla="*/ 2692370 h 3693461"/>
                <a:gd name="connsiteX30" fmla="*/ 1749632 w 2147951"/>
                <a:gd name="connsiteY30" fmla="*/ 2448634 h 3693461"/>
                <a:gd name="connsiteX31" fmla="*/ 1638449 w 2147951"/>
                <a:gd name="connsiteY31" fmla="*/ 2139722 h 3693461"/>
                <a:gd name="connsiteX32" fmla="*/ 1606193 w 2147951"/>
                <a:gd name="connsiteY32" fmla="*/ 1772188 h 3693461"/>
                <a:gd name="connsiteX33" fmla="*/ 1653540 w 2147951"/>
                <a:gd name="connsiteY33" fmla="*/ 1264920 h 3693461"/>
                <a:gd name="connsiteX34" fmla="*/ 1691640 w 2147951"/>
                <a:gd name="connsiteY34" fmla="*/ 952500 h 3693461"/>
                <a:gd name="connsiteX35" fmla="*/ 1760220 w 2147951"/>
                <a:gd name="connsiteY35" fmla="*/ 533400 h 3693461"/>
                <a:gd name="connsiteX36" fmla="*/ 1844040 w 2147951"/>
                <a:gd name="connsiteY36" fmla="*/ 144780 h 3693461"/>
                <a:gd name="connsiteX37" fmla="*/ 1211580 w 2147951"/>
                <a:gd name="connsiteY37" fmla="*/ 0 h 3693461"/>
                <a:gd name="connsiteX38" fmla="*/ 1165860 w 2147951"/>
                <a:gd name="connsiteY38" fmla="*/ 289560 h 3693461"/>
                <a:gd name="connsiteX0" fmla="*/ 1165860 w 2147951"/>
                <a:gd name="connsiteY0" fmla="*/ 289560 h 3694065"/>
                <a:gd name="connsiteX1" fmla="*/ 1135380 w 2147951"/>
                <a:gd name="connsiteY1" fmla="*/ 510540 h 3694065"/>
                <a:gd name="connsiteX2" fmla="*/ 1043940 w 2147951"/>
                <a:gd name="connsiteY2" fmla="*/ 937260 h 3694065"/>
                <a:gd name="connsiteX3" fmla="*/ 929640 w 2147951"/>
                <a:gd name="connsiteY3" fmla="*/ 1402080 h 3694065"/>
                <a:gd name="connsiteX4" fmla="*/ 853440 w 2147951"/>
                <a:gd name="connsiteY4" fmla="*/ 1638300 h 3694065"/>
                <a:gd name="connsiteX5" fmla="*/ 746760 w 2147951"/>
                <a:gd name="connsiteY5" fmla="*/ 1882140 h 3694065"/>
                <a:gd name="connsiteX6" fmla="*/ 601980 w 2147951"/>
                <a:gd name="connsiteY6" fmla="*/ 2095500 h 3694065"/>
                <a:gd name="connsiteX7" fmla="*/ 320040 w 2147951"/>
                <a:gd name="connsiteY7" fmla="*/ 2499360 h 3694065"/>
                <a:gd name="connsiteX8" fmla="*/ 182880 w 2147951"/>
                <a:gd name="connsiteY8" fmla="*/ 2613660 h 3694065"/>
                <a:gd name="connsiteX9" fmla="*/ 129540 w 2147951"/>
                <a:gd name="connsiteY9" fmla="*/ 2727960 h 3694065"/>
                <a:gd name="connsiteX10" fmla="*/ 15240 w 2147951"/>
                <a:gd name="connsiteY10" fmla="*/ 2834640 h 3694065"/>
                <a:gd name="connsiteX11" fmla="*/ 7620 w 2147951"/>
                <a:gd name="connsiteY11" fmla="*/ 2971800 h 3694065"/>
                <a:gd name="connsiteX12" fmla="*/ 0 w 2147951"/>
                <a:gd name="connsiteY12" fmla="*/ 3078480 h 3694065"/>
                <a:gd name="connsiteX13" fmla="*/ 99060 w 2147951"/>
                <a:gd name="connsiteY13" fmla="*/ 3139440 h 3694065"/>
                <a:gd name="connsiteX14" fmla="*/ 160020 w 2147951"/>
                <a:gd name="connsiteY14" fmla="*/ 3230880 h 3694065"/>
                <a:gd name="connsiteX15" fmla="*/ 259080 w 2147951"/>
                <a:gd name="connsiteY15" fmla="*/ 3398520 h 3694065"/>
                <a:gd name="connsiteX16" fmla="*/ 396240 w 2147951"/>
                <a:gd name="connsiteY16" fmla="*/ 3467100 h 3694065"/>
                <a:gd name="connsiteX17" fmla="*/ 525780 w 2147951"/>
                <a:gd name="connsiteY17" fmla="*/ 3444240 h 3694065"/>
                <a:gd name="connsiteX18" fmla="*/ 632460 w 2147951"/>
                <a:gd name="connsiteY18" fmla="*/ 3429000 h 3694065"/>
                <a:gd name="connsiteX19" fmla="*/ 693420 w 2147951"/>
                <a:gd name="connsiteY19" fmla="*/ 3459480 h 3694065"/>
                <a:gd name="connsiteX20" fmla="*/ 853440 w 2147951"/>
                <a:gd name="connsiteY20" fmla="*/ 3444240 h 3694065"/>
                <a:gd name="connsiteX21" fmla="*/ 929640 w 2147951"/>
                <a:gd name="connsiteY21" fmla="*/ 3398520 h 3694065"/>
                <a:gd name="connsiteX22" fmla="*/ 1196340 w 2147951"/>
                <a:gd name="connsiteY22" fmla="*/ 3459480 h 3694065"/>
                <a:gd name="connsiteX23" fmla="*/ 1363980 w 2147951"/>
                <a:gd name="connsiteY23" fmla="*/ 3589020 h 3694065"/>
                <a:gd name="connsiteX24" fmla="*/ 1623430 w 2147951"/>
                <a:gd name="connsiteY24" fmla="*/ 3690276 h 3694065"/>
                <a:gd name="connsiteX25" fmla="*/ 1696514 w 2147951"/>
                <a:gd name="connsiteY25" fmla="*/ 3452229 h 3694065"/>
                <a:gd name="connsiteX26" fmla="*/ 2022677 w 2147951"/>
                <a:gd name="connsiteY26" fmla="*/ 3414483 h 3694065"/>
                <a:gd name="connsiteX27" fmla="*/ 2146493 w 2147951"/>
                <a:gd name="connsiteY27" fmla="*/ 3055270 h 3694065"/>
                <a:gd name="connsiteX28" fmla="*/ 2078528 w 2147951"/>
                <a:gd name="connsiteY28" fmla="*/ 2860627 h 3694065"/>
                <a:gd name="connsiteX29" fmla="*/ 1903217 w 2147951"/>
                <a:gd name="connsiteY29" fmla="*/ 2692370 h 3694065"/>
                <a:gd name="connsiteX30" fmla="*/ 1749632 w 2147951"/>
                <a:gd name="connsiteY30" fmla="*/ 2448634 h 3694065"/>
                <a:gd name="connsiteX31" fmla="*/ 1638449 w 2147951"/>
                <a:gd name="connsiteY31" fmla="*/ 2139722 h 3694065"/>
                <a:gd name="connsiteX32" fmla="*/ 1606193 w 2147951"/>
                <a:gd name="connsiteY32" fmla="*/ 1772188 h 3694065"/>
                <a:gd name="connsiteX33" fmla="*/ 1653540 w 2147951"/>
                <a:gd name="connsiteY33" fmla="*/ 1264920 h 3694065"/>
                <a:gd name="connsiteX34" fmla="*/ 1691640 w 2147951"/>
                <a:gd name="connsiteY34" fmla="*/ 952500 h 3694065"/>
                <a:gd name="connsiteX35" fmla="*/ 1760220 w 2147951"/>
                <a:gd name="connsiteY35" fmla="*/ 533400 h 3694065"/>
                <a:gd name="connsiteX36" fmla="*/ 1844040 w 2147951"/>
                <a:gd name="connsiteY36" fmla="*/ 144780 h 3694065"/>
                <a:gd name="connsiteX37" fmla="*/ 1211580 w 2147951"/>
                <a:gd name="connsiteY37" fmla="*/ 0 h 3694065"/>
                <a:gd name="connsiteX38" fmla="*/ 1165860 w 2147951"/>
                <a:gd name="connsiteY38" fmla="*/ 289560 h 3694065"/>
                <a:gd name="connsiteX0" fmla="*/ 1165860 w 2147951"/>
                <a:gd name="connsiteY0" fmla="*/ 289560 h 3694065"/>
                <a:gd name="connsiteX1" fmla="*/ 1135380 w 2147951"/>
                <a:gd name="connsiteY1" fmla="*/ 510540 h 3694065"/>
                <a:gd name="connsiteX2" fmla="*/ 1043940 w 2147951"/>
                <a:gd name="connsiteY2" fmla="*/ 937260 h 3694065"/>
                <a:gd name="connsiteX3" fmla="*/ 929640 w 2147951"/>
                <a:gd name="connsiteY3" fmla="*/ 1402080 h 3694065"/>
                <a:gd name="connsiteX4" fmla="*/ 853440 w 2147951"/>
                <a:gd name="connsiteY4" fmla="*/ 1638300 h 3694065"/>
                <a:gd name="connsiteX5" fmla="*/ 746760 w 2147951"/>
                <a:gd name="connsiteY5" fmla="*/ 1882140 h 3694065"/>
                <a:gd name="connsiteX6" fmla="*/ 601980 w 2147951"/>
                <a:gd name="connsiteY6" fmla="*/ 2095500 h 3694065"/>
                <a:gd name="connsiteX7" fmla="*/ 320040 w 2147951"/>
                <a:gd name="connsiteY7" fmla="*/ 2499360 h 3694065"/>
                <a:gd name="connsiteX8" fmla="*/ 182880 w 2147951"/>
                <a:gd name="connsiteY8" fmla="*/ 2613660 h 3694065"/>
                <a:gd name="connsiteX9" fmla="*/ 129540 w 2147951"/>
                <a:gd name="connsiteY9" fmla="*/ 2727960 h 3694065"/>
                <a:gd name="connsiteX10" fmla="*/ 15240 w 2147951"/>
                <a:gd name="connsiteY10" fmla="*/ 2834640 h 3694065"/>
                <a:gd name="connsiteX11" fmla="*/ 7620 w 2147951"/>
                <a:gd name="connsiteY11" fmla="*/ 2971800 h 3694065"/>
                <a:gd name="connsiteX12" fmla="*/ 0 w 2147951"/>
                <a:gd name="connsiteY12" fmla="*/ 3078480 h 3694065"/>
                <a:gd name="connsiteX13" fmla="*/ 99060 w 2147951"/>
                <a:gd name="connsiteY13" fmla="*/ 3139440 h 3694065"/>
                <a:gd name="connsiteX14" fmla="*/ 160020 w 2147951"/>
                <a:gd name="connsiteY14" fmla="*/ 3230880 h 3694065"/>
                <a:gd name="connsiteX15" fmla="*/ 259080 w 2147951"/>
                <a:gd name="connsiteY15" fmla="*/ 3398520 h 3694065"/>
                <a:gd name="connsiteX16" fmla="*/ 396240 w 2147951"/>
                <a:gd name="connsiteY16" fmla="*/ 3467100 h 3694065"/>
                <a:gd name="connsiteX17" fmla="*/ 525780 w 2147951"/>
                <a:gd name="connsiteY17" fmla="*/ 3444240 h 3694065"/>
                <a:gd name="connsiteX18" fmla="*/ 632460 w 2147951"/>
                <a:gd name="connsiteY18" fmla="*/ 3429000 h 3694065"/>
                <a:gd name="connsiteX19" fmla="*/ 693420 w 2147951"/>
                <a:gd name="connsiteY19" fmla="*/ 3459480 h 3694065"/>
                <a:gd name="connsiteX20" fmla="*/ 853440 w 2147951"/>
                <a:gd name="connsiteY20" fmla="*/ 3444240 h 3694065"/>
                <a:gd name="connsiteX21" fmla="*/ 929640 w 2147951"/>
                <a:gd name="connsiteY21" fmla="*/ 3398520 h 3694065"/>
                <a:gd name="connsiteX22" fmla="*/ 1196340 w 2147951"/>
                <a:gd name="connsiteY22" fmla="*/ 3459480 h 3694065"/>
                <a:gd name="connsiteX23" fmla="*/ 1363980 w 2147951"/>
                <a:gd name="connsiteY23" fmla="*/ 3589020 h 3694065"/>
                <a:gd name="connsiteX24" fmla="*/ 1623430 w 2147951"/>
                <a:gd name="connsiteY24" fmla="*/ 3690276 h 3694065"/>
                <a:gd name="connsiteX25" fmla="*/ 1654406 w 2147951"/>
                <a:gd name="connsiteY25" fmla="*/ 3560062 h 3694065"/>
                <a:gd name="connsiteX26" fmla="*/ 1696514 w 2147951"/>
                <a:gd name="connsiteY26" fmla="*/ 3452229 h 3694065"/>
                <a:gd name="connsiteX27" fmla="*/ 2022677 w 2147951"/>
                <a:gd name="connsiteY27" fmla="*/ 3414483 h 3694065"/>
                <a:gd name="connsiteX28" fmla="*/ 2146493 w 2147951"/>
                <a:gd name="connsiteY28" fmla="*/ 3055270 h 3694065"/>
                <a:gd name="connsiteX29" fmla="*/ 2078528 w 2147951"/>
                <a:gd name="connsiteY29" fmla="*/ 2860627 h 3694065"/>
                <a:gd name="connsiteX30" fmla="*/ 1903217 w 2147951"/>
                <a:gd name="connsiteY30" fmla="*/ 2692370 h 3694065"/>
                <a:gd name="connsiteX31" fmla="*/ 1749632 w 2147951"/>
                <a:gd name="connsiteY31" fmla="*/ 2448634 h 3694065"/>
                <a:gd name="connsiteX32" fmla="*/ 1638449 w 2147951"/>
                <a:gd name="connsiteY32" fmla="*/ 2139722 h 3694065"/>
                <a:gd name="connsiteX33" fmla="*/ 1606193 w 2147951"/>
                <a:gd name="connsiteY33" fmla="*/ 1772188 h 3694065"/>
                <a:gd name="connsiteX34" fmla="*/ 1653540 w 2147951"/>
                <a:gd name="connsiteY34" fmla="*/ 1264920 h 3694065"/>
                <a:gd name="connsiteX35" fmla="*/ 1691640 w 2147951"/>
                <a:gd name="connsiteY35" fmla="*/ 952500 h 3694065"/>
                <a:gd name="connsiteX36" fmla="*/ 1760220 w 2147951"/>
                <a:gd name="connsiteY36" fmla="*/ 533400 h 3694065"/>
                <a:gd name="connsiteX37" fmla="*/ 1844040 w 2147951"/>
                <a:gd name="connsiteY37" fmla="*/ 144780 h 3694065"/>
                <a:gd name="connsiteX38" fmla="*/ 1211580 w 2147951"/>
                <a:gd name="connsiteY38" fmla="*/ 0 h 3694065"/>
                <a:gd name="connsiteX39" fmla="*/ 1165860 w 2147951"/>
                <a:gd name="connsiteY39" fmla="*/ 289560 h 3694065"/>
                <a:gd name="connsiteX0" fmla="*/ 1165860 w 2147951"/>
                <a:gd name="connsiteY0" fmla="*/ 289560 h 3694065"/>
                <a:gd name="connsiteX1" fmla="*/ 1135380 w 2147951"/>
                <a:gd name="connsiteY1" fmla="*/ 510540 h 3694065"/>
                <a:gd name="connsiteX2" fmla="*/ 1043940 w 2147951"/>
                <a:gd name="connsiteY2" fmla="*/ 937260 h 3694065"/>
                <a:gd name="connsiteX3" fmla="*/ 929640 w 2147951"/>
                <a:gd name="connsiteY3" fmla="*/ 1402080 h 3694065"/>
                <a:gd name="connsiteX4" fmla="*/ 853440 w 2147951"/>
                <a:gd name="connsiteY4" fmla="*/ 1638300 h 3694065"/>
                <a:gd name="connsiteX5" fmla="*/ 746760 w 2147951"/>
                <a:gd name="connsiteY5" fmla="*/ 1882140 h 3694065"/>
                <a:gd name="connsiteX6" fmla="*/ 601980 w 2147951"/>
                <a:gd name="connsiteY6" fmla="*/ 2095500 h 3694065"/>
                <a:gd name="connsiteX7" fmla="*/ 320040 w 2147951"/>
                <a:gd name="connsiteY7" fmla="*/ 2499360 h 3694065"/>
                <a:gd name="connsiteX8" fmla="*/ 182880 w 2147951"/>
                <a:gd name="connsiteY8" fmla="*/ 2613660 h 3694065"/>
                <a:gd name="connsiteX9" fmla="*/ 129540 w 2147951"/>
                <a:gd name="connsiteY9" fmla="*/ 2727960 h 3694065"/>
                <a:gd name="connsiteX10" fmla="*/ 15240 w 2147951"/>
                <a:gd name="connsiteY10" fmla="*/ 2834640 h 3694065"/>
                <a:gd name="connsiteX11" fmla="*/ 7620 w 2147951"/>
                <a:gd name="connsiteY11" fmla="*/ 2971800 h 3694065"/>
                <a:gd name="connsiteX12" fmla="*/ 0 w 2147951"/>
                <a:gd name="connsiteY12" fmla="*/ 3078480 h 3694065"/>
                <a:gd name="connsiteX13" fmla="*/ 99060 w 2147951"/>
                <a:gd name="connsiteY13" fmla="*/ 3139440 h 3694065"/>
                <a:gd name="connsiteX14" fmla="*/ 160020 w 2147951"/>
                <a:gd name="connsiteY14" fmla="*/ 3230880 h 3694065"/>
                <a:gd name="connsiteX15" fmla="*/ 259080 w 2147951"/>
                <a:gd name="connsiteY15" fmla="*/ 3398520 h 3694065"/>
                <a:gd name="connsiteX16" fmla="*/ 396240 w 2147951"/>
                <a:gd name="connsiteY16" fmla="*/ 3467100 h 3694065"/>
                <a:gd name="connsiteX17" fmla="*/ 525780 w 2147951"/>
                <a:gd name="connsiteY17" fmla="*/ 3444240 h 3694065"/>
                <a:gd name="connsiteX18" fmla="*/ 632460 w 2147951"/>
                <a:gd name="connsiteY18" fmla="*/ 3429000 h 3694065"/>
                <a:gd name="connsiteX19" fmla="*/ 693420 w 2147951"/>
                <a:gd name="connsiteY19" fmla="*/ 3459480 h 3694065"/>
                <a:gd name="connsiteX20" fmla="*/ 853440 w 2147951"/>
                <a:gd name="connsiteY20" fmla="*/ 3444240 h 3694065"/>
                <a:gd name="connsiteX21" fmla="*/ 929640 w 2147951"/>
                <a:gd name="connsiteY21" fmla="*/ 3398520 h 3694065"/>
                <a:gd name="connsiteX22" fmla="*/ 1196340 w 2147951"/>
                <a:gd name="connsiteY22" fmla="*/ 3459480 h 3694065"/>
                <a:gd name="connsiteX23" fmla="*/ 1363980 w 2147951"/>
                <a:gd name="connsiteY23" fmla="*/ 3589020 h 3694065"/>
                <a:gd name="connsiteX24" fmla="*/ 1623430 w 2147951"/>
                <a:gd name="connsiteY24" fmla="*/ 3690276 h 3694065"/>
                <a:gd name="connsiteX25" fmla="*/ 1654406 w 2147951"/>
                <a:gd name="connsiteY25" fmla="*/ 3560062 h 3694065"/>
                <a:gd name="connsiteX26" fmla="*/ 1696514 w 2147951"/>
                <a:gd name="connsiteY26" fmla="*/ 3452229 h 3694065"/>
                <a:gd name="connsiteX27" fmla="*/ 2022677 w 2147951"/>
                <a:gd name="connsiteY27" fmla="*/ 3414483 h 3694065"/>
                <a:gd name="connsiteX28" fmla="*/ 2146493 w 2147951"/>
                <a:gd name="connsiteY28" fmla="*/ 3055270 h 3694065"/>
                <a:gd name="connsiteX29" fmla="*/ 2078528 w 2147951"/>
                <a:gd name="connsiteY29" fmla="*/ 2860627 h 3694065"/>
                <a:gd name="connsiteX30" fmla="*/ 1903217 w 2147951"/>
                <a:gd name="connsiteY30" fmla="*/ 2692370 h 3694065"/>
                <a:gd name="connsiteX31" fmla="*/ 1749632 w 2147951"/>
                <a:gd name="connsiteY31" fmla="*/ 2448634 h 3694065"/>
                <a:gd name="connsiteX32" fmla="*/ 1638449 w 2147951"/>
                <a:gd name="connsiteY32" fmla="*/ 2139722 h 3694065"/>
                <a:gd name="connsiteX33" fmla="*/ 1606193 w 2147951"/>
                <a:gd name="connsiteY33" fmla="*/ 1772188 h 3694065"/>
                <a:gd name="connsiteX34" fmla="*/ 1653540 w 2147951"/>
                <a:gd name="connsiteY34" fmla="*/ 1264920 h 3694065"/>
                <a:gd name="connsiteX35" fmla="*/ 1691640 w 2147951"/>
                <a:gd name="connsiteY35" fmla="*/ 952500 h 3694065"/>
                <a:gd name="connsiteX36" fmla="*/ 1760220 w 2147951"/>
                <a:gd name="connsiteY36" fmla="*/ 533400 h 3694065"/>
                <a:gd name="connsiteX37" fmla="*/ 1844040 w 2147951"/>
                <a:gd name="connsiteY37" fmla="*/ 144780 h 3694065"/>
                <a:gd name="connsiteX38" fmla="*/ 1211580 w 2147951"/>
                <a:gd name="connsiteY38" fmla="*/ 0 h 3694065"/>
                <a:gd name="connsiteX39" fmla="*/ 1165860 w 2147951"/>
                <a:gd name="connsiteY39" fmla="*/ 289560 h 3694065"/>
                <a:gd name="connsiteX0" fmla="*/ 1165860 w 2147951"/>
                <a:gd name="connsiteY0" fmla="*/ 289560 h 3694065"/>
                <a:gd name="connsiteX1" fmla="*/ 1135380 w 2147951"/>
                <a:gd name="connsiteY1" fmla="*/ 510540 h 3694065"/>
                <a:gd name="connsiteX2" fmla="*/ 1043940 w 2147951"/>
                <a:gd name="connsiteY2" fmla="*/ 937260 h 3694065"/>
                <a:gd name="connsiteX3" fmla="*/ 929640 w 2147951"/>
                <a:gd name="connsiteY3" fmla="*/ 1402080 h 3694065"/>
                <a:gd name="connsiteX4" fmla="*/ 853440 w 2147951"/>
                <a:gd name="connsiteY4" fmla="*/ 1638300 h 3694065"/>
                <a:gd name="connsiteX5" fmla="*/ 746760 w 2147951"/>
                <a:gd name="connsiteY5" fmla="*/ 1882140 h 3694065"/>
                <a:gd name="connsiteX6" fmla="*/ 601980 w 2147951"/>
                <a:gd name="connsiteY6" fmla="*/ 2095500 h 3694065"/>
                <a:gd name="connsiteX7" fmla="*/ 320040 w 2147951"/>
                <a:gd name="connsiteY7" fmla="*/ 2499360 h 3694065"/>
                <a:gd name="connsiteX8" fmla="*/ 182880 w 2147951"/>
                <a:gd name="connsiteY8" fmla="*/ 2613660 h 3694065"/>
                <a:gd name="connsiteX9" fmla="*/ 129540 w 2147951"/>
                <a:gd name="connsiteY9" fmla="*/ 2727960 h 3694065"/>
                <a:gd name="connsiteX10" fmla="*/ 15240 w 2147951"/>
                <a:gd name="connsiteY10" fmla="*/ 2834640 h 3694065"/>
                <a:gd name="connsiteX11" fmla="*/ 7620 w 2147951"/>
                <a:gd name="connsiteY11" fmla="*/ 2971800 h 3694065"/>
                <a:gd name="connsiteX12" fmla="*/ 0 w 2147951"/>
                <a:gd name="connsiteY12" fmla="*/ 3078480 h 3694065"/>
                <a:gd name="connsiteX13" fmla="*/ 99060 w 2147951"/>
                <a:gd name="connsiteY13" fmla="*/ 3139440 h 3694065"/>
                <a:gd name="connsiteX14" fmla="*/ 160020 w 2147951"/>
                <a:gd name="connsiteY14" fmla="*/ 3230880 h 3694065"/>
                <a:gd name="connsiteX15" fmla="*/ 259080 w 2147951"/>
                <a:gd name="connsiteY15" fmla="*/ 3398520 h 3694065"/>
                <a:gd name="connsiteX16" fmla="*/ 396240 w 2147951"/>
                <a:gd name="connsiteY16" fmla="*/ 3467100 h 3694065"/>
                <a:gd name="connsiteX17" fmla="*/ 525780 w 2147951"/>
                <a:gd name="connsiteY17" fmla="*/ 3444240 h 3694065"/>
                <a:gd name="connsiteX18" fmla="*/ 632460 w 2147951"/>
                <a:gd name="connsiteY18" fmla="*/ 3429000 h 3694065"/>
                <a:gd name="connsiteX19" fmla="*/ 693420 w 2147951"/>
                <a:gd name="connsiteY19" fmla="*/ 3459480 h 3694065"/>
                <a:gd name="connsiteX20" fmla="*/ 853440 w 2147951"/>
                <a:gd name="connsiteY20" fmla="*/ 3444240 h 3694065"/>
                <a:gd name="connsiteX21" fmla="*/ 929640 w 2147951"/>
                <a:gd name="connsiteY21" fmla="*/ 3398520 h 3694065"/>
                <a:gd name="connsiteX22" fmla="*/ 1196340 w 2147951"/>
                <a:gd name="connsiteY22" fmla="*/ 3459480 h 3694065"/>
                <a:gd name="connsiteX23" fmla="*/ 1363980 w 2147951"/>
                <a:gd name="connsiteY23" fmla="*/ 3589020 h 3694065"/>
                <a:gd name="connsiteX24" fmla="*/ 1623430 w 2147951"/>
                <a:gd name="connsiteY24" fmla="*/ 3690276 h 3694065"/>
                <a:gd name="connsiteX25" fmla="*/ 1654406 w 2147951"/>
                <a:gd name="connsiteY25" fmla="*/ 3560062 h 3694065"/>
                <a:gd name="connsiteX26" fmla="*/ 1779195 w 2147951"/>
                <a:gd name="connsiteY26" fmla="*/ 3440304 h 3694065"/>
                <a:gd name="connsiteX27" fmla="*/ 2022677 w 2147951"/>
                <a:gd name="connsiteY27" fmla="*/ 3414483 h 3694065"/>
                <a:gd name="connsiteX28" fmla="*/ 2146493 w 2147951"/>
                <a:gd name="connsiteY28" fmla="*/ 3055270 h 3694065"/>
                <a:gd name="connsiteX29" fmla="*/ 2078528 w 2147951"/>
                <a:gd name="connsiteY29" fmla="*/ 2860627 h 3694065"/>
                <a:gd name="connsiteX30" fmla="*/ 1903217 w 2147951"/>
                <a:gd name="connsiteY30" fmla="*/ 2692370 h 3694065"/>
                <a:gd name="connsiteX31" fmla="*/ 1749632 w 2147951"/>
                <a:gd name="connsiteY31" fmla="*/ 2448634 h 3694065"/>
                <a:gd name="connsiteX32" fmla="*/ 1638449 w 2147951"/>
                <a:gd name="connsiteY32" fmla="*/ 2139722 h 3694065"/>
                <a:gd name="connsiteX33" fmla="*/ 1606193 w 2147951"/>
                <a:gd name="connsiteY33" fmla="*/ 1772188 h 3694065"/>
                <a:gd name="connsiteX34" fmla="*/ 1653540 w 2147951"/>
                <a:gd name="connsiteY34" fmla="*/ 1264920 h 3694065"/>
                <a:gd name="connsiteX35" fmla="*/ 1691640 w 2147951"/>
                <a:gd name="connsiteY35" fmla="*/ 952500 h 3694065"/>
                <a:gd name="connsiteX36" fmla="*/ 1760220 w 2147951"/>
                <a:gd name="connsiteY36" fmla="*/ 533400 h 3694065"/>
                <a:gd name="connsiteX37" fmla="*/ 1844040 w 2147951"/>
                <a:gd name="connsiteY37" fmla="*/ 144780 h 3694065"/>
                <a:gd name="connsiteX38" fmla="*/ 1211580 w 2147951"/>
                <a:gd name="connsiteY38" fmla="*/ 0 h 3694065"/>
                <a:gd name="connsiteX39" fmla="*/ 1165860 w 2147951"/>
                <a:gd name="connsiteY39" fmla="*/ 289560 h 3694065"/>
                <a:gd name="connsiteX0" fmla="*/ 1165860 w 2147951"/>
                <a:gd name="connsiteY0" fmla="*/ 289560 h 3694065"/>
                <a:gd name="connsiteX1" fmla="*/ 1135380 w 2147951"/>
                <a:gd name="connsiteY1" fmla="*/ 510540 h 3694065"/>
                <a:gd name="connsiteX2" fmla="*/ 1043940 w 2147951"/>
                <a:gd name="connsiteY2" fmla="*/ 937260 h 3694065"/>
                <a:gd name="connsiteX3" fmla="*/ 929640 w 2147951"/>
                <a:gd name="connsiteY3" fmla="*/ 1402080 h 3694065"/>
                <a:gd name="connsiteX4" fmla="*/ 853440 w 2147951"/>
                <a:gd name="connsiteY4" fmla="*/ 1638300 h 3694065"/>
                <a:gd name="connsiteX5" fmla="*/ 746760 w 2147951"/>
                <a:gd name="connsiteY5" fmla="*/ 1882140 h 3694065"/>
                <a:gd name="connsiteX6" fmla="*/ 601980 w 2147951"/>
                <a:gd name="connsiteY6" fmla="*/ 2095500 h 3694065"/>
                <a:gd name="connsiteX7" fmla="*/ 320040 w 2147951"/>
                <a:gd name="connsiteY7" fmla="*/ 2499360 h 3694065"/>
                <a:gd name="connsiteX8" fmla="*/ 182880 w 2147951"/>
                <a:gd name="connsiteY8" fmla="*/ 2613660 h 3694065"/>
                <a:gd name="connsiteX9" fmla="*/ 129540 w 2147951"/>
                <a:gd name="connsiteY9" fmla="*/ 2727960 h 3694065"/>
                <a:gd name="connsiteX10" fmla="*/ 15240 w 2147951"/>
                <a:gd name="connsiteY10" fmla="*/ 2834640 h 3694065"/>
                <a:gd name="connsiteX11" fmla="*/ 7620 w 2147951"/>
                <a:gd name="connsiteY11" fmla="*/ 2971800 h 3694065"/>
                <a:gd name="connsiteX12" fmla="*/ 0 w 2147951"/>
                <a:gd name="connsiteY12" fmla="*/ 3078480 h 3694065"/>
                <a:gd name="connsiteX13" fmla="*/ 99060 w 2147951"/>
                <a:gd name="connsiteY13" fmla="*/ 3139440 h 3694065"/>
                <a:gd name="connsiteX14" fmla="*/ 160020 w 2147951"/>
                <a:gd name="connsiteY14" fmla="*/ 3230880 h 3694065"/>
                <a:gd name="connsiteX15" fmla="*/ 259080 w 2147951"/>
                <a:gd name="connsiteY15" fmla="*/ 3398520 h 3694065"/>
                <a:gd name="connsiteX16" fmla="*/ 396240 w 2147951"/>
                <a:gd name="connsiteY16" fmla="*/ 3467100 h 3694065"/>
                <a:gd name="connsiteX17" fmla="*/ 525780 w 2147951"/>
                <a:gd name="connsiteY17" fmla="*/ 3444240 h 3694065"/>
                <a:gd name="connsiteX18" fmla="*/ 632460 w 2147951"/>
                <a:gd name="connsiteY18" fmla="*/ 3429000 h 3694065"/>
                <a:gd name="connsiteX19" fmla="*/ 693420 w 2147951"/>
                <a:gd name="connsiteY19" fmla="*/ 3459480 h 3694065"/>
                <a:gd name="connsiteX20" fmla="*/ 853440 w 2147951"/>
                <a:gd name="connsiteY20" fmla="*/ 3444240 h 3694065"/>
                <a:gd name="connsiteX21" fmla="*/ 929640 w 2147951"/>
                <a:gd name="connsiteY21" fmla="*/ 3398520 h 3694065"/>
                <a:gd name="connsiteX22" fmla="*/ 1196340 w 2147951"/>
                <a:gd name="connsiteY22" fmla="*/ 3459480 h 3694065"/>
                <a:gd name="connsiteX23" fmla="*/ 1363980 w 2147951"/>
                <a:gd name="connsiteY23" fmla="*/ 3589020 h 3694065"/>
                <a:gd name="connsiteX24" fmla="*/ 1623430 w 2147951"/>
                <a:gd name="connsiteY24" fmla="*/ 3690276 h 3694065"/>
                <a:gd name="connsiteX25" fmla="*/ 1654406 w 2147951"/>
                <a:gd name="connsiteY25" fmla="*/ 3560062 h 3694065"/>
                <a:gd name="connsiteX26" fmla="*/ 1779195 w 2147951"/>
                <a:gd name="connsiteY26" fmla="*/ 3440304 h 3694065"/>
                <a:gd name="connsiteX27" fmla="*/ 2022677 w 2147951"/>
                <a:gd name="connsiteY27" fmla="*/ 3414483 h 3694065"/>
                <a:gd name="connsiteX28" fmla="*/ 2146493 w 2147951"/>
                <a:gd name="connsiteY28" fmla="*/ 3055270 h 3694065"/>
                <a:gd name="connsiteX29" fmla="*/ 2078528 w 2147951"/>
                <a:gd name="connsiteY29" fmla="*/ 2860627 h 3694065"/>
                <a:gd name="connsiteX30" fmla="*/ 1903217 w 2147951"/>
                <a:gd name="connsiteY30" fmla="*/ 2692370 h 3694065"/>
                <a:gd name="connsiteX31" fmla="*/ 1749632 w 2147951"/>
                <a:gd name="connsiteY31" fmla="*/ 2448634 h 3694065"/>
                <a:gd name="connsiteX32" fmla="*/ 1638449 w 2147951"/>
                <a:gd name="connsiteY32" fmla="*/ 2139722 h 3694065"/>
                <a:gd name="connsiteX33" fmla="*/ 1606193 w 2147951"/>
                <a:gd name="connsiteY33" fmla="*/ 1772188 h 3694065"/>
                <a:gd name="connsiteX34" fmla="*/ 1653540 w 2147951"/>
                <a:gd name="connsiteY34" fmla="*/ 1264920 h 3694065"/>
                <a:gd name="connsiteX35" fmla="*/ 1691640 w 2147951"/>
                <a:gd name="connsiteY35" fmla="*/ 952500 h 3694065"/>
                <a:gd name="connsiteX36" fmla="*/ 1760220 w 2147951"/>
                <a:gd name="connsiteY36" fmla="*/ 533400 h 3694065"/>
                <a:gd name="connsiteX37" fmla="*/ 1844040 w 2147951"/>
                <a:gd name="connsiteY37" fmla="*/ 144780 h 3694065"/>
                <a:gd name="connsiteX38" fmla="*/ 1211580 w 2147951"/>
                <a:gd name="connsiteY38" fmla="*/ 0 h 3694065"/>
                <a:gd name="connsiteX39" fmla="*/ 1165860 w 2147951"/>
                <a:gd name="connsiteY39" fmla="*/ 289560 h 3694065"/>
                <a:gd name="connsiteX0" fmla="*/ 1165860 w 2147951"/>
                <a:gd name="connsiteY0" fmla="*/ 289560 h 3694065"/>
                <a:gd name="connsiteX1" fmla="*/ 1135380 w 2147951"/>
                <a:gd name="connsiteY1" fmla="*/ 510540 h 3694065"/>
                <a:gd name="connsiteX2" fmla="*/ 1043940 w 2147951"/>
                <a:gd name="connsiteY2" fmla="*/ 937260 h 3694065"/>
                <a:gd name="connsiteX3" fmla="*/ 929640 w 2147951"/>
                <a:gd name="connsiteY3" fmla="*/ 1402080 h 3694065"/>
                <a:gd name="connsiteX4" fmla="*/ 853440 w 2147951"/>
                <a:gd name="connsiteY4" fmla="*/ 1638300 h 3694065"/>
                <a:gd name="connsiteX5" fmla="*/ 746760 w 2147951"/>
                <a:gd name="connsiteY5" fmla="*/ 1882140 h 3694065"/>
                <a:gd name="connsiteX6" fmla="*/ 601980 w 2147951"/>
                <a:gd name="connsiteY6" fmla="*/ 2095500 h 3694065"/>
                <a:gd name="connsiteX7" fmla="*/ 320040 w 2147951"/>
                <a:gd name="connsiteY7" fmla="*/ 2499360 h 3694065"/>
                <a:gd name="connsiteX8" fmla="*/ 182880 w 2147951"/>
                <a:gd name="connsiteY8" fmla="*/ 2613660 h 3694065"/>
                <a:gd name="connsiteX9" fmla="*/ 129540 w 2147951"/>
                <a:gd name="connsiteY9" fmla="*/ 2727960 h 3694065"/>
                <a:gd name="connsiteX10" fmla="*/ 15240 w 2147951"/>
                <a:gd name="connsiteY10" fmla="*/ 2834640 h 3694065"/>
                <a:gd name="connsiteX11" fmla="*/ 7620 w 2147951"/>
                <a:gd name="connsiteY11" fmla="*/ 2971800 h 3694065"/>
                <a:gd name="connsiteX12" fmla="*/ 0 w 2147951"/>
                <a:gd name="connsiteY12" fmla="*/ 3078480 h 3694065"/>
                <a:gd name="connsiteX13" fmla="*/ 99060 w 2147951"/>
                <a:gd name="connsiteY13" fmla="*/ 3139440 h 3694065"/>
                <a:gd name="connsiteX14" fmla="*/ 160020 w 2147951"/>
                <a:gd name="connsiteY14" fmla="*/ 3230880 h 3694065"/>
                <a:gd name="connsiteX15" fmla="*/ 259080 w 2147951"/>
                <a:gd name="connsiteY15" fmla="*/ 3398520 h 3694065"/>
                <a:gd name="connsiteX16" fmla="*/ 396240 w 2147951"/>
                <a:gd name="connsiteY16" fmla="*/ 3467100 h 3694065"/>
                <a:gd name="connsiteX17" fmla="*/ 525780 w 2147951"/>
                <a:gd name="connsiteY17" fmla="*/ 3444240 h 3694065"/>
                <a:gd name="connsiteX18" fmla="*/ 632460 w 2147951"/>
                <a:gd name="connsiteY18" fmla="*/ 3429000 h 3694065"/>
                <a:gd name="connsiteX19" fmla="*/ 693420 w 2147951"/>
                <a:gd name="connsiteY19" fmla="*/ 3459480 h 3694065"/>
                <a:gd name="connsiteX20" fmla="*/ 853440 w 2147951"/>
                <a:gd name="connsiteY20" fmla="*/ 3444240 h 3694065"/>
                <a:gd name="connsiteX21" fmla="*/ 929640 w 2147951"/>
                <a:gd name="connsiteY21" fmla="*/ 3398520 h 3694065"/>
                <a:gd name="connsiteX22" fmla="*/ 1196340 w 2147951"/>
                <a:gd name="connsiteY22" fmla="*/ 3459480 h 3694065"/>
                <a:gd name="connsiteX23" fmla="*/ 1363980 w 2147951"/>
                <a:gd name="connsiteY23" fmla="*/ 3589020 h 3694065"/>
                <a:gd name="connsiteX24" fmla="*/ 1623430 w 2147951"/>
                <a:gd name="connsiteY24" fmla="*/ 3690276 h 3694065"/>
                <a:gd name="connsiteX25" fmla="*/ 1654406 w 2147951"/>
                <a:gd name="connsiteY25" fmla="*/ 3560062 h 3694065"/>
                <a:gd name="connsiteX26" fmla="*/ 1779195 w 2147951"/>
                <a:gd name="connsiteY26" fmla="*/ 3440304 h 3694065"/>
                <a:gd name="connsiteX27" fmla="*/ 2022677 w 2147951"/>
                <a:gd name="connsiteY27" fmla="*/ 3414483 h 3694065"/>
                <a:gd name="connsiteX28" fmla="*/ 2146493 w 2147951"/>
                <a:gd name="connsiteY28" fmla="*/ 3055270 h 3694065"/>
                <a:gd name="connsiteX29" fmla="*/ 2078528 w 2147951"/>
                <a:gd name="connsiteY29" fmla="*/ 2860627 h 3694065"/>
                <a:gd name="connsiteX30" fmla="*/ 1903217 w 2147951"/>
                <a:gd name="connsiteY30" fmla="*/ 2692370 h 3694065"/>
                <a:gd name="connsiteX31" fmla="*/ 1749632 w 2147951"/>
                <a:gd name="connsiteY31" fmla="*/ 2448634 h 3694065"/>
                <a:gd name="connsiteX32" fmla="*/ 1638449 w 2147951"/>
                <a:gd name="connsiteY32" fmla="*/ 2139722 h 3694065"/>
                <a:gd name="connsiteX33" fmla="*/ 1606193 w 2147951"/>
                <a:gd name="connsiteY33" fmla="*/ 1772188 h 3694065"/>
                <a:gd name="connsiteX34" fmla="*/ 1653540 w 2147951"/>
                <a:gd name="connsiteY34" fmla="*/ 1264920 h 3694065"/>
                <a:gd name="connsiteX35" fmla="*/ 1691640 w 2147951"/>
                <a:gd name="connsiteY35" fmla="*/ 952500 h 3694065"/>
                <a:gd name="connsiteX36" fmla="*/ 1760220 w 2147951"/>
                <a:gd name="connsiteY36" fmla="*/ 533400 h 3694065"/>
                <a:gd name="connsiteX37" fmla="*/ 1844040 w 2147951"/>
                <a:gd name="connsiteY37" fmla="*/ 144780 h 3694065"/>
                <a:gd name="connsiteX38" fmla="*/ 1211580 w 2147951"/>
                <a:gd name="connsiteY38" fmla="*/ 0 h 3694065"/>
                <a:gd name="connsiteX39" fmla="*/ 1165860 w 2147951"/>
                <a:gd name="connsiteY39" fmla="*/ 289560 h 3694065"/>
                <a:gd name="connsiteX0" fmla="*/ 1165860 w 2147951"/>
                <a:gd name="connsiteY0" fmla="*/ 289560 h 3694065"/>
                <a:gd name="connsiteX1" fmla="*/ 1135380 w 2147951"/>
                <a:gd name="connsiteY1" fmla="*/ 510540 h 3694065"/>
                <a:gd name="connsiteX2" fmla="*/ 1043940 w 2147951"/>
                <a:gd name="connsiteY2" fmla="*/ 937260 h 3694065"/>
                <a:gd name="connsiteX3" fmla="*/ 929640 w 2147951"/>
                <a:gd name="connsiteY3" fmla="*/ 1402080 h 3694065"/>
                <a:gd name="connsiteX4" fmla="*/ 853440 w 2147951"/>
                <a:gd name="connsiteY4" fmla="*/ 1638300 h 3694065"/>
                <a:gd name="connsiteX5" fmla="*/ 746760 w 2147951"/>
                <a:gd name="connsiteY5" fmla="*/ 1882140 h 3694065"/>
                <a:gd name="connsiteX6" fmla="*/ 601980 w 2147951"/>
                <a:gd name="connsiteY6" fmla="*/ 2095500 h 3694065"/>
                <a:gd name="connsiteX7" fmla="*/ 320040 w 2147951"/>
                <a:gd name="connsiteY7" fmla="*/ 2499360 h 3694065"/>
                <a:gd name="connsiteX8" fmla="*/ 182880 w 2147951"/>
                <a:gd name="connsiteY8" fmla="*/ 2613660 h 3694065"/>
                <a:gd name="connsiteX9" fmla="*/ 129540 w 2147951"/>
                <a:gd name="connsiteY9" fmla="*/ 2727960 h 3694065"/>
                <a:gd name="connsiteX10" fmla="*/ 15240 w 2147951"/>
                <a:gd name="connsiteY10" fmla="*/ 2834640 h 3694065"/>
                <a:gd name="connsiteX11" fmla="*/ 7620 w 2147951"/>
                <a:gd name="connsiteY11" fmla="*/ 2971800 h 3694065"/>
                <a:gd name="connsiteX12" fmla="*/ 0 w 2147951"/>
                <a:gd name="connsiteY12" fmla="*/ 3078480 h 3694065"/>
                <a:gd name="connsiteX13" fmla="*/ 99060 w 2147951"/>
                <a:gd name="connsiteY13" fmla="*/ 3139440 h 3694065"/>
                <a:gd name="connsiteX14" fmla="*/ 160020 w 2147951"/>
                <a:gd name="connsiteY14" fmla="*/ 3230880 h 3694065"/>
                <a:gd name="connsiteX15" fmla="*/ 259080 w 2147951"/>
                <a:gd name="connsiteY15" fmla="*/ 3398520 h 3694065"/>
                <a:gd name="connsiteX16" fmla="*/ 396240 w 2147951"/>
                <a:gd name="connsiteY16" fmla="*/ 3467100 h 3694065"/>
                <a:gd name="connsiteX17" fmla="*/ 525780 w 2147951"/>
                <a:gd name="connsiteY17" fmla="*/ 3444240 h 3694065"/>
                <a:gd name="connsiteX18" fmla="*/ 632460 w 2147951"/>
                <a:gd name="connsiteY18" fmla="*/ 3429000 h 3694065"/>
                <a:gd name="connsiteX19" fmla="*/ 693420 w 2147951"/>
                <a:gd name="connsiteY19" fmla="*/ 3459480 h 3694065"/>
                <a:gd name="connsiteX20" fmla="*/ 853440 w 2147951"/>
                <a:gd name="connsiteY20" fmla="*/ 3444240 h 3694065"/>
                <a:gd name="connsiteX21" fmla="*/ 929640 w 2147951"/>
                <a:gd name="connsiteY21" fmla="*/ 3398520 h 3694065"/>
                <a:gd name="connsiteX22" fmla="*/ 1196340 w 2147951"/>
                <a:gd name="connsiteY22" fmla="*/ 3459480 h 3694065"/>
                <a:gd name="connsiteX23" fmla="*/ 1363980 w 2147951"/>
                <a:gd name="connsiteY23" fmla="*/ 3589020 h 3694065"/>
                <a:gd name="connsiteX24" fmla="*/ 1623430 w 2147951"/>
                <a:gd name="connsiteY24" fmla="*/ 3690276 h 3694065"/>
                <a:gd name="connsiteX25" fmla="*/ 1654406 w 2147951"/>
                <a:gd name="connsiteY25" fmla="*/ 3560062 h 3694065"/>
                <a:gd name="connsiteX26" fmla="*/ 1779195 w 2147951"/>
                <a:gd name="connsiteY26" fmla="*/ 3440304 h 3694065"/>
                <a:gd name="connsiteX27" fmla="*/ 2022677 w 2147951"/>
                <a:gd name="connsiteY27" fmla="*/ 3414483 h 3694065"/>
                <a:gd name="connsiteX28" fmla="*/ 2146493 w 2147951"/>
                <a:gd name="connsiteY28" fmla="*/ 3055270 h 3694065"/>
                <a:gd name="connsiteX29" fmla="*/ 2078528 w 2147951"/>
                <a:gd name="connsiteY29" fmla="*/ 2860627 h 3694065"/>
                <a:gd name="connsiteX30" fmla="*/ 1903217 w 2147951"/>
                <a:gd name="connsiteY30" fmla="*/ 2692370 h 3694065"/>
                <a:gd name="connsiteX31" fmla="*/ 1749632 w 2147951"/>
                <a:gd name="connsiteY31" fmla="*/ 2448634 h 3694065"/>
                <a:gd name="connsiteX32" fmla="*/ 1638449 w 2147951"/>
                <a:gd name="connsiteY32" fmla="*/ 2139722 h 3694065"/>
                <a:gd name="connsiteX33" fmla="*/ 1606193 w 2147951"/>
                <a:gd name="connsiteY33" fmla="*/ 1772188 h 3694065"/>
                <a:gd name="connsiteX34" fmla="*/ 1653540 w 2147951"/>
                <a:gd name="connsiteY34" fmla="*/ 1264920 h 3694065"/>
                <a:gd name="connsiteX35" fmla="*/ 1691640 w 2147951"/>
                <a:gd name="connsiteY35" fmla="*/ 952500 h 3694065"/>
                <a:gd name="connsiteX36" fmla="*/ 1760220 w 2147951"/>
                <a:gd name="connsiteY36" fmla="*/ 533400 h 3694065"/>
                <a:gd name="connsiteX37" fmla="*/ 1844040 w 2147951"/>
                <a:gd name="connsiteY37" fmla="*/ 144780 h 3694065"/>
                <a:gd name="connsiteX38" fmla="*/ 1211580 w 2147951"/>
                <a:gd name="connsiteY38" fmla="*/ 0 h 3694065"/>
                <a:gd name="connsiteX39" fmla="*/ 1165860 w 2147951"/>
                <a:gd name="connsiteY39" fmla="*/ 289560 h 3694065"/>
                <a:gd name="connsiteX0" fmla="*/ 1165860 w 2147951"/>
                <a:gd name="connsiteY0" fmla="*/ 289560 h 3691574"/>
                <a:gd name="connsiteX1" fmla="*/ 1135380 w 2147951"/>
                <a:gd name="connsiteY1" fmla="*/ 510540 h 3691574"/>
                <a:gd name="connsiteX2" fmla="*/ 1043940 w 2147951"/>
                <a:gd name="connsiteY2" fmla="*/ 937260 h 3691574"/>
                <a:gd name="connsiteX3" fmla="*/ 929640 w 2147951"/>
                <a:gd name="connsiteY3" fmla="*/ 1402080 h 3691574"/>
                <a:gd name="connsiteX4" fmla="*/ 853440 w 2147951"/>
                <a:gd name="connsiteY4" fmla="*/ 1638300 h 3691574"/>
                <a:gd name="connsiteX5" fmla="*/ 746760 w 2147951"/>
                <a:gd name="connsiteY5" fmla="*/ 1882140 h 3691574"/>
                <a:gd name="connsiteX6" fmla="*/ 601980 w 2147951"/>
                <a:gd name="connsiteY6" fmla="*/ 2095500 h 3691574"/>
                <a:gd name="connsiteX7" fmla="*/ 320040 w 2147951"/>
                <a:gd name="connsiteY7" fmla="*/ 2499360 h 3691574"/>
                <a:gd name="connsiteX8" fmla="*/ 182880 w 2147951"/>
                <a:gd name="connsiteY8" fmla="*/ 2613660 h 3691574"/>
                <a:gd name="connsiteX9" fmla="*/ 129540 w 2147951"/>
                <a:gd name="connsiteY9" fmla="*/ 2727960 h 3691574"/>
                <a:gd name="connsiteX10" fmla="*/ 15240 w 2147951"/>
                <a:gd name="connsiteY10" fmla="*/ 2834640 h 3691574"/>
                <a:gd name="connsiteX11" fmla="*/ 7620 w 2147951"/>
                <a:gd name="connsiteY11" fmla="*/ 2971800 h 3691574"/>
                <a:gd name="connsiteX12" fmla="*/ 0 w 2147951"/>
                <a:gd name="connsiteY12" fmla="*/ 3078480 h 3691574"/>
                <a:gd name="connsiteX13" fmla="*/ 99060 w 2147951"/>
                <a:gd name="connsiteY13" fmla="*/ 3139440 h 3691574"/>
                <a:gd name="connsiteX14" fmla="*/ 160020 w 2147951"/>
                <a:gd name="connsiteY14" fmla="*/ 3230880 h 3691574"/>
                <a:gd name="connsiteX15" fmla="*/ 259080 w 2147951"/>
                <a:gd name="connsiteY15" fmla="*/ 3398520 h 3691574"/>
                <a:gd name="connsiteX16" fmla="*/ 396240 w 2147951"/>
                <a:gd name="connsiteY16" fmla="*/ 3467100 h 3691574"/>
                <a:gd name="connsiteX17" fmla="*/ 525780 w 2147951"/>
                <a:gd name="connsiteY17" fmla="*/ 3444240 h 3691574"/>
                <a:gd name="connsiteX18" fmla="*/ 632460 w 2147951"/>
                <a:gd name="connsiteY18" fmla="*/ 3429000 h 3691574"/>
                <a:gd name="connsiteX19" fmla="*/ 693420 w 2147951"/>
                <a:gd name="connsiteY19" fmla="*/ 3459480 h 3691574"/>
                <a:gd name="connsiteX20" fmla="*/ 853440 w 2147951"/>
                <a:gd name="connsiteY20" fmla="*/ 3444240 h 3691574"/>
                <a:gd name="connsiteX21" fmla="*/ 929640 w 2147951"/>
                <a:gd name="connsiteY21" fmla="*/ 3398520 h 3691574"/>
                <a:gd name="connsiteX22" fmla="*/ 1196340 w 2147951"/>
                <a:gd name="connsiteY22" fmla="*/ 3459480 h 3691574"/>
                <a:gd name="connsiteX23" fmla="*/ 1363980 w 2147951"/>
                <a:gd name="connsiteY23" fmla="*/ 3589020 h 3691574"/>
                <a:gd name="connsiteX24" fmla="*/ 1623430 w 2147951"/>
                <a:gd name="connsiteY24" fmla="*/ 3690276 h 3691574"/>
                <a:gd name="connsiteX25" fmla="*/ 1675927 w 2147951"/>
                <a:gd name="connsiteY25" fmla="*/ 3516528 h 3691574"/>
                <a:gd name="connsiteX26" fmla="*/ 1779195 w 2147951"/>
                <a:gd name="connsiteY26" fmla="*/ 3440304 h 3691574"/>
                <a:gd name="connsiteX27" fmla="*/ 2022677 w 2147951"/>
                <a:gd name="connsiteY27" fmla="*/ 3414483 h 3691574"/>
                <a:gd name="connsiteX28" fmla="*/ 2146493 w 2147951"/>
                <a:gd name="connsiteY28" fmla="*/ 3055270 h 3691574"/>
                <a:gd name="connsiteX29" fmla="*/ 2078528 w 2147951"/>
                <a:gd name="connsiteY29" fmla="*/ 2860627 h 3691574"/>
                <a:gd name="connsiteX30" fmla="*/ 1903217 w 2147951"/>
                <a:gd name="connsiteY30" fmla="*/ 2692370 h 3691574"/>
                <a:gd name="connsiteX31" fmla="*/ 1749632 w 2147951"/>
                <a:gd name="connsiteY31" fmla="*/ 2448634 h 3691574"/>
                <a:gd name="connsiteX32" fmla="*/ 1638449 w 2147951"/>
                <a:gd name="connsiteY32" fmla="*/ 2139722 h 3691574"/>
                <a:gd name="connsiteX33" fmla="*/ 1606193 w 2147951"/>
                <a:gd name="connsiteY33" fmla="*/ 1772188 h 3691574"/>
                <a:gd name="connsiteX34" fmla="*/ 1653540 w 2147951"/>
                <a:gd name="connsiteY34" fmla="*/ 1264920 h 3691574"/>
                <a:gd name="connsiteX35" fmla="*/ 1691640 w 2147951"/>
                <a:gd name="connsiteY35" fmla="*/ 952500 h 3691574"/>
                <a:gd name="connsiteX36" fmla="*/ 1760220 w 2147951"/>
                <a:gd name="connsiteY36" fmla="*/ 533400 h 3691574"/>
                <a:gd name="connsiteX37" fmla="*/ 1844040 w 2147951"/>
                <a:gd name="connsiteY37" fmla="*/ 144780 h 3691574"/>
                <a:gd name="connsiteX38" fmla="*/ 1211580 w 2147951"/>
                <a:gd name="connsiteY38" fmla="*/ 0 h 3691574"/>
                <a:gd name="connsiteX39" fmla="*/ 1165860 w 2147951"/>
                <a:gd name="connsiteY39" fmla="*/ 289560 h 3691574"/>
                <a:gd name="connsiteX0" fmla="*/ 1165860 w 2147951"/>
                <a:gd name="connsiteY0" fmla="*/ 289560 h 3691574"/>
                <a:gd name="connsiteX1" fmla="*/ 1135380 w 2147951"/>
                <a:gd name="connsiteY1" fmla="*/ 510540 h 3691574"/>
                <a:gd name="connsiteX2" fmla="*/ 1043940 w 2147951"/>
                <a:gd name="connsiteY2" fmla="*/ 937260 h 3691574"/>
                <a:gd name="connsiteX3" fmla="*/ 929640 w 2147951"/>
                <a:gd name="connsiteY3" fmla="*/ 1402080 h 3691574"/>
                <a:gd name="connsiteX4" fmla="*/ 853440 w 2147951"/>
                <a:gd name="connsiteY4" fmla="*/ 1638300 h 3691574"/>
                <a:gd name="connsiteX5" fmla="*/ 746760 w 2147951"/>
                <a:gd name="connsiteY5" fmla="*/ 1882140 h 3691574"/>
                <a:gd name="connsiteX6" fmla="*/ 601980 w 2147951"/>
                <a:gd name="connsiteY6" fmla="*/ 2095500 h 3691574"/>
                <a:gd name="connsiteX7" fmla="*/ 320040 w 2147951"/>
                <a:gd name="connsiteY7" fmla="*/ 2499360 h 3691574"/>
                <a:gd name="connsiteX8" fmla="*/ 182880 w 2147951"/>
                <a:gd name="connsiteY8" fmla="*/ 2613660 h 3691574"/>
                <a:gd name="connsiteX9" fmla="*/ 129540 w 2147951"/>
                <a:gd name="connsiteY9" fmla="*/ 2727960 h 3691574"/>
                <a:gd name="connsiteX10" fmla="*/ 15240 w 2147951"/>
                <a:gd name="connsiteY10" fmla="*/ 2834640 h 3691574"/>
                <a:gd name="connsiteX11" fmla="*/ 7620 w 2147951"/>
                <a:gd name="connsiteY11" fmla="*/ 2971800 h 3691574"/>
                <a:gd name="connsiteX12" fmla="*/ 0 w 2147951"/>
                <a:gd name="connsiteY12" fmla="*/ 3078480 h 3691574"/>
                <a:gd name="connsiteX13" fmla="*/ 99060 w 2147951"/>
                <a:gd name="connsiteY13" fmla="*/ 3139440 h 3691574"/>
                <a:gd name="connsiteX14" fmla="*/ 160020 w 2147951"/>
                <a:gd name="connsiteY14" fmla="*/ 3230880 h 3691574"/>
                <a:gd name="connsiteX15" fmla="*/ 259080 w 2147951"/>
                <a:gd name="connsiteY15" fmla="*/ 3398520 h 3691574"/>
                <a:gd name="connsiteX16" fmla="*/ 396240 w 2147951"/>
                <a:gd name="connsiteY16" fmla="*/ 3467100 h 3691574"/>
                <a:gd name="connsiteX17" fmla="*/ 525780 w 2147951"/>
                <a:gd name="connsiteY17" fmla="*/ 3444240 h 3691574"/>
                <a:gd name="connsiteX18" fmla="*/ 632460 w 2147951"/>
                <a:gd name="connsiteY18" fmla="*/ 3429000 h 3691574"/>
                <a:gd name="connsiteX19" fmla="*/ 693420 w 2147951"/>
                <a:gd name="connsiteY19" fmla="*/ 3459480 h 3691574"/>
                <a:gd name="connsiteX20" fmla="*/ 853440 w 2147951"/>
                <a:gd name="connsiteY20" fmla="*/ 3444240 h 3691574"/>
                <a:gd name="connsiteX21" fmla="*/ 929640 w 2147951"/>
                <a:gd name="connsiteY21" fmla="*/ 3398520 h 3691574"/>
                <a:gd name="connsiteX22" fmla="*/ 1196340 w 2147951"/>
                <a:gd name="connsiteY22" fmla="*/ 3459480 h 3691574"/>
                <a:gd name="connsiteX23" fmla="*/ 1363980 w 2147951"/>
                <a:gd name="connsiteY23" fmla="*/ 3589020 h 3691574"/>
                <a:gd name="connsiteX24" fmla="*/ 1623430 w 2147951"/>
                <a:gd name="connsiteY24" fmla="*/ 3690276 h 3691574"/>
                <a:gd name="connsiteX25" fmla="*/ 1675927 w 2147951"/>
                <a:gd name="connsiteY25" fmla="*/ 3516528 h 3691574"/>
                <a:gd name="connsiteX26" fmla="*/ 1779195 w 2147951"/>
                <a:gd name="connsiteY26" fmla="*/ 3440304 h 3691574"/>
                <a:gd name="connsiteX27" fmla="*/ 2022677 w 2147951"/>
                <a:gd name="connsiteY27" fmla="*/ 3414483 h 3691574"/>
                <a:gd name="connsiteX28" fmla="*/ 2146493 w 2147951"/>
                <a:gd name="connsiteY28" fmla="*/ 3055270 h 3691574"/>
                <a:gd name="connsiteX29" fmla="*/ 2078528 w 2147951"/>
                <a:gd name="connsiteY29" fmla="*/ 2860627 h 3691574"/>
                <a:gd name="connsiteX30" fmla="*/ 1903217 w 2147951"/>
                <a:gd name="connsiteY30" fmla="*/ 2692370 h 3691574"/>
                <a:gd name="connsiteX31" fmla="*/ 1749632 w 2147951"/>
                <a:gd name="connsiteY31" fmla="*/ 2448634 h 3691574"/>
                <a:gd name="connsiteX32" fmla="*/ 1638449 w 2147951"/>
                <a:gd name="connsiteY32" fmla="*/ 2139722 h 3691574"/>
                <a:gd name="connsiteX33" fmla="*/ 1606193 w 2147951"/>
                <a:gd name="connsiteY33" fmla="*/ 1772188 h 3691574"/>
                <a:gd name="connsiteX34" fmla="*/ 1653540 w 2147951"/>
                <a:gd name="connsiteY34" fmla="*/ 1264920 h 3691574"/>
                <a:gd name="connsiteX35" fmla="*/ 1691640 w 2147951"/>
                <a:gd name="connsiteY35" fmla="*/ 952500 h 3691574"/>
                <a:gd name="connsiteX36" fmla="*/ 1760220 w 2147951"/>
                <a:gd name="connsiteY36" fmla="*/ 533400 h 3691574"/>
                <a:gd name="connsiteX37" fmla="*/ 1844040 w 2147951"/>
                <a:gd name="connsiteY37" fmla="*/ 144780 h 3691574"/>
                <a:gd name="connsiteX38" fmla="*/ 1211580 w 2147951"/>
                <a:gd name="connsiteY38" fmla="*/ 0 h 3691574"/>
                <a:gd name="connsiteX39" fmla="*/ 1165860 w 2147951"/>
                <a:gd name="connsiteY39" fmla="*/ 289560 h 3691574"/>
                <a:gd name="connsiteX0" fmla="*/ 1165860 w 2147951"/>
                <a:gd name="connsiteY0" fmla="*/ 289560 h 3691574"/>
                <a:gd name="connsiteX1" fmla="*/ 1135380 w 2147951"/>
                <a:gd name="connsiteY1" fmla="*/ 510540 h 3691574"/>
                <a:gd name="connsiteX2" fmla="*/ 1043940 w 2147951"/>
                <a:gd name="connsiteY2" fmla="*/ 937260 h 3691574"/>
                <a:gd name="connsiteX3" fmla="*/ 929640 w 2147951"/>
                <a:gd name="connsiteY3" fmla="*/ 1402080 h 3691574"/>
                <a:gd name="connsiteX4" fmla="*/ 853440 w 2147951"/>
                <a:gd name="connsiteY4" fmla="*/ 1638300 h 3691574"/>
                <a:gd name="connsiteX5" fmla="*/ 746760 w 2147951"/>
                <a:gd name="connsiteY5" fmla="*/ 1882140 h 3691574"/>
                <a:gd name="connsiteX6" fmla="*/ 601980 w 2147951"/>
                <a:gd name="connsiteY6" fmla="*/ 2095500 h 3691574"/>
                <a:gd name="connsiteX7" fmla="*/ 320040 w 2147951"/>
                <a:gd name="connsiteY7" fmla="*/ 2499360 h 3691574"/>
                <a:gd name="connsiteX8" fmla="*/ 182880 w 2147951"/>
                <a:gd name="connsiteY8" fmla="*/ 2613660 h 3691574"/>
                <a:gd name="connsiteX9" fmla="*/ 129540 w 2147951"/>
                <a:gd name="connsiteY9" fmla="*/ 2727960 h 3691574"/>
                <a:gd name="connsiteX10" fmla="*/ 15240 w 2147951"/>
                <a:gd name="connsiteY10" fmla="*/ 2834640 h 3691574"/>
                <a:gd name="connsiteX11" fmla="*/ 7620 w 2147951"/>
                <a:gd name="connsiteY11" fmla="*/ 2971800 h 3691574"/>
                <a:gd name="connsiteX12" fmla="*/ 0 w 2147951"/>
                <a:gd name="connsiteY12" fmla="*/ 3078480 h 3691574"/>
                <a:gd name="connsiteX13" fmla="*/ 99060 w 2147951"/>
                <a:gd name="connsiteY13" fmla="*/ 3139440 h 3691574"/>
                <a:gd name="connsiteX14" fmla="*/ 160020 w 2147951"/>
                <a:gd name="connsiteY14" fmla="*/ 3230880 h 3691574"/>
                <a:gd name="connsiteX15" fmla="*/ 259080 w 2147951"/>
                <a:gd name="connsiteY15" fmla="*/ 3398520 h 3691574"/>
                <a:gd name="connsiteX16" fmla="*/ 396240 w 2147951"/>
                <a:gd name="connsiteY16" fmla="*/ 3467100 h 3691574"/>
                <a:gd name="connsiteX17" fmla="*/ 525780 w 2147951"/>
                <a:gd name="connsiteY17" fmla="*/ 3444240 h 3691574"/>
                <a:gd name="connsiteX18" fmla="*/ 632460 w 2147951"/>
                <a:gd name="connsiteY18" fmla="*/ 3429000 h 3691574"/>
                <a:gd name="connsiteX19" fmla="*/ 693420 w 2147951"/>
                <a:gd name="connsiteY19" fmla="*/ 3459480 h 3691574"/>
                <a:gd name="connsiteX20" fmla="*/ 853440 w 2147951"/>
                <a:gd name="connsiteY20" fmla="*/ 3444240 h 3691574"/>
                <a:gd name="connsiteX21" fmla="*/ 929640 w 2147951"/>
                <a:gd name="connsiteY21" fmla="*/ 3398520 h 3691574"/>
                <a:gd name="connsiteX22" fmla="*/ 1196340 w 2147951"/>
                <a:gd name="connsiteY22" fmla="*/ 3459480 h 3691574"/>
                <a:gd name="connsiteX23" fmla="*/ 1363980 w 2147951"/>
                <a:gd name="connsiteY23" fmla="*/ 3589020 h 3691574"/>
                <a:gd name="connsiteX24" fmla="*/ 1623430 w 2147951"/>
                <a:gd name="connsiteY24" fmla="*/ 3690276 h 3691574"/>
                <a:gd name="connsiteX25" fmla="*/ 1675927 w 2147951"/>
                <a:gd name="connsiteY25" fmla="*/ 3516528 h 3691574"/>
                <a:gd name="connsiteX26" fmla="*/ 1779195 w 2147951"/>
                <a:gd name="connsiteY26" fmla="*/ 3440304 h 3691574"/>
                <a:gd name="connsiteX27" fmla="*/ 2022677 w 2147951"/>
                <a:gd name="connsiteY27" fmla="*/ 3414483 h 3691574"/>
                <a:gd name="connsiteX28" fmla="*/ 2146493 w 2147951"/>
                <a:gd name="connsiteY28" fmla="*/ 3055270 h 3691574"/>
                <a:gd name="connsiteX29" fmla="*/ 2078528 w 2147951"/>
                <a:gd name="connsiteY29" fmla="*/ 2860627 h 3691574"/>
                <a:gd name="connsiteX30" fmla="*/ 1903217 w 2147951"/>
                <a:gd name="connsiteY30" fmla="*/ 2692370 h 3691574"/>
                <a:gd name="connsiteX31" fmla="*/ 1749632 w 2147951"/>
                <a:gd name="connsiteY31" fmla="*/ 2448634 h 3691574"/>
                <a:gd name="connsiteX32" fmla="*/ 1638449 w 2147951"/>
                <a:gd name="connsiteY32" fmla="*/ 2139722 h 3691574"/>
                <a:gd name="connsiteX33" fmla="*/ 1606193 w 2147951"/>
                <a:gd name="connsiteY33" fmla="*/ 1772188 h 3691574"/>
                <a:gd name="connsiteX34" fmla="*/ 1653540 w 2147951"/>
                <a:gd name="connsiteY34" fmla="*/ 1264920 h 3691574"/>
                <a:gd name="connsiteX35" fmla="*/ 1691640 w 2147951"/>
                <a:gd name="connsiteY35" fmla="*/ 952500 h 3691574"/>
                <a:gd name="connsiteX36" fmla="*/ 1760220 w 2147951"/>
                <a:gd name="connsiteY36" fmla="*/ 533400 h 3691574"/>
                <a:gd name="connsiteX37" fmla="*/ 1844040 w 2147951"/>
                <a:gd name="connsiteY37" fmla="*/ 144780 h 3691574"/>
                <a:gd name="connsiteX38" fmla="*/ 1211580 w 2147951"/>
                <a:gd name="connsiteY38" fmla="*/ 0 h 3691574"/>
                <a:gd name="connsiteX39" fmla="*/ 1165860 w 2147951"/>
                <a:gd name="connsiteY39" fmla="*/ 289560 h 3691574"/>
                <a:gd name="connsiteX0" fmla="*/ 1165860 w 2147951"/>
                <a:gd name="connsiteY0" fmla="*/ 289560 h 3691574"/>
                <a:gd name="connsiteX1" fmla="*/ 1135380 w 2147951"/>
                <a:gd name="connsiteY1" fmla="*/ 510540 h 3691574"/>
                <a:gd name="connsiteX2" fmla="*/ 1043940 w 2147951"/>
                <a:gd name="connsiteY2" fmla="*/ 937260 h 3691574"/>
                <a:gd name="connsiteX3" fmla="*/ 929640 w 2147951"/>
                <a:gd name="connsiteY3" fmla="*/ 1402080 h 3691574"/>
                <a:gd name="connsiteX4" fmla="*/ 853440 w 2147951"/>
                <a:gd name="connsiteY4" fmla="*/ 1638300 h 3691574"/>
                <a:gd name="connsiteX5" fmla="*/ 746760 w 2147951"/>
                <a:gd name="connsiteY5" fmla="*/ 1882140 h 3691574"/>
                <a:gd name="connsiteX6" fmla="*/ 601980 w 2147951"/>
                <a:gd name="connsiteY6" fmla="*/ 2095500 h 3691574"/>
                <a:gd name="connsiteX7" fmla="*/ 320040 w 2147951"/>
                <a:gd name="connsiteY7" fmla="*/ 2499360 h 3691574"/>
                <a:gd name="connsiteX8" fmla="*/ 182880 w 2147951"/>
                <a:gd name="connsiteY8" fmla="*/ 2613660 h 3691574"/>
                <a:gd name="connsiteX9" fmla="*/ 129540 w 2147951"/>
                <a:gd name="connsiteY9" fmla="*/ 2727960 h 3691574"/>
                <a:gd name="connsiteX10" fmla="*/ 15240 w 2147951"/>
                <a:gd name="connsiteY10" fmla="*/ 2834640 h 3691574"/>
                <a:gd name="connsiteX11" fmla="*/ 7620 w 2147951"/>
                <a:gd name="connsiteY11" fmla="*/ 2971800 h 3691574"/>
                <a:gd name="connsiteX12" fmla="*/ 0 w 2147951"/>
                <a:gd name="connsiteY12" fmla="*/ 3078480 h 3691574"/>
                <a:gd name="connsiteX13" fmla="*/ 99060 w 2147951"/>
                <a:gd name="connsiteY13" fmla="*/ 3139440 h 3691574"/>
                <a:gd name="connsiteX14" fmla="*/ 160020 w 2147951"/>
                <a:gd name="connsiteY14" fmla="*/ 3230880 h 3691574"/>
                <a:gd name="connsiteX15" fmla="*/ 259080 w 2147951"/>
                <a:gd name="connsiteY15" fmla="*/ 3398520 h 3691574"/>
                <a:gd name="connsiteX16" fmla="*/ 396240 w 2147951"/>
                <a:gd name="connsiteY16" fmla="*/ 3467100 h 3691574"/>
                <a:gd name="connsiteX17" fmla="*/ 525780 w 2147951"/>
                <a:gd name="connsiteY17" fmla="*/ 3444240 h 3691574"/>
                <a:gd name="connsiteX18" fmla="*/ 632460 w 2147951"/>
                <a:gd name="connsiteY18" fmla="*/ 3429000 h 3691574"/>
                <a:gd name="connsiteX19" fmla="*/ 693420 w 2147951"/>
                <a:gd name="connsiteY19" fmla="*/ 3459480 h 3691574"/>
                <a:gd name="connsiteX20" fmla="*/ 853440 w 2147951"/>
                <a:gd name="connsiteY20" fmla="*/ 3444240 h 3691574"/>
                <a:gd name="connsiteX21" fmla="*/ 929640 w 2147951"/>
                <a:gd name="connsiteY21" fmla="*/ 3398520 h 3691574"/>
                <a:gd name="connsiteX22" fmla="*/ 1196340 w 2147951"/>
                <a:gd name="connsiteY22" fmla="*/ 3459480 h 3691574"/>
                <a:gd name="connsiteX23" fmla="*/ 1363980 w 2147951"/>
                <a:gd name="connsiteY23" fmla="*/ 3589020 h 3691574"/>
                <a:gd name="connsiteX24" fmla="*/ 1623430 w 2147951"/>
                <a:gd name="connsiteY24" fmla="*/ 3690276 h 3691574"/>
                <a:gd name="connsiteX25" fmla="*/ 1675927 w 2147951"/>
                <a:gd name="connsiteY25" fmla="*/ 3516528 h 3691574"/>
                <a:gd name="connsiteX26" fmla="*/ 1779195 w 2147951"/>
                <a:gd name="connsiteY26" fmla="*/ 3440304 h 3691574"/>
                <a:gd name="connsiteX27" fmla="*/ 2022677 w 2147951"/>
                <a:gd name="connsiteY27" fmla="*/ 3414483 h 3691574"/>
                <a:gd name="connsiteX28" fmla="*/ 2146493 w 2147951"/>
                <a:gd name="connsiteY28" fmla="*/ 3055270 h 3691574"/>
                <a:gd name="connsiteX29" fmla="*/ 2078528 w 2147951"/>
                <a:gd name="connsiteY29" fmla="*/ 2860627 h 3691574"/>
                <a:gd name="connsiteX30" fmla="*/ 1903217 w 2147951"/>
                <a:gd name="connsiteY30" fmla="*/ 2692370 h 3691574"/>
                <a:gd name="connsiteX31" fmla="*/ 1749632 w 2147951"/>
                <a:gd name="connsiteY31" fmla="*/ 2448634 h 3691574"/>
                <a:gd name="connsiteX32" fmla="*/ 1638449 w 2147951"/>
                <a:gd name="connsiteY32" fmla="*/ 2139722 h 3691574"/>
                <a:gd name="connsiteX33" fmla="*/ 1606193 w 2147951"/>
                <a:gd name="connsiteY33" fmla="*/ 1772188 h 3691574"/>
                <a:gd name="connsiteX34" fmla="*/ 1653540 w 2147951"/>
                <a:gd name="connsiteY34" fmla="*/ 1264920 h 3691574"/>
                <a:gd name="connsiteX35" fmla="*/ 1691640 w 2147951"/>
                <a:gd name="connsiteY35" fmla="*/ 952500 h 3691574"/>
                <a:gd name="connsiteX36" fmla="*/ 1760220 w 2147951"/>
                <a:gd name="connsiteY36" fmla="*/ 533400 h 3691574"/>
                <a:gd name="connsiteX37" fmla="*/ 1844040 w 2147951"/>
                <a:gd name="connsiteY37" fmla="*/ 144780 h 3691574"/>
                <a:gd name="connsiteX38" fmla="*/ 1211580 w 2147951"/>
                <a:gd name="connsiteY38" fmla="*/ 0 h 3691574"/>
                <a:gd name="connsiteX39" fmla="*/ 1165860 w 2147951"/>
                <a:gd name="connsiteY39" fmla="*/ 289560 h 3691574"/>
                <a:gd name="connsiteX0" fmla="*/ 1165860 w 2147951"/>
                <a:gd name="connsiteY0" fmla="*/ 289560 h 3691574"/>
                <a:gd name="connsiteX1" fmla="*/ 1135380 w 2147951"/>
                <a:gd name="connsiteY1" fmla="*/ 510540 h 3691574"/>
                <a:gd name="connsiteX2" fmla="*/ 1043940 w 2147951"/>
                <a:gd name="connsiteY2" fmla="*/ 937260 h 3691574"/>
                <a:gd name="connsiteX3" fmla="*/ 929640 w 2147951"/>
                <a:gd name="connsiteY3" fmla="*/ 1402080 h 3691574"/>
                <a:gd name="connsiteX4" fmla="*/ 853440 w 2147951"/>
                <a:gd name="connsiteY4" fmla="*/ 1638300 h 3691574"/>
                <a:gd name="connsiteX5" fmla="*/ 746760 w 2147951"/>
                <a:gd name="connsiteY5" fmla="*/ 1882140 h 3691574"/>
                <a:gd name="connsiteX6" fmla="*/ 601980 w 2147951"/>
                <a:gd name="connsiteY6" fmla="*/ 2095500 h 3691574"/>
                <a:gd name="connsiteX7" fmla="*/ 320040 w 2147951"/>
                <a:gd name="connsiteY7" fmla="*/ 2499360 h 3691574"/>
                <a:gd name="connsiteX8" fmla="*/ 182880 w 2147951"/>
                <a:gd name="connsiteY8" fmla="*/ 2613660 h 3691574"/>
                <a:gd name="connsiteX9" fmla="*/ 129540 w 2147951"/>
                <a:gd name="connsiteY9" fmla="*/ 2727960 h 3691574"/>
                <a:gd name="connsiteX10" fmla="*/ 15240 w 2147951"/>
                <a:gd name="connsiteY10" fmla="*/ 2834640 h 3691574"/>
                <a:gd name="connsiteX11" fmla="*/ 7620 w 2147951"/>
                <a:gd name="connsiteY11" fmla="*/ 2971800 h 3691574"/>
                <a:gd name="connsiteX12" fmla="*/ 0 w 2147951"/>
                <a:gd name="connsiteY12" fmla="*/ 3078480 h 3691574"/>
                <a:gd name="connsiteX13" fmla="*/ 99060 w 2147951"/>
                <a:gd name="connsiteY13" fmla="*/ 3139440 h 3691574"/>
                <a:gd name="connsiteX14" fmla="*/ 160020 w 2147951"/>
                <a:gd name="connsiteY14" fmla="*/ 3230880 h 3691574"/>
                <a:gd name="connsiteX15" fmla="*/ 259080 w 2147951"/>
                <a:gd name="connsiteY15" fmla="*/ 3398520 h 3691574"/>
                <a:gd name="connsiteX16" fmla="*/ 396240 w 2147951"/>
                <a:gd name="connsiteY16" fmla="*/ 3467100 h 3691574"/>
                <a:gd name="connsiteX17" fmla="*/ 525780 w 2147951"/>
                <a:gd name="connsiteY17" fmla="*/ 3444240 h 3691574"/>
                <a:gd name="connsiteX18" fmla="*/ 632460 w 2147951"/>
                <a:gd name="connsiteY18" fmla="*/ 3429000 h 3691574"/>
                <a:gd name="connsiteX19" fmla="*/ 693420 w 2147951"/>
                <a:gd name="connsiteY19" fmla="*/ 3459480 h 3691574"/>
                <a:gd name="connsiteX20" fmla="*/ 853440 w 2147951"/>
                <a:gd name="connsiteY20" fmla="*/ 3444240 h 3691574"/>
                <a:gd name="connsiteX21" fmla="*/ 929640 w 2147951"/>
                <a:gd name="connsiteY21" fmla="*/ 3398520 h 3691574"/>
                <a:gd name="connsiteX22" fmla="*/ 1196340 w 2147951"/>
                <a:gd name="connsiteY22" fmla="*/ 3459480 h 3691574"/>
                <a:gd name="connsiteX23" fmla="*/ 1363980 w 2147951"/>
                <a:gd name="connsiteY23" fmla="*/ 3589020 h 3691574"/>
                <a:gd name="connsiteX24" fmla="*/ 1623430 w 2147951"/>
                <a:gd name="connsiteY24" fmla="*/ 3690276 h 3691574"/>
                <a:gd name="connsiteX25" fmla="*/ 1675927 w 2147951"/>
                <a:gd name="connsiteY25" fmla="*/ 3516528 h 3691574"/>
                <a:gd name="connsiteX26" fmla="*/ 1811126 w 2147951"/>
                <a:gd name="connsiteY26" fmla="*/ 3444854 h 3691574"/>
                <a:gd name="connsiteX27" fmla="*/ 2022677 w 2147951"/>
                <a:gd name="connsiteY27" fmla="*/ 3414483 h 3691574"/>
                <a:gd name="connsiteX28" fmla="*/ 2146493 w 2147951"/>
                <a:gd name="connsiteY28" fmla="*/ 3055270 h 3691574"/>
                <a:gd name="connsiteX29" fmla="*/ 2078528 w 2147951"/>
                <a:gd name="connsiteY29" fmla="*/ 2860627 h 3691574"/>
                <a:gd name="connsiteX30" fmla="*/ 1903217 w 2147951"/>
                <a:gd name="connsiteY30" fmla="*/ 2692370 h 3691574"/>
                <a:gd name="connsiteX31" fmla="*/ 1749632 w 2147951"/>
                <a:gd name="connsiteY31" fmla="*/ 2448634 h 3691574"/>
                <a:gd name="connsiteX32" fmla="*/ 1638449 w 2147951"/>
                <a:gd name="connsiteY32" fmla="*/ 2139722 h 3691574"/>
                <a:gd name="connsiteX33" fmla="*/ 1606193 w 2147951"/>
                <a:gd name="connsiteY33" fmla="*/ 1772188 h 3691574"/>
                <a:gd name="connsiteX34" fmla="*/ 1653540 w 2147951"/>
                <a:gd name="connsiteY34" fmla="*/ 1264920 h 3691574"/>
                <a:gd name="connsiteX35" fmla="*/ 1691640 w 2147951"/>
                <a:gd name="connsiteY35" fmla="*/ 952500 h 3691574"/>
                <a:gd name="connsiteX36" fmla="*/ 1760220 w 2147951"/>
                <a:gd name="connsiteY36" fmla="*/ 533400 h 3691574"/>
                <a:gd name="connsiteX37" fmla="*/ 1844040 w 2147951"/>
                <a:gd name="connsiteY37" fmla="*/ 144780 h 3691574"/>
                <a:gd name="connsiteX38" fmla="*/ 1211580 w 2147951"/>
                <a:gd name="connsiteY38" fmla="*/ 0 h 3691574"/>
                <a:gd name="connsiteX39" fmla="*/ 1165860 w 2147951"/>
                <a:gd name="connsiteY39" fmla="*/ 289560 h 3691574"/>
                <a:gd name="connsiteX0" fmla="*/ 1165860 w 2147951"/>
                <a:gd name="connsiteY0" fmla="*/ 289560 h 3691574"/>
                <a:gd name="connsiteX1" fmla="*/ 1135380 w 2147951"/>
                <a:gd name="connsiteY1" fmla="*/ 510540 h 3691574"/>
                <a:gd name="connsiteX2" fmla="*/ 1043940 w 2147951"/>
                <a:gd name="connsiteY2" fmla="*/ 937260 h 3691574"/>
                <a:gd name="connsiteX3" fmla="*/ 929640 w 2147951"/>
                <a:gd name="connsiteY3" fmla="*/ 1402080 h 3691574"/>
                <a:gd name="connsiteX4" fmla="*/ 853440 w 2147951"/>
                <a:gd name="connsiteY4" fmla="*/ 1638300 h 3691574"/>
                <a:gd name="connsiteX5" fmla="*/ 746760 w 2147951"/>
                <a:gd name="connsiteY5" fmla="*/ 1882140 h 3691574"/>
                <a:gd name="connsiteX6" fmla="*/ 601980 w 2147951"/>
                <a:gd name="connsiteY6" fmla="*/ 2095500 h 3691574"/>
                <a:gd name="connsiteX7" fmla="*/ 320040 w 2147951"/>
                <a:gd name="connsiteY7" fmla="*/ 2499360 h 3691574"/>
                <a:gd name="connsiteX8" fmla="*/ 182880 w 2147951"/>
                <a:gd name="connsiteY8" fmla="*/ 2613660 h 3691574"/>
                <a:gd name="connsiteX9" fmla="*/ 129540 w 2147951"/>
                <a:gd name="connsiteY9" fmla="*/ 2727960 h 3691574"/>
                <a:gd name="connsiteX10" fmla="*/ 15240 w 2147951"/>
                <a:gd name="connsiteY10" fmla="*/ 2834640 h 3691574"/>
                <a:gd name="connsiteX11" fmla="*/ 7620 w 2147951"/>
                <a:gd name="connsiteY11" fmla="*/ 2971800 h 3691574"/>
                <a:gd name="connsiteX12" fmla="*/ 0 w 2147951"/>
                <a:gd name="connsiteY12" fmla="*/ 3078480 h 3691574"/>
                <a:gd name="connsiteX13" fmla="*/ 99060 w 2147951"/>
                <a:gd name="connsiteY13" fmla="*/ 3139440 h 3691574"/>
                <a:gd name="connsiteX14" fmla="*/ 160020 w 2147951"/>
                <a:gd name="connsiteY14" fmla="*/ 3230880 h 3691574"/>
                <a:gd name="connsiteX15" fmla="*/ 259080 w 2147951"/>
                <a:gd name="connsiteY15" fmla="*/ 3398520 h 3691574"/>
                <a:gd name="connsiteX16" fmla="*/ 396240 w 2147951"/>
                <a:gd name="connsiteY16" fmla="*/ 3467100 h 3691574"/>
                <a:gd name="connsiteX17" fmla="*/ 525780 w 2147951"/>
                <a:gd name="connsiteY17" fmla="*/ 3444240 h 3691574"/>
                <a:gd name="connsiteX18" fmla="*/ 632460 w 2147951"/>
                <a:gd name="connsiteY18" fmla="*/ 3429000 h 3691574"/>
                <a:gd name="connsiteX19" fmla="*/ 693420 w 2147951"/>
                <a:gd name="connsiteY19" fmla="*/ 3459480 h 3691574"/>
                <a:gd name="connsiteX20" fmla="*/ 853440 w 2147951"/>
                <a:gd name="connsiteY20" fmla="*/ 3444240 h 3691574"/>
                <a:gd name="connsiteX21" fmla="*/ 929640 w 2147951"/>
                <a:gd name="connsiteY21" fmla="*/ 3398520 h 3691574"/>
                <a:gd name="connsiteX22" fmla="*/ 1196340 w 2147951"/>
                <a:gd name="connsiteY22" fmla="*/ 3459480 h 3691574"/>
                <a:gd name="connsiteX23" fmla="*/ 1363980 w 2147951"/>
                <a:gd name="connsiteY23" fmla="*/ 3589020 h 3691574"/>
                <a:gd name="connsiteX24" fmla="*/ 1623430 w 2147951"/>
                <a:gd name="connsiteY24" fmla="*/ 3690276 h 3691574"/>
                <a:gd name="connsiteX25" fmla="*/ 1675927 w 2147951"/>
                <a:gd name="connsiteY25" fmla="*/ 3516528 h 3691574"/>
                <a:gd name="connsiteX26" fmla="*/ 1820307 w 2147951"/>
                <a:gd name="connsiteY26" fmla="*/ 3448280 h 3691574"/>
                <a:gd name="connsiteX27" fmla="*/ 2022677 w 2147951"/>
                <a:gd name="connsiteY27" fmla="*/ 3414483 h 3691574"/>
                <a:gd name="connsiteX28" fmla="*/ 2146493 w 2147951"/>
                <a:gd name="connsiteY28" fmla="*/ 3055270 h 3691574"/>
                <a:gd name="connsiteX29" fmla="*/ 2078528 w 2147951"/>
                <a:gd name="connsiteY29" fmla="*/ 2860627 h 3691574"/>
                <a:gd name="connsiteX30" fmla="*/ 1903217 w 2147951"/>
                <a:gd name="connsiteY30" fmla="*/ 2692370 h 3691574"/>
                <a:gd name="connsiteX31" fmla="*/ 1749632 w 2147951"/>
                <a:gd name="connsiteY31" fmla="*/ 2448634 h 3691574"/>
                <a:gd name="connsiteX32" fmla="*/ 1638449 w 2147951"/>
                <a:gd name="connsiteY32" fmla="*/ 2139722 h 3691574"/>
                <a:gd name="connsiteX33" fmla="*/ 1606193 w 2147951"/>
                <a:gd name="connsiteY33" fmla="*/ 1772188 h 3691574"/>
                <a:gd name="connsiteX34" fmla="*/ 1653540 w 2147951"/>
                <a:gd name="connsiteY34" fmla="*/ 1264920 h 3691574"/>
                <a:gd name="connsiteX35" fmla="*/ 1691640 w 2147951"/>
                <a:gd name="connsiteY35" fmla="*/ 952500 h 3691574"/>
                <a:gd name="connsiteX36" fmla="*/ 1760220 w 2147951"/>
                <a:gd name="connsiteY36" fmla="*/ 533400 h 3691574"/>
                <a:gd name="connsiteX37" fmla="*/ 1844040 w 2147951"/>
                <a:gd name="connsiteY37" fmla="*/ 144780 h 3691574"/>
                <a:gd name="connsiteX38" fmla="*/ 1211580 w 2147951"/>
                <a:gd name="connsiteY38" fmla="*/ 0 h 3691574"/>
                <a:gd name="connsiteX39" fmla="*/ 1165860 w 2147951"/>
                <a:gd name="connsiteY39" fmla="*/ 289560 h 3691574"/>
                <a:gd name="connsiteX0" fmla="*/ 1165860 w 2147951"/>
                <a:gd name="connsiteY0" fmla="*/ 289560 h 3691574"/>
                <a:gd name="connsiteX1" fmla="*/ 1135380 w 2147951"/>
                <a:gd name="connsiteY1" fmla="*/ 510540 h 3691574"/>
                <a:gd name="connsiteX2" fmla="*/ 1043940 w 2147951"/>
                <a:gd name="connsiteY2" fmla="*/ 937260 h 3691574"/>
                <a:gd name="connsiteX3" fmla="*/ 929640 w 2147951"/>
                <a:gd name="connsiteY3" fmla="*/ 1402080 h 3691574"/>
                <a:gd name="connsiteX4" fmla="*/ 853440 w 2147951"/>
                <a:gd name="connsiteY4" fmla="*/ 1638300 h 3691574"/>
                <a:gd name="connsiteX5" fmla="*/ 746760 w 2147951"/>
                <a:gd name="connsiteY5" fmla="*/ 1882140 h 3691574"/>
                <a:gd name="connsiteX6" fmla="*/ 601980 w 2147951"/>
                <a:gd name="connsiteY6" fmla="*/ 2095500 h 3691574"/>
                <a:gd name="connsiteX7" fmla="*/ 320040 w 2147951"/>
                <a:gd name="connsiteY7" fmla="*/ 2499360 h 3691574"/>
                <a:gd name="connsiteX8" fmla="*/ 182880 w 2147951"/>
                <a:gd name="connsiteY8" fmla="*/ 2613660 h 3691574"/>
                <a:gd name="connsiteX9" fmla="*/ 129540 w 2147951"/>
                <a:gd name="connsiteY9" fmla="*/ 2727960 h 3691574"/>
                <a:gd name="connsiteX10" fmla="*/ 15240 w 2147951"/>
                <a:gd name="connsiteY10" fmla="*/ 2834640 h 3691574"/>
                <a:gd name="connsiteX11" fmla="*/ 7620 w 2147951"/>
                <a:gd name="connsiteY11" fmla="*/ 2971800 h 3691574"/>
                <a:gd name="connsiteX12" fmla="*/ 0 w 2147951"/>
                <a:gd name="connsiteY12" fmla="*/ 3078480 h 3691574"/>
                <a:gd name="connsiteX13" fmla="*/ 99060 w 2147951"/>
                <a:gd name="connsiteY13" fmla="*/ 3139440 h 3691574"/>
                <a:gd name="connsiteX14" fmla="*/ 160020 w 2147951"/>
                <a:gd name="connsiteY14" fmla="*/ 3230880 h 3691574"/>
                <a:gd name="connsiteX15" fmla="*/ 259080 w 2147951"/>
                <a:gd name="connsiteY15" fmla="*/ 3398520 h 3691574"/>
                <a:gd name="connsiteX16" fmla="*/ 396240 w 2147951"/>
                <a:gd name="connsiteY16" fmla="*/ 3467100 h 3691574"/>
                <a:gd name="connsiteX17" fmla="*/ 525780 w 2147951"/>
                <a:gd name="connsiteY17" fmla="*/ 3444240 h 3691574"/>
                <a:gd name="connsiteX18" fmla="*/ 632460 w 2147951"/>
                <a:gd name="connsiteY18" fmla="*/ 3429000 h 3691574"/>
                <a:gd name="connsiteX19" fmla="*/ 693420 w 2147951"/>
                <a:gd name="connsiteY19" fmla="*/ 3459480 h 3691574"/>
                <a:gd name="connsiteX20" fmla="*/ 853440 w 2147951"/>
                <a:gd name="connsiteY20" fmla="*/ 3444240 h 3691574"/>
                <a:gd name="connsiteX21" fmla="*/ 929640 w 2147951"/>
                <a:gd name="connsiteY21" fmla="*/ 3398520 h 3691574"/>
                <a:gd name="connsiteX22" fmla="*/ 1196340 w 2147951"/>
                <a:gd name="connsiteY22" fmla="*/ 3459480 h 3691574"/>
                <a:gd name="connsiteX23" fmla="*/ 1363980 w 2147951"/>
                <a:gd name="connsiteY23" fmla="*/ 3589020 h 3691574"/>
                <a:gd name="connsiteX24" fmla="*/ 1623430 w 2147951"/>
                <a:gd name="connsiteY24" fmla="*/ 3690276 h 3691574"/>
                <a:gd name="connsiteX25" fmla="*/ 1675927 w 2147951"/>
                <a:gd name="connsiteY25" fmla="*/ 3516528 h 3691574"/>
                <a:gd name="connsiteX26" fmla="*/ 1820307 w 2147951"/>
                <a:gd name="connsiteY26" fmla="*/ 3448280 h 3691574"/>
                <a:gd name="connsiteX27" fmla="*/ 2022677 w 2147951"/>
                <a:gd name="connsiteY27" fmla="*/ 3414483 h 3691574"/>
                <a:gd name="connsiteX28" fmla="*/ 2146493 w 2147951"/>
                <a:gd name="connsiteY28" fmla="*/ 3055270 h 3691574"/>
                <a:gd name="connsiteX29" fmla="*/ 2078528 w 2147951"/>
                <a:gd name="connsiteY29" fmla="*/ 2860627 h 3691574"/>
                <a:gd name="connsiteX30" fmla="*/ 1903217 w 2147951"/>
                <a:gd name="connsiteY30" fmla="*/ 2692370 h 3691574"/>
                <a:gd name="connsiteX31" fmla="*/ 1749632 w 2147951"/>
                <a:gd name="connsiteY31" fmla="*/ 2448634 h 3691574"/>
                <a:gd name="connsiteX32" fmla="*/ 1638449 w 2147951"/>
                <a:gd name="connsiteY32" fmla="*/ 2139722 h 3691574"/>
                <a:gd name="connsiteX33" fmla="*/ 1606193 w 2147951"/>
                <a:gd name="connsiteY33" fmla="*/ 1772188 h 3691574"/>
                <a:gd name="connsiteX34" fmla="*/ 1653540 w 2147951"/>
                <a:gd name="connsiteY34" fmla="*/ 1264920 h 3691574"/>
                <a:gd name="connsiteX35" fmla="*/ 1691640 w 2147951"/>
                <a:gd name="connsiteY35" fmla="*/ 952500 h 3691574"/>
                <a:gd name="connsiteX36" fmla="*/ 1760220 w 2147951"/>
                <a:gd name="connsiteY36" fmla="*/ 533400 h 3691574"/>
                <a:gd name="connsiteX37" fmla="*/ 1844040 w 2147951"/>
                <a:gd name="connsiteY37" fmla="*/ 144780 h 3691574"/>
                <a:gd name="connsiteX38" fmla="*/ 1211580 w 2147951"/>
                <a:gd name="connsiteY38" fmla="*/ 0 h 3691574"/>
                <a:gd name="connsiteX39" fmla="*/ 1165860 w 2147951"/>
                <a:gd name="connsiteY39" fmla="*/ 289560 h 3691574"/>
                <a:gd name="connsiteX0" fmla="*/ 1165860 w 2147951"/>
                <a:gd name="connsiteY0" fmla="*/ 289560 h 3691574"/>
                <a:gd name="connsiteX1" fmla="*/ 1135380 w 2147951"/>
                <a:gd name="connsiteY1" fmla="*/ 510540 h 3691574"/>
                <a:gd name="connsiteX2" fmla="*/ 1043940 w 2147951"/>
                <a:gd name="connsiteY2" fmla="*/ 937260 h 3691574"/>
                <a:gd name="connsiteX3" fmla="*/ 929640 w 2147951"/>
                <a:gd name="connsiteY3" fmla="*/ 1402080 h 3691574"/>
                <a:gd name="connsiteX4" fmla="*/ 853440 w 2147951"/>
                <a:gd name="connsiteY4" fmla="*/ 1638300 h 3691574"/>
                <a:gd name="connsiteX5" fmla="*/ 746760 w 2147951"/>
                <a:gd name="connsiteY5" fmla="*/ 1882140 h 3691574"/>
                <a:gd name="connsiteX6" fmla="*/ 601980 w 2147951"/>
                <a:gd name="connsiteY6" fmla="*/ 2095500 h 3691574"/>
                <a:gd name="connsiteX7" fmla="*/ 320040 w 2147951"/>
                <a:gd name="connsiteY7" fmla="*/ 2499360 h 3691574"/>
                <a:gd name="connsiteX8" fmla="*/ 182880 w 2147951"/>
                <a:gd name="connsiteY8" fmla="*/ 2613660 h 3691574"/>
                <a:gd name="connsiteX9" fmla="*/ 129540 w 2147951"/>
                <a:gd name="connsiteY9" fmla="*/ 2727960 h 3691574"/>
                <a:gd name="connsiteX10" fmla="*/ 15240 w 2147951"/>
                <a:gd name="connsiteY10" fmla="*/ 2834640 h 3691574"/>
                <a:gd name="connsiteX11" fmla="*/ 7620 w 2147951"/>
                <a:gd name="connsiteY11" fmla="*/ 2971800 h 3691574"/>
                <a:gd name="connsiteX12" fmla="*/ 0 w 2147951"/>
                <a:gd name="connsiteY12" fmla="*/ 3078480 h 3691574"/>
                <a:gd name="connsiteX13" fmla="*/ 99060 w 2147951"/>
                <a:gd name="connsiteY13" fmla="*/ 3139440 h 3691574"/>
                <a:gd name="connsiteX14" fmla="*/ 160020 w 2147951"/>
                <a:gd name="connsiteY14" fmla="*/ 3230880 h 3691574"/>
                <a:gd name="connsiteX15" fmla="*/ 259080 w 2147951"/>
                <a:gd name="connsiteY15" fmla="*/ 3398520 h 3691574"/>
                <a:gd name="connsiteX16" fmla="*/ 396240 w 2147951"/>
                <a:gd name="connsiteY16" fmla="*/ 3467100 h 3691574"/>
                <a:gd name="connsiteX17" fmla="*/ 525780 w 2147951"/>
                <a:gd name="connsiteY17" fmla="*/ 3444240 h 3691574"/>
                <a:gd name="connsiteX18" fmla="*/ 632460 w 2147951"/>
                <a:gd name="connsiteY18" fmla="*/ 3429000 h 3691574"/>
                <a:gd name="connsiteX19" fmla="*/ 693420 w 2147951"/>
                <a:gd name="connsiteY19" fmla="*/ 3459480 h 3691574"/>
                <a:gd name="connsiteX20" fmla="*/ 853440 w 2147951"/>
                <a:gd name="connsiteY20" fmla="*/ 3444240 h 3691574"/>
                <a:gd name="connsiteX21" fmla="*/ 929640 w 2147951"/>
                <a:gd name="connsiteY21" fmla="*/ 3398520 h 3691574"/>
                <a:gd name="connsiteX22" fmla="*/ 1196340 w 2147951"/>
                <a:gd name="connsiteY22" fmla="*/ 3459480 h 3691574"/>
                <a:gd name="connsiteX23" fmla="*/ 1363980 w 2147951"/>
                <a:gd name="connsiteY23" fmla="*/ 3589020 h 3691574"/>
                <a:gd name="connsiteX24" fmla="*/ 1623430 w 2147951"/>
                <a:gd name="connsiteY24" fmla="*/ 3690276 h 3691574"/>
                <a:gd name="connsiteX25" fmla="*/ 1675927 w 2147951"/>
                <a:gd name="connsiteY25" fmla="*/ 3516528 h 3691574"/>
                <a:gd name="connsiteX26" fmla="*/ 1815564 w 2147951"/>
                <a:gd name="connsiteY26" fmla="*/ 3447360 h 3691574"/>
                <a:gd name="connsiteX27" fmla="*/ 2022677 w 2147951"/>
                <a:gd name="connsiteY27" fmla="*/ 3414483 h 3691574"/>
                <a:gd name="connsiteX28" fmla="*/ 2146493 w 2147951"/>
                <a:gd name="connsiteY28" fmla="*/ 3055270 h 3691574"/>
                <a:gd name="connsiteX29" fmla="*/ 2078528 w 2147951"/>
                <a:gd name="connsiteY29" fmla="*/ 2860627 h 3691574"/>
                <a:gd name="connsiteX30" fmla="*/ 1903217 w 2147951"/>
                <a:gd name="connsiteY30" fmla="*/ 2692370 h 3691574"/>
                <a:gd name="connsiteX31" fmla="*/ 1749632 w 2147951"/>
                <a:gd name="connsiteY31" fmla="*/ 2448634 h 3691574"/>
                <a:gd name="connsiteX32" fmla="*/ 1638449 w 2147951"/>
                <a:gd name="connsiteY32" fmla="*/ 2139722 h 3691574"/>
                <a:gd name="connsiteX33" fmla="*/ 1606193 w 2147951"/>
                <a:gd name="connsiteY33" fmla="*/ 1772188 h 3691574"/>
                <a:gd name="connsiteX34" fmla="*/ 1653540 w 2147951"/>
                <a:gd name="connsiteY34" fmla="*/ 1264920 h 3691574"/>
                <a:gd name="connsiteX35" fmla="*/ 1691640 w 2147951"/>
                <a:gd name="connsiteY35" fmla="*/ 952500 h 3691574"/>
                <a:gd name="connsiteX36" fmla="*/ 1760220 w 2147951"/>
                <a:gd name="connsiteY36" fmla="*/ 533400 h 3691574"/>
                <a:gd name="connsiteX37" fmla="*/ 1844040 w 2147951"/>
                <a:gd name="connsiteY37" fmla="*/ 144780 h 3691574"/>
                <a:gd name="connsiteX38" fmla="*/ 1211580 w 2147951"/>
                <a:gd name="connsiteY38" fmla="*/ 0 h 3691574"/>
                <a:gd name="connsiteX39" fmla="*/ 1165860 w 2147951"/>
                <a:gd name="connsiteY39" fmla="*/ 289560 h 3691574"/>
                <a:gd name="connsiteX0" fmla="*/ 1165860 w 2147951"/>
                <a:gd name="connsiteY0" fmla="*/ 289560 h 3691574"/>
                <a:gd name="connsiteX1" fmla="*/ 1135380 w 2147951"/>
                <a:gd name="connsiteY1" fmla="*/ 510540 h 3691574"/>
                <a:gd name="connsiteX2" fmla="*/ 1043940 w 2147951"/>
                <a:gd name="connsiteY2" fmla="*/ 937260 h 3691574"/>
                <a:gd name="connsiteX3" fmla="*/ 929640 w 2147951"/>
                <a:gd name="connsiteY3" fmla="*/ 1402080 h 3691574"/>
                <a:gd name="connsiteX4" fmla="*/ 853440 w 2147951"/>
                <a:gd name="connsiteY4" fmla="*/ 1638300 h 3691574"/>
                <a:gd name="connsiteX5" fmla="*/ 746760 w 2147951"/>
                <a:gd name="connsiteY5" fmla="*/ 1882140 h 3691574"/>
                <a:gd name="connsiteX6" fmla="*/ 601980 w 2147951"/>
                <a:gd name="connsiteY6" fmla="*/ 2095500 h 3691574"/>
                <a:gd name="connsiteX7" fmla="*/ 320040 w 2147951"/>
                <a:gd name="connsiteY7" fmla="*/ 2499360 h 3691574"/>
                <a:gd name="connsiteX8" fmla="*/ 182880 w 2147951"/>
                <a:gd name="connsiteY8" fmla="*/ 2613660 h 3691574"/>
                <a:gd name="connsiteX9" fmla="*/ 129540 w 2147951"/>
                <a:gd name="connsiteY9" fmla="*/ 2727960 h 3691574"/>
                <a:gd name="connsiteX10" fmla="*/ 15240 w 2147951"/>
                <a:gd name="connsiteY10" fmla="*/ 2834640 h 3691574"/>
                <a:gd name="connsiteX11" fmla="*/ 7620 w 2147951"/>
                <a:gd name="connsiteY11" fmla="*/ 2971800 h 3691574"/>
                <a:gd name="connsiteX12" fmla="*/ 0 w 2147951"/>
                <a:gd name="connsiteY12" fmla="*/ 3078480 h 3691574"/>
                <a:gd name="connsiteX13" fmla="*/ 99060 w 2147951"/>
                <a:gd name="connsiteY13" fmla="*/ 3139440 h 3691574"/>
                <a:gd name="connsiteX14" fmla="*/ 160020 w 2147951"/>
                <a:gd name="connsiteY14" fmla="*/ 3230880 h 3691574"/>
                <a:gd name="connsiteX15" fmla="*/ 259080 w 2147951"/>
                <a:gd name="connsiteY15" fmla="*/ 3398520 h 3691574"/>
                <a:gd name="connsiteX16" fmla="*/ 396240 w 2147951"/>
                <a:gd name="connsiteY16" fmla="*/ 3467100 h 3691574"/>
                <a:gd name="connsiteX17" fmla="*/ 525780 w 2147951"/>
                <a:gd name="connsiteY17" fmla="*/ 3444240 h 3691574"/>
                <a:gd name="connsiteX18" fmla="*/ 632460 w 2147951"/>
                <a:gd name="connsiteY18" fmla="*/ 3429000 h 3691574"/>
                <a:gd name="connsiteX19" fmla="*/ 693420 w 2147951"/>
                <a:gd name="connsiteY19" fmla="*/ 3459480 h 3691574"/>
                <a:gd name="connsiteX20" fmla="*/ 853440 w 2147951"/>
                <a:gd name="connsiteY20" fmla="*/ 3444240 h 3691574"/>
                <a:gd name="connsiteX21" fmla="*/ 929640 w 2147951"/>
                <a:gd name="connsiteY21" fmla="*/ 3398520 h 3691574"/>
                <a:gd name="connsiteX22" fmla="*/ 1196340 w 2147951"/>
                <a:gd name="connsiteY22" fmla="*/ 3459480 h 3691574"/>
                <a:gd name="connsiteX23" fmla="*/ 1363980 w 2147951"/>
                <a:gd name="connsiteY23" fmla="*/ 3589020 h 3691574"/>
                <a:gd name="connsiteX24" fmla="*/ 1623430 w 2147951"/>
                <a:gd name="connsiteY24" fmla="*/ 3690276 h 3691574"/>
                <a:gd name="connsiteX25" fmla="*/ 1675927 w 2147951"/>
                <a:gd name="connsiteY25" fmla="*/ 3516528 h 3691574"/>
                <a:gd name="connsiteX26" fmla="*/ 1806943 w 2147951"/>
                <a:gd name="connsiteY26" fmla="*/ 3432525 h 3691574"/>
                <a:gd name="connsiteX27" fmla="*/ 2022677 w 2147951"/>
                <a:gd name="connsiteY27" fmla="*/ 3414483 h 3691574"/>
                <a:gd name="connsiteX28" fmla="*/ 2146493 w 2147951"/>
                <a:gd name="connsiteY28" fmla="*/ 3055270 h 3691574"/>
                <a:gd name="connsiteX29" fmla="*/ 2078528 w 2147951"/>
                <a:gd name="connsiteY29" fmla="*/ 2860627 h 3691574"/>
                <a:gd name="connsiteX30" fmla="*/ 1903217 w 2147951"/>
                <a:gd name="connsiteY30" fmla="*/ 2692370 h 3691574"/>
                <a:gd name="connsiteX31" fmla="*/ 1749632 w 2147951"/>
                <a:gd name="connsiteY31" fmla="*/ 2448634 h 3691574"/>
                <a:gd name="connsiteX32" fmla="*/ 1638449 w 2147951"/>
                <a:gd name="connsiteY32" fmla="*/ 2139722 h 3691574"/>
                <a:gd name="connsiteX33" fmla="*/ 1606193 w 2147951"/>
                <a:gd name="connsiteY33" fmla="*/ 1772188 h 3691574"/>
                <a:gd name="connsiteX34" fmla="*/ 1653540 w 2147951"/>
                <a:gd name="connsiteY34" fmla="*/ 1264920 h 3691574"/>
                <a:gd name="connsiteX35" fmla="*/ 1691640 w 2147951"/>
                <a:gd name="connsiteY35" fmla="*/ 952500 h 3691574"/>
                <a:gd name="connsiteX36" fmla="*/ 1760220 w 2147951"/>
                <a:gd name="connsiteY36" fmla="*/ 533400 h 3691574"/>
                <a:gd name="connsiteX37" fmla="*/ 1844040 w 2147951"/>
                <a:gd name="connsiteY37" fmla="*/ 144780 h 3691574"/>
                <a:gd name="connsiteX38" fmla="*/ 1211580 w 2147951"/>
                <a:gd name="connsiteY38" fmla="*/ 0 h 3691574"/>
                <a:gd name="connsiteX39" fmla="*/ 1165860 w 2147951"/>
                <a:gd name="connsiteY39" fmla="*/ 289560 h 3691574"/>
                <a:gd name="connsiteX0" fmla="*/ 1165860 w 2147951"/>
                <a:gd name="connsiteY0" fmla="*/ 289560 h 3691574"/>
                <a:gd name="connsiteX1" fmla="*/ 1135380 w 2147951"/>
                <a:gd name="connsiteY1" fmla="*/ 510540 h 3691574"/>
                <a:gd name="connsiteX2" fmla="*/ 1043940 w 2147951"/>
                <a:gd name="connsiteY2" fmla="*/ 937260 h 3691574"/>
                <a:gd name="connsiteX3" fmla="*/ 929640 w 2147951"/>
                <a:gd name="connsiteY3" fmla="*/ 1402080 h 3691574"/>
                <a:gd name="connsiteX4" fmla="*/ 853440 w 2147951"/>
                <a:gd name="connsiteY4" fmla="*/ 1638300 h 3691574"/>
                <a:gd name="connsiteX5" fmla="*/ 746760 w 2147951"/>
                <a:gd name="connsiteY5" fmla="*/ 1882140 h 3691574"/>
                <a:gd name="connsiteX6" fmla="*/ 601980 w 2147951"/>
                <a:gd name="connsiteY6" fmla="*/ 2095500 h 3691574"/>
                <a:gd name="connsiteX7" fmla="*/ 320040 w 2147951"/>
                <a:gd name="connsiteY7" fmla="*/ 2499360 h 3691574"/>
                <a:gd name="connsiteX8" fmla="*/ 182880 w 2147951"/>
                <a:gd name="connsiteY8" fmla="*/ 2613660 h 3691574"/>
                <a:gd name="connsiteX9" fmla="*/ 129540 w 2147951"/>
                <a:gd name="connsiteY9" fmla="*/ 2727960 h 3691574"/>
                <a:gd name="connsiteX10" fmla="*/ 15240 w 2147951"/>
                <a:gd name="connsiteY10" fmla="*/ 2834640 h 3691574"/>
                <a:gd name="connsiteX11" fmla="*/ 7620 w 2147951"/>
                <a:gd name="connsiteY11" fmla="*/ 2971800 h 3691574"/>
                <a:gd name="connsiteX12" fmla="*/ 0 w 2147951"/>
                <a:gd name="connsiteY12" fmla="*/ 3078480 h 3691574"/>
                <a:gd name="connsiteX13" fmla="*/ 99060 w 2147951"/>
                <a:gd name="connsiteY13" fmla="*/ 3139440 h 3691574"/>
                <a:gd name="connsiteX14" fmla="*/ 160020 w 2147951"/>
                <a:gd name="connsiteY14" fmla="*/ 3230880 h 3691574"/>
                <a:gd name="connsiteX15" fmla="*/ 259080 w 2147951"/>
                <a:gd name="connsiteY15" fmla="*/ 3398520 h 3691574"/>
                <a:gd name="connsiteX16" fmla="*/ 396240 w 2147951"/>
                <a:gd name="connsiteY16" fmla="*/ 3467100 h 3691574"/>
                <a:gd name="connsiteX17" fmla="*/ 525780 w 2147951"/>
                <a:gd name="connsiteY17" fmla="*/ 3444240 h 3691574"/>
                <a:gd name="connsiteX18" fmla="*/ 632460 w 2147951"/>
                <a:gd name="connsiteY18" fmla="*/ 3429000 h 3691574"/>
                <a:gd name="connsiteX19" fmla="*/ 693420 w 2147951"/>
                <a:gd name="connsiteY19" fmla="*/ 3459480 h 3691574"/>
                <a:gd name="connsiteX20" fmla="*/ 853440 w 2147951"/>
                <a:gd name="connsiteY20" fmla="*/ 3444240 h 3691574"/>
                <a:gd name="connsiteX21" fmla="*/ 929640 w 2147951"/>
                <a:gd name="connsiteY21" fmla="*/ 3398520 h 3691574"/>
                <a:gd name="connsiteX22" fmla="*/ 1196340 w 2147951"/>
                <a:gd name="connsiteY22" fmla="*/ 3459480 h 3691574"/>
                <a:gd name="connsiteX23" fmla="*/ 1363980 w 2147951"/>
                <a:gd name="connsiteY23" fmla="*/ 3589020 h 3691574"/>
                <a:gd name="connsiteX24" fmla="*/ 1623430 w 2147951"/>
                <a:gd name="connsiteY24" fmla="*/ 3690276 h 3691574"/>
                <a:gd name="connsiteX25" fmla="*/ 1675927 w 2147951"/>
                <a:gd name="connsiteY25" fmla="*/ 3516528 h 3691574"/>
                <a:gd name="connsiteX26" fmla="*/ 1794294 w 2147951"/>
                <a:gd name="connsiteY26" fmla="*/ 3430071 h 3691574"/>
                <a:gd name="connsiteX27" fmla="*/ 2022677 w 2147951"/>
                <a:gd name="connsiteY27" fmla="*/ 3414483 h 3691574"/>
                <a:gd name="connsiteX28" fmla="*/ 2146493 w 2147951"/>
                <a:gd name="connsiteY28" fmla="*/ 3055270 h 3691574"/>
                <a:gd name="connsiteX29" fmla="*/ 2078528 w 2147951"/>
                <a:gd name="connsiteY29" fmla="*/ 2860627 h 3691574"/>
                <a:gd name="connsiteX30" fmla="*/ 1903217 w 2147951"/>
                <a:gd name="connsiteY30" fmla="*/ 2692370 h 3691574"/>
                <a:gd name="connsiteX31" fmla="*/ 1749632 w 2147951"/>
                <a:gd name="connsiteY31" fmla="*/ 2448634 h 3691574"/>
                <a:gd name="connsiteX32" fmla="*/ 1638449 w 2147951"/>
                <a:gd name="connsiteY32" fmla="*/ 2139722 h 3691574"/>
                <a:gd name="connsiteX33" fmla="*/ 1606193 w 2147951"/>
                <a:gd name="connsiteY33" fmla="*/ 1772188 h 3691574"/>
                <a:gd name="connsiteX34" fmla="*/ 1653540 w 2147951"/>
                <a:gd name="connsiteY34" fmla="*/ 1264920 h 3691574"/>
                <a:gd name="connsiteX35" fmla="*/ 1691640 w 2147951"/>
                <a:gd name="connsiteY35" fmla="*/ 952500 h 3691574"/>
                <a:gd name="connsiteX36" fmla="*/ 1760220 w 2147951"/>
                <a:gd name="connsiteY36" fmla="*/ 533400 h 3691574"/>
                <a:gd name="connsiteX37" fmla="*/ 1844040 w 2147951"/>
                <a:gd name="connsiteY37" fmla="*/ 144780 h 3691574"/>
                <a:gd name="connsiteX38" fmla="*/ 1211580 w 2147951"/>
                <a:gd name="connsiteY38" fmla="*/ 0 h 3691574"/>
                <a:gd name="connsiteX39" fmla="*/ 1165860 w 2147951"/>
                <a:gd name="connsiteY39" fmla="*/ 289560 h 3691574"/>
                <a:gd name="connsiteX0" fmla="*/ 1165860 w 2148008"/>
                <a:gd name="connsiteY0" fmla="*/ 289560 h 3691574"/>
                <a:gd name="connsiteX1" fmla="*/ 1135380 w 2148008"/>
                <a:gd name="connsiteY1" fmla="*/ 510540 h 3691574"/>
                <a:gd name="connsiteX2" fmla="*/ 1043940 w 2148008"/>
                <a:gd name="connsiteY2" fmla="*/ 937260 h 3691574"/>
                <a:gd name="connsiteX3" fmla="*/ 929640 w 2148008"/>
                <a:gd name="connsiteY3" fmla="*/ 1402080 h 3691574"/>
                <a:gd name="connsiteX4" fmla="*/ 853440 w 2148008"/>
                <a:gd name="connsiteY4" fmla="*/ 1638300 h 3691574"/>
                <a:gd name="connsiteX5" fmla="*/ 746760 w 2148008"/>
                <a:gd name="connsiteY5" fmla="*/ 1882140 h 3691574"/>
                <a:gd name="connsiteX6" fmla="*/ 601980 w 2148008"/>
                <a:gd name="connsiteY6" fmla="*/ 2095500 h 3691574"/>
                <a:gd name="connsiteX7" fmla="*/ 320040 w 2148008"/>
                <a:gd name="connsiteY7" fmla="*/ 2499360 h 3691574"/>
                <a:gd name="connsiteX8" fmla="*/ 182880 w 2148008"/>
                <a:gd name="connsiteY8" fmla="*/ 2613660 h 3691574"/>
                <a:gd name="connsiteX9" fmla="*/ 129540 w 2148008"/>
                <a:gd name="connsiteY9" fmla="*/ 2727960 h 3691574"/>
                <a:gd name="connsiteX10" fmla="*/ 15240 w 2148008"/>
                <a:gd name="connsiteY10" fmla="*/ 2834640 h 3691574"/>
                <a:gd name="connsiteX11" fmla="*/ 7620 w 2148008"/>
                <a:gd name="connsiteY11" fmla="*/ 2971800 h 3691574"/>
                <a:gd name="connsiteX12" fmla="*/ 0 w 2148008"/>
                <a:gd name="connsiteY12" fmla="*/ 3078480 h 3691574"/>
                <a:gd name="connsiteX13" fmla="*/ 99060 w 2148008"/>
                <a:gd name="connsiteY13" fmla="*/ 3139440 h 3691574"/>
                <a:gd name="connsiteX14" fmla="*/ 160020 w 2148008"/>
                <a:gd name="connsiteY14" fmla="*/ 3230880 h 3691574"/>
                <a:gd name="connsiteX15" fmla="*/ 259080 w 2148008"/>
                <a:gd name="connsiteY15" fmla="*/ 3398520 h 3691574"/>
                <a:gd name="connsiteX16" fmla="*/ 396240 w 2148008"/>
                <a:gd name="connsiteY16" fmla="*/ 3467100 h 3691574"/>
                <a:gd name="connsiteX17" fmla="*/ 525780 w 2148008"/>
                <a:gd name="connsiteY17" fmla="*/ 3444240 h 3691574"/>
                <a:gd name="connsiteX18" fmla="*/ 632460 w 2148008"/>
                <a:gd name="connsiteY18" fmla="*/ 3429000 h 3691574"/>
                <a:gd name="connsiteX19" fmla="*/ 693420 w 2148008"/>
                <a:gd name="connsiteY19" fmla="*/ 3459480 h 3691574"/>
                <a:gd name="connsiteX20" fmla="*/ 853440 w 2148008"/>
                <a:gd name="connsiteY20" fmla="*/ 3444240 h 3691574"/>
                <a:gd name="connsiteX21" fmla="*/ 929640 w 2148008"/>
                <a:gd name="connsiteY21" fmla="*/ 3398520 h 3691574"/>
                <a:gd name="connsiteX22" fmla="*/ 1196340 w 2148008"/>
                <a:gd name="connsiteY22" fmla="*/ 3459480 h 3691574"/>
                <a:gd name="connsiteX23" fmla="*/ 1363980 w 2148008"/>
                <a:gd name="connsiteY23" fmla="*/ 3589020 h 3691574"/>
                <a:gd name="connsiteX24" fmla="*/ 1623430 w 2148008"/>
                <a:gd name="connsiteY24" fmla="*/ 3690276 h 3691574"/>
                <a:gd name="connsiteX25" fmla="*/ 1675927 w 2148008"/>
                <a:gd name="connsiteY25" fmla="*/ 3516528 h 3691574"/>
                <a:gd name="connsiteX26" fmla="*/ 1794294 w 2148008"/>
                <a:gd name="connsiteY26" fmla="*/ 3430071 h 3691574"/>
                <a:gd name="connsiteX27" fmla="*/ 2021349 w 2148008"/>
                <a:gd name="connsiteY27" fmla="*/ 3404355 h 3691574"/>
                <a:gd name="connsiteX28" fmla="*/ 2146493 w 2148008"/>
                <a:gd name="connsiteY28" fmla="*/ 3055270 h 3691574"/>
                <a:gd name="connsiteX29" fmla="*/ 2078528 w 2148008"/>
                <a:gd name="connsiteY29" fmla="*/ 2860627 h 3691574"/>
                <a:gd name="connsiteX30" fmla="*/ 1903217 w 2148008"/>
                <a:gd name="connsiteY30" fmla="*/ 2692370 h 3691574"/>
                <a:gd name="connsiteX31" fmla="*/ 1749632 w 2148008"/>
                <a:gd name="connsiteY31" fmla="*/ 2448634 h 3691574"/>
                <a:gd name="connsiteX32" fmla="*/ 1638449 w 2148008"/>
                <a:gd name="connsiteY32" fmla="*/ 2139722 h 3691574"/>
                <a:gd name="connsiteX33" fmla="*/ 1606193 w 2148008"/>
                <a:gd name="connsiteY33" fmla="*/ 1772188 h 3691574"/>
                <a:gd name="connsiteX34" fmla="*/ 1653540 w 2148008"/>
                <a:gd name="connsiteY34" fmla="*/ 1264920 h 3691574"/>
                <a:gd name="connsiteX35" fmla="*/ 1691640 w 2148008"/>
                <a:gd name="connsiteY35" fmla="*/ 952500 h 3691574"/>
                <a:gd name="connsiteX36" fmla="*/ 1760220 w 2148008"/>
                <a:gd name="connsiteY36" fmla="*/ 533400 h 3691574"/>
                <a:gd name="connsiteX37" fmla="*/ 1844040 w 2148008"/>
                <a:gd name="connsiteY37" fmla="*/ 144780 h 3691574"/>
                <a:gd name="connsiteX38" fmla="*/ 1211580 w 2148008"/>
                <a:gd name="connsiteY38" fmla="*/ 0 h 3691574"/>
                <a:gd name="connsiteX39" fmla="*/ 1165860 w 2148008"/>
                <a:gd name="connsiteY39" fmla="*/ 289560 h 3691574"/>
                <a:gd name="connsiteX0" fmla="*/ 1165860 w 2148008"/>
                <a:gd name="connsiteY0" fmla="*/ 289560 h 3691574"/>
                <a:gd name="connsiteX1" fmla="*/ 1135380 w 2148008"/>
                <a:gd name="connsiteY1" fmla="*/ 510540 h 3691574"/>
                <a:gd name="connsiteX2" fmla="*/ 1043940 w 2148008"/>
                <a:gd name="connsiteY2" fmla="*/ 937260 h 3691574"/>
                <a:gd name="connsiteX3" fmla="*/ 929640 w 2148008"/>
                <a:gd name="connsiteY3" fmla="*/ 1402080 h 3691574"/>
                <a:gd name="connsiteX4" fmla="*/ 853440 w 2148008"/>
                <a:gd name="connsiteY4" fmla="*/ 1638300 h 3691574"/>
                <a:gd name="connsiteX5" fmla="*/ 746760 w 2148008"/>
                <a:gd name="connsiteY5" fmla="*/ 1882140 h 3691574"/>
                <a:gd name="connsiteX6" fmla="*/ 601980 w 2148008"/>
                <a:gd name="connsiteY6" fmla="*/ 2095500 h 3691574"/>
                <a:gd name="connsiteX7" fmla="*/ 320040 w 2148008"/>
                <a:gd name="connsiteY7" fmla="*/ 2499360 h 3691574"/>
                <a:gd name="connsiteX8" fmla="*/ 182880 w 2148008"/>
                <a:gd name="connsiteY8" fmla="*/ 2613660 h 3691574"/>
                <a:gd name="connsiteX9" fmla="*/ 129540 w 2148008"/>
                <a:gd name="connsiteY9" fmla="*/ 2727960 h 3691574"/>
                <a:gd name="connsiteX10" fmla="*/ 15240 w 2148008"/>
                <a:gd name="connsiteY10" fmla="*/ 2834640 h 3691574"/>
                <a:gd name="connsiteX11" fmla="*/ 7620 w 2148008"/>
                <a:gd name="connsiteY11" fmla="*/ 2971800 h 3691574"/>
                <a:gd name="connsiteX12" fmla="*/ 0 w 2148008"/>
                <a:gd name="connsiteY12" fmla="*/ 3078480 h 3691574"/>
                <a:gd name="connsiteX13" fmla="*/ 99060 w 2148008"/>
                <a:gd name="connsiteY13" fmla="*/ 3139440 h 3691574"/>
                <a:gd name="connsiteX14" fmla="*/ 160020 w 2148008"/>
                <a:gd name="connsiteY14" fmla="*/ 3230880 h 3691574"/>
                <a:gd name="connsiteX15" fmla="*/ 259080 w 2148008"/>
                <a:gd name="connsiteY15" fmla="*/ 3398520 h 3691574"/>
                <a:gd name="connsiteX16" fmla="*/ 396240 w 2148008"/>
                <a:gd name="connsiteY16" fmla="*/ 3467100 h 3691574"/>
                <a:gd name="connsiteX17" fmla="*/ 525780 w 2148008"/>
                <a:gd name="connsiteY17" fmla="*/ 3444240 h 3691574"/>
                <a:gd name="connsiteX18" fmla="*/ 632460 w 2148008"/>
                <a:gd name="connsiteY18" fmla="*/ 3429000 h 3691574"/>
                <a:gd name="connsiteX19" fmla="*/ 693420 w 2148008"/>
                <a:gd name="connsiteY19" fmla="*/ 3459480 h 3691574"/>
                <a:gd name="connsiteX20" fmla="*/ 853440 w 2148008"/>
                <a:gd name="connsiteY20" fmla="*/ 3444240 h 3691574"/>
                <a:gd name="connsiteX21" fmla="*/ 929640 w 2148008"/>
                <a:gd name="connsiteY21" fmla="*/ 3398520 h 3691574"/>
                <a:gd name="connsiteX22" fmla="*/ 1196340 w 2148008"/>
                <a:gd name="connsiteY22" fmla="*/ 3459480 h 3691574"/>
                <a:gd name="connsiteX23" fmla="*/ 1363980 w 2148008"/>
                <a:gd name="connsiteY23" fmla="*/ 3589020 h 3691574"/>
                <a:gd name="connsiteX24" fmla="*/ 1623430 w 2148008"/>
                <a:gd name="connsiteY24" fmla="*/ 3690276 h 3691574"/>
                <a:gd name="connsiteX25" fmla="*/ 1675927 w 2148008"/>
                <a:gd name="connsiteY25" fmla="*/ 3516528 h 3691574"/>
                <a:gd name="connsiteX26" fmla="*/ 1794294 w 2148008"/>
                <a:gd name="connsiteY26" fmla="*/ 3430071 h 3691574"/>
                <a:gd name="connsiteX27" fmla="*/ 2021349 w 2148008"/>
                <a:gd name="connsiteY27" fmla="*/ 3404355 h 3691574"/>
                <a:gd name="connsiteX28" fmla="*/ 2146493 w 2148008"/>
                <a:gd name="connsiteY28" fmla="*/ 3055270 h 3691574"/>
                <a:gd name="connsiteX29" fmla="*/ 2078528 w 2148008"/>
                <a:gd name="connsiteY29" fmla="*/ 2860627 h 3691574"/>
                <a:gd name="connsiteX30" fmla="*/ 1903217 w 2148008"/>
                <a:gd name="connsiteY30" fmla="*/ 2692370 h 3691574"/>
                <a:gd name="connsiteX31" fmla="*/ 1749632 w 2148008"/>
                <a:gd name="connsiteY31" fmla="*/ 2448634 h 3691574"/>
                <a:gd name="connsiteX32" fmla="*/ 1638449 w 2148008"/>
                <a:gd name="connsiteY32" fmla="*/ 2139722 h 3691574"/>
                <a:gd name="connsiteX33" fmla="*/ 1606193 w 2148008"/>
                <a:gd name="connsiteY33" fmla="*/ 1772188 h 3691574"/>
                <a:gd name="connsiteX34" fmla="*/ 1653540 w 2148008"/>
                <a:gd name="connsiteY34" fmla="*/ 1264920 h 3691574"/>
                <a:gd name="connsiteX35" fmla="*/ 1691640 w 2148008"/>
                <a:gd name="connsiteY35" fmla="*/ 952500 h 3691574"/>
                <a:gd name="connsiteX36" fmla="*/ 1760220 w 2148008"/>
                <a:gd name="connsiteY36" fmla="*/ 533400 h 3691574"/>
                <a:gd name="connsiteX37" fmla="*/ 1844040 w 2148008"/>
                <a:gd name="connsiteY37" fmla="*/ 144780 h 3691574"/>
                <a:gd name="connsiteX38" fmla="*/ 1211580 w 2148008"/>
                <a:gd name="connsiteY38" fmla="*/ 0 h 3691574"/>
                <a:gd name="connsiteX39" fmla="*/ 1165860 w 2148008"/>
                <a:gd name="connsiteY39" fmla="*/ 289560 h 3691574"/>
                <a:gd name="connsiteX0" fmla="*/ 1165860 w 2148008"/>
                <a:gd name="connsiteY0" fmla="*/ 289560 h 3691574"/>
                <a:gd name="connsiteX1" fmla="*/ 1135380 w 2148008"/>
                <a:gd name="connsiteY1" fmla="*/ 510540 h 3691574"/>
                <a:gd name="connsiteX2" fmla="*/ 1043940 w 2148008"/>
                <a:gd name="connsiteY2" fmla="*/ 937260 h 3691574"/>
                <a:gd name="connsiteX3" fmla="*/ 929640 w 2148008"/>
                <a:gd name="connsiteY3" fmla="*/ 1402080 h 3691574"/>
                <a:gd name="connsiteX4" fmla="*/ 853440 w 2148008"/>
                <a:gd name="connsiteY4" fmla="*/ 1638300 h 3691574"/>
                <a:gd name="connsiteX5" fmla="*/ 746760 w 2148008"/>
                <a:gd name="connsiteY5" fmla="*/ 1882140 h 3691574"/>
                <a:gd name="connsiteX6" fmla="*/ 601980 w 2148008"/>
                <a:gd name="connsiteY6" fmla="*/ 2095500 h 3691574"/>
                <a:gd name="connsiteX7" fmla="*/ 320040 w 2148008"/>
                <a:gd name="connsiteY7" fmla="*/ 2499360 h 3691574"/>
                <a:gd name="connsiteX8" fmla="*/ 182880 w 2148008"/>
                <a:gd name="connsiteY8" fmla="*/ 2613660 h 3691574"/>
                <a:gd name="connsiteX9" fmla="*/ 129540 w 2148008"/>
                <a:gd name="connsiteY9" fmla="*/ 2727960 h 3691574"/>
                <a:gd name="connsiteX10" fmla="*/ 15240 w 2148008"/>
                <a:gd name="connsiteY10" fmla="*/ 2834640 h 3691574"/>
                <a:gd name="connsiteX11" fmla="*/ 7620 w 2148008"/>
                <a:gd name="connsiteY11" fmla="*/ 2971800 h 3691574"/>
                <a:gd name="connsiteX12" fmla="*/ 0 w 2148008"/>
                <a:gd name="connsiteY12" fmla="*/ 3078480 h 3691574"/>
                <a:gd name="connsiteX13" fmla="*/ 99060 w 2148008"/>
                <a:gd name="connsiteY13" fmla="*/ 3139440 h 3691574"/>
                <a:gd name="connsiteX14" fmla="*/ 160020 w 2148008"/>
                <a:gd name="connsiteY14" fmla="*/ 3230880 h 3691574"/>
                <a:gd name="connsiteX15" fmla="*/ 259080 w 2148008"/>
                <a:gd name="connsiteY15" fmla="*/ 3398520 h 3691574"/>
                <a:gd name="connsiteX16" fmla="*/ 396240 w 2148008"/>
                <a:gd name="connsiteY16" fmla="*/ 3467100 h 3691574"/>
                <a:gd name="connsiteX17" fmla="*/ 525780 w 2148008"/>
                <a:gd name="connsiteY17" fmla="*/ 3444240 h 3691574"/>
                <a:gd name="connsiteX18" fmla="*/ 632460 w 2148008"/>
                <a:gd name="connsiteY18" fmla="*/ 3429000 h 3691574"/>
                <a:gd name="connsiteX19" fmla="*/ 693420 w 2148008"/>
                <a:gd name="connsiteY19" fmla="*/ 3459480 h 3691574"/>
                <a:gd name="connsiteX20" fmla="*/ 853440 w 2148008"/>
                <a:gd name="connsiteY20" fmla="*/ 3444240 h 3691574"/>
                <a:gd name="connsiteX21" fmla="*/ 929640 w 2148008"/>
                <a:gd name="connsiteY21" fmla="*/ 3398520 h 3691574"/>
                <a:gd name="connsiteX22" fmla="*/ 1196340 w 2148008"/>
                <a:gd name="connsiteY22" fmla="*/ 3459480 h 3691574"/>
                <a:gd name="connsiteX23" fmla="*/ 1363980 w 2148008"/>
                <a:gd name="connsiteY23" fmla="*/ 3589020 h 3691574"/>
                <a:gd name="connsiteX24" fmla="*/ 1623430 w 2148008"/>
                <a:gd name="connsiteY24" fmla="*/ 3690276 h 3691574"/>
                <a:gd name="connsiteX25" fmla="*/ 1675927 w 2148008"/>
                <a:gd name="connsiteY25" fmla="*/ 3516528 h 3691574"/>
                <a:gd name="connsiteX26" fmla="*/ 1793173 w 2148008"/>
                <a:gd name="connsiteY26" fmla="*/ 3452886 h 3691574"/>
                <a:gd name="connsiteX27" fmla="*/ 2021349 w 2148008"/>
                <a:gd name="connsiteY27" fmla="*/ 3404355 h 3691574"/>
                <a:gd name="connsiteX28" fmla="*/ 2146493 w 2148008"/>
                <a:gd name="connsiteY28" fmla="*/ 3055270 h 3691574"/>
                <a:gd name="connsiteX29" fmla="*/ 2078528 w 2148008"/>
                <a:gd name="connsiteY29" fmla="*/ 2860627 h 3691574"/>
                <a:gd name="connsiteX30" fmla="*/ 1903217 w 2148008"/>
                <a:gd name="connsiteY30" fmla="*/ 2692370 h 3691574"/>
                <a:gd name="connsiteX31" fmla="*/ 1749632 w 2148008"/>
                <a:gd name="connsiteY31" fmla="*/ 2448634 h 3691574"/>
                <a:gd name="connsiteX32" fmla="*/ 1638449 w 2148008"/>
                <a:gd name="connsiteY32" fmla="*/ 2139722 h 3691574"/>
                <a:gd name="connsiteX33" fmla="*/ 1606193 w 2148008"/>
                <a:gd name="connsiteY33" fmla="*/ 1772188 h 3691574"/>
                <a:gd name="connsiteX34" fmla="*/ 1653540 w 2148008"/>
                <a:gd name="connsiteY34" fmla="*/ 1264920 h 3691574"/>
                <a:gd name="connsiteX35" fmla="*/ 1691640 w 2148008"/>
                <a:gd name="connsiteY35" fmla="*/ 952500 h 3691574"/>
                <a:gd name="connsiteX36" fmla="*/ 1760220 w 2148008"/>
                <a:gd name="connsiteY36" fmla="*/ 533400 h 3691574"/>
                <a:gd name="connsiteX37" fmla="*/ 1844040 w 2148008"/>
                <a:gd name="connsiteY37" fmla="*/ 144780 h 3691574"/>
                <a:gd name="connsiteX38" fmla="*/ 1211580 w 2148008"/>
                <a:gd name="connsiteY38" fmla="*/ 0 h 3691574"/>
                <a:gd name="connsiteX39" fmla="*/ 1165860 w 2148008"/>
                <a:gd name="connsiteY39" fmla="*/ 289560 h 3691574"/>
                <a:gd name="connsiteX0" fmla="*/ 1165860 w 2148008"/>
                <a:gd name="connsiteY0" fmla="*/ 289560 h 3691574"/>
                <a:gd name="connsiteX1" fmla="*/ 1135380 w 2148008"/>
                <a:gd name="connsiteY1" fmla="*/ 510540 h 3691574"/>
                <a:gd name="connsiteX2" fmla="*/ 1043940 w 2148008"/>
                <a:gd name="connsiteY2" fmla="*/ 937260 h 3691574"/>
                <a:gd name="connsiteX3" fmla="*/ 929640 w 2148008"/>
                <a:gd name="connsiteY3" fmla="*/ 1402080 h 3691574"/>
                <a:gd name="connsiteX4" fmla="*/ 853440 w 2148008"/>
                <a:gd name="connsiteY4" fmla="*/ 1638300 h 3691574"/>
                <a:gd name="connsiteX5" fmla="*/ 746760 w 2148008"/>
                <a:gd name="connsiteY5" fmla="*/ 1882140 h 3691574"/>
                <a:gd name="connsiteX6" fmla="*/ 601980 w 2148008"/>
                <a:gd name="connsiteY6" fmla="*/ 2095500 h 3691574"/>
                <a:gd name="connsiteX7" fmla="*/ 320040 w 2148008"/>
                <a:gd name="connsiteY7" fmla="*/ 2499360 h 3691574"/>
                <a:gd name="connsiteX8" fmla="*/ 182880 w 2148008"/>
                <a:gd name="connsiteY8" fmla="*/ 2613660 h 3691574"/>
                <a:gd name="connsiteX9" fmla="*/ 129540 w 2148008"/>
                <a:gd name="connsiteY9" fmla="*/ 2727960 h 3691574"/>
                <a:gd name="connsiteX10" fmla="*/ 15240 w 2148008"/>
                <a:gd name="connsiteY10" fmla="*/ 2834640 h 3691574"/>
                <a:gd name="connsiteX11" fmla="*/ 7620 w 2148008"/>
                <a:gd name="connsiteY11" fmla="*/ 2971800 h 3691574"/>
                <a:gd name="connsiteX12" fmla="*/ 0 w 2148008"/>
                <a:gd name="connsiteY12" fmla="*/ 3078480 h 3691574"/>
                <a:gd name="connsiteX13" fmla="*/ 99060 w 2148008"/>
                <a:gd name="connsiteY13" fmla="*/ 3139440 h 3691574"/>
                <a:gd name="connsiteX14" fmla="*/ 160020 w 2148008"/>
                <a:gd name="connsiteY14" fmla="*/ 3230880 h 3691574"/>
                <a:gd name="connsiteX15" fmla="*/ 259080 w 2148008"/>
                <a:gd name="connsiteY15" fmla="*/ 3398520 h 3691574"/>
                <a:gd name="connsiteX16" fmla="*/ 396240 w 2148008"/>
                <a:gd name="connsiteY16" fmla="*/ 3467100 h 3691574"/>
                <a:gd name="connsiteX17" fmla="*/ 525780 w 2148008"/>
                <a:gd name="connsiteY17" fmla="*/ 3444240 h 3691574"/>
                <a:gd name="connsiteX18" fmla="*/ 632460 w 2148008"/>
                <a:gd name="connsiteY18" fmla="*/ 3429000 h 3691574"/>
                <a:gd name="connsiteX19" fmla="*/ 693420 w 2148008"/>
                <a:gd name="connsiteY19" fmla="*/ 3459480 h 3691574"/>
                <a:gd name="connsiteX20" fmla="*/ 853440 w 2148008"/>
                <a:gd name="connsiteY20" fmla="*/ 3444240 h 3691574"/>
                <a:gd name="connsiteX21" fmla="*/ 929640 w 2148008"/>
                <a:gd name="connsiteY21" fmla="*/ 3398520 h 3691574"/>
                <a:gd name="connsiteX22" fmla="*/ 1196340 w 2148008"/>
                <a:gd name="connsiteY22" fmla="*/ 3459480 h 3691574"/>
                <a:gd name="connsiteX23" fmla="*/ 1363980 w 2148008"/>
                <a:gd name="connsiteY23" fmla="*/ 3589020 h 3691574"/>
                <a:gd name="connsiteX24" fmla="*/ 1623430 w 2148008"/>
                <a:gd name="connsiteY24" fmla="*/ 3690276 h 3691574"/>
                <a:gd name="connsiteX25" fmla="*/ 1675927 w 2148008"/>
                <a:gd name="connsiteY25" fmla="*/ 3516528 h 3691574"/>
                <a:gd name="connsiteX26" fmla="*/ 1793173 w 2148008"/>
                <a:gd name="connsiteY26" fmla="*/ 3452886 h 3691574"/>
                <a:gd name="connsiteX27" fmla="*/ 2021349 w 2148008"/>
                <a:gd name="connsiteY27" fmla="*/ 3404355 h 3691574"/>
                <a:gd name="connsiteX28" fmla="*/ 2146493 w 2148008"/>
                <a:gd name="connsiteY28" fmla="*/ 3055270 h 3691574"/>
                <a:gd name="connsiteX29" fmla="*/ 2078528 w 2148008"/>
                <a:gd name="connsiteY29" fmla="*/ 2860627 h 3691574"/>
                <a:gd name="connsiteX30" fmla="*/ 1903217 w 2148008"/>
                <a:gd name="connsiteY30" fmla="*/ 2692370 h 3691574"/>
                <a:gd name="connsiteX31" fmla="*/ 1749632 w 2148008"/>
                <a:gd name="connsiteY31" fmla="*/ 2448634 h 3691574"/>
                <a:gd name="connsiteX32" fmla="*/ 1638449 w 2148008"/>
                <a:gd name="connsiteY32" fmla="*/ 2139722 h 3691574"/>
                <a:gd name="connsiteX33" fmla="*/ 1606193 w 2148008"/>
                <a:gd name="connsiteY33" fmla="*/ 1772188 h 3691574"/>
                <a:gd name="connsiteX34" fmla="*/ 1653540 w 2148008"/>
                <a:gd name="connsiteY34" fmla="*/ 1264920 h 3691574"/>
                <a:gd name="connsiteX35" fmla="*/ 1691640 w 2148008"/>
                <a:gd name="connsiteY35" fmla="*/ 952500 h 3691574"/>
                <a:gd name="connsiteX36" fmla="*/ 1760220 w 2148008"/>
                <a:gd name="connsiteY36" fmla="*/ 533400 h 3691574"/>
                <a:gd name="connsiteX37" fmla="*/ 1844040 w 2148008"/>
                <a:gd name="connsiteY37" fmla="*/ 144780 h 3691574"/>
                <a:gd name="connsiteX38" fmla="*/ 1211580 w 2148008"/>
                <a:gd name="connsiteY38" fmla="*/ 0 h 3691574"/>
                <a:gd name="connsiteX39" fmla="*/ 1165860 w 2148008"/>
                <a:gd name="connsiteY39" fmla="*/ 289560 h 3691574"/>
                <a:gd name="connsiteX0" fmla="*/ 1165860 w 2148008"/>
                <a:gd name="connsiteY0" fmla="*/ 289560 h 3691574"/>
                <a:gd name="connsiteX1" fmla="*/ 1135380 w 2148008"/>
                <a:gd name="connsiteY1" fmla="*/ 510540 h 3691574"/>
                <a:gd name="connsiteX2" fmla="*/ 1043940 w 2148008"/>
                <a:gd name="connsiteY2" fmla="*/ 937260 h 3691574"/>
                <a:gd name="connsiteX3" fmla="*/ 929640 w 2148008"/>
                <a:gd name="connsiteY3" fmla="*/ 1402080 h 3691574"/>
                <a:gd name="connsiteX4" fmla="*/ 853440 w 2148008"/>
                <a:gd name="connsiteY4" fmla="*/ 1638300 h 3691574"/>
                <a:gd name="connsiteX5" fmla="*/ 746760 w 2148008"/>
                <a:gd name="connsiteY5" fmla="*/ 1882140 h 3691574"/>
                <a:gd name="connsiteX6" fmla="*/ 601980 w 2148008"/>
                <a:gd name="connsiteY6" fmla="*/ 2095500 h 3691574"/>
                <a:gd name="connsiteX7" fmla="*/ 320040 w 2148008"/>
                <a:gd name="connsiteY7" fmla="*/ 2499360 h 3691574"/>
                <a:gd name="connsiteX8" fmla="*/ 182880 w 2148008"/>
                <a:gd name="connsiteY8" fmla="*/ 2613660 h 3691574"/>
                <a:gd name="connsiteX9" fmla="*/ 129540 w 2148008"/>
                <a:gd name="connsiteY9" fmla="*/ 2727960 h 3691574"/>
                <a:gd name="connsiteX10" fmla="*/ 15240 w 2148008"/>
                <a:gd name="connsiteY10" fmla="*/ 2834640 h 3691574"/>
                <a:gd name="connsiteX11" fmla="*/ 7620 w 2148008"/>
                <a:gd name="connsiteY11" fmla="*/ 2971800 h 3691574"/>
                <a:gd name="connsiteX12" fmla="*/ 0 w 2148008"/>
                <a:gd name="connsiteY12" fmla="*/ 3078480 h 3691574"/>
                <a:gd name="connsiteX13" fmla="*/ 99060 w 2148008"/>
                <a:gd name="connsiteY13" fmla="*/ 3139440 h 3691574"/>
                <a:gd name="connsiteX14" fmla="*/ 160020 w 2148008"/>
                <a:gd name="connsiteY14" fmla="*/ 3230880 h 3691574"/>
                <a:gd name="connsiteX15" fmla="*/ 259080 w 2148008"/>
                <a:gd name="connsiteY15" fmla="*/ 3398520 h 3691574"/>
                <a:gd name="connsiteX16" fmla="*/ 396240 w 2148008"/>
                <a:gd name="connsiteY16" fmla="*/ 3467100 h 3691574"/>
                <a:gd name="connsiteX17" fmla="*/ 525780 w 2148008"/>
                <a:gd name="connsiteY17" fmla="*/ 3444240 h 3691574"/>
                <a:gd name="connsiteX18" fmla="*/ 632460 w 2148008"/>
                <a:gd name="connsiteY18" fmla="*/ 3429000 h 3691574"/>
                <a:gd name="connsiteX19" fmla="*/ 693420 w 2148008"/>
                <a:gd name="connsiteY19" fmla="*/ 3459480 h 3691574"/>
                <a:gd name="connsiteX20" fmla="*/ 853440 w 2148008"/>
                <a:gd name="connsiteY20" fmla="*/ 3444240 h 3691574"/>
                <a:gd name="connsiteX21" fmla="*/ 929640 w 2148008"/>
                <a:gd name="connsiteY21" fmla="*/ 3398520 h 3691574"/>
                <a:gd name="connsiteX22" fmla="*/ 1196340 w 2148008"/>
                <a:gd name="connsiteY22" fmla="*/ 3459480 h 3691574"/>
                <a:gd name="connsiteX23" fmla="*/ 1363980 w 2148008"/>
                <a:gd name="connsiteY23" fmla="*/ 3589020 h 3691574"/>
                <a:gd name="connsiteX24" fmla="*/ 1623430 w 2148008"/>
                <a:gd name="connsiteY24" fmla="*/ 3690276 h 3691574"/>
                <a:gd name="connsiteX25" fmla="*/ 1675927 w 2148008"/>
                <a:gd name="connsiteY25" fmla="*/ 3516528 h 3691574"/>
                <a:gd name="connsiteX26" fmla="*/ 1793173 w 2148008"/>
                <a:gd name="connsiteY26" fmla="*/ 3452886 h 3691574"/>
                <a:gd name="connsiteX27" fmla="*/ 2021349 w 2148008"/>
                <a:gd name="connsiteY27" fmla="*/ 3404355 h 3691574"/>
                <a:gd name="connsiteX28" fmla="*/ 2146493 w 2148008"/>
                <a:gd name="connsiteY28" fmla="*/ 3055270 h 3691574"/>
                <a:gd name="connsiteX29" fmla="*/ 2078528 w 2148008"/>
                <a:gd name="connsiteY29" fmla="*/ 2860627 h 3691574"/>
                <a:gd name="connsiteX30" fmla="*/ 1903217 w 2148008"/>
                <a:gd name="connsiteY30" fmla="*/ 2692370 h 3691574"/>
                <a:gd name="connsiteX31" fmla="*/ 1749632 w 2148008"/>
                <a:gd name="connsiteY31" fmla="*/ 2448634 h 3691574"/>
                <a:gd name="connsiteX32" fmla="*/ 1638449 w 2148008"/>
                <a:gd name="connsiteY32" fmla="*/ 2139722 h 3691574"/>
                <a:gd name="connsiteX33" fmla="*/ 1606193 w 2148008"/>
                <a:gd name="connsiteY33" fmla="*/ 1772188 h 3691574"/>
                <a:gd name="connsiteX34" fmla="*/ 1653540 w 2148008"/>
                <a:gd name="connsiteY34" fmla="*/ 1264920 h 3691574"/>
                <a:gd name="connsiteX35" fmla="*/ 1691640 w 2148008"/>
                <a:gd name="connsiteY35" fmla="*/ 952500 h 3691574"/>
                <a:gd name="connsiteX36" fmla="*/ 1760220 w 2148008"/>
                <a:gd name="connsiteY36" fmla="*/ 533400 h 3691574"/>
                <a:gd name="connsiteX37" fmla="*/ 1844040 w 2148008"/>
                <a:gd name="connsiteY37" fmla="*/ 144780 h 3691574"/>
                <a:gd name="connsiteX38" fmla="*/ 1211580 w 2148008"/>
                <a:gd name="connsiteY38" fmla="*/ 0 h 3691574"/>
                <a:gd name="connsiteX39" fmla="*/ 1165860 w 2148008"/>
                <a:gd name="connsiteY39" fmla="*/ 289560 h 3691574"/>
                <a:gd name="connsiteX0" fmla="*/ 1165860 w 2148008"/>
                <a:gd name="connsiteY0" fmla="*/ 289560 h 3691574"/>
                <a:gd name="connsiteX1" fmla="*/ 1135380 w 2148008"/>
                <a:gd name="connsiteY1" fmla="*/ 510540 h 3691574"/>
                <a:gd name="connsiteX2" fmla="*/ 1043940 w 2148008"/>
                <a:gd name="connsiteY2" fmla="*/ 937260 h 3691574"/>
                <a:gd name="connsiteX3" fmla="*/ 929640 w 2148008"/>
                <a:gd name="connsiteY3" fmla="*/ 1402080 h 3691574"/>
                <a:gd name="connsiteX4" fmla="*/ 853440 w 2148008"/>
                <a:gd name="connsiteY4" fmla="*/ 1638300 h 3691574"/>
                <a:gd name="connsiteX5" fmla="*/ 746760 w 2148008"/>
                <a:gd name="connsiteY5" fmla="*/ 1882140 h 3691574"/>
                <a:gd name="connsiteX6" fmla="*/ 601980 w 2148008"/>
                <a:gd name="connsiteY6" fmla="*/ 2095500 h 3691574"/>
                <a:gd name="connsiteX7" fmla="*/ 320040 w 2148008"/>
                <a:gd name="connsiteY7" fmla="*/ 2499360 h 3691574"/>
                <a:gd name="connsiteX8" fmla="*/ 182880 w 2148008"/>
                <a:gd name="connsiteY8" fmla="*/ 2613660 h 3691574"/>
                <a:gd name="connsiteX9" fmla="*/ 129540 w 2148008"/>
                <a:gd name="connsiteY9" fmla="*/ 2727960 h 3691574"/>
                <a:gd name="connsiteX10" fmla="*/ 15240 w 2148008"/>
                <a:gd name="connsiteY10" fmla="*/ 2834640 h 3691574"/>
                <a:gd name="connsiteX11" fmla="*/ 7620 w 2148008"/>
                <a:gd name="connsiteY11" fmla="*/ 2971800 h 3691574"/>
                <a:gd name="connsiteX12" fmla="*/ 0 w 2148008"/>
                <a:gd name="connsiteY12" fmla="*/ 3078480 h 3691574"/>
                <a:gd name="connsiteX13" fmla="*/ 99060 w 2148008"/>
                <a:gd name="connsiteY13" fmla="*/ 3139440 h 3691574"/>
                <a:gd name="connsiteX14" fmla="*/ 160020 w 2148008"/>
                <a:gd name="connsiteY14" fmla="*/ 3230880 h 3691574"/>
                <a:gd name="connsiteX15" fmla="*/ 259080 w 2148008"/>
                <a:gd name="connsiteY15" fmla="*/ 3398520 h 3691574"/>
                <a:gd name="connsiteX16" fmla="*/ 396240 w 2148008"/>
                <a:gd name="connsiteY16" fmla="*/ 3467100 h 3691574"/>
                <a:gd name="connsiteX17" fmla="*/ 525780 w 2148008"/>
                <a:gd name="connsiteY17" fmla="*/ 3444240 h 3691574"/>
                <a:gd name="connsiteX18" fmla="*/ 632460 w 2148008"/>
                <a:gd name="connsiteY18" fmla="*/ 3429000 h 3691574"/>
                <a:gd name="connsiteX19" fmla="*/ 693420 w 2148008"/>
                <a:gd name="connsiteY19" fmla="*/ 3459480 h 3691574"/>
                <a:gd name="connsiteX20" fmla="*/ 853440 w 2148008"/>
                <a:gd name="connsiteY20" fmla="*/ 3444240 h 3691574"/>
                <a:gd name="connsiteX21" fmla="*/ 929640 w 2148008"/>
                <a:gd name="connsiteY21" fmla="*/ 3398520 h 3691574"/>
                <a:gd name="connsiteX22" fmla="*/ 1196340 w 2148008"/>
                <a:gd name="connsiteY22" fmla="*/ 3459480 h 3691574"/>
                <a:gd name="connsiteX23" fmla="*/ 1363980 w 2148008"/>
                <a:gd name="connsiteY23" fmla="*/ 3589020 h 3691574"/>
                <a:gd name="connsiteX24" fmla="*/ 1623430 w 2148008"/>
                <a:gd name="connsiteY24" fmla="*/ 3690276 h 3691574"/>
                <a:gd name="connsiteX25" fmla="*/ 1675927 w 2148008"/>
                <a:gd name="connsiteY25" fmla="*/ 3516528 h 3691574"/>
                <a:gd name="connsiteX26" fmla="*/ 1791235 w 2148008"/>
                <a:gd name="connsiteY26" fmla="*/ 3445930 h 3691574"/>
                <a:gd name="connsiteX27" fmla="*/ 2021349 w 2148008"/>
                <a:gd name="connsiteY27" fmla="*/ 3404355 h 3691574"/>
                <a:gd name="connsiteX28" fmla="*/ 2146493 w 2148008"/>
                <a:gd name="connsiteY28" fmla="*/ 3055270 h 3691574"/>
                <a:gd name="connsiteX29" fmla="*/ 2078528 w 2148008"/>
                <a:gd name="connsiteY29" fmla="*/ 2860627 h 3691574"/>
                <a:gd name="connsiteX30" fmla="*/ 1903217 w 2148008"/>
                <a:gd name="connsiteY30" fmla="*/ 2692370 h 3691574"/>
                <a:gd name="connsiteX31" fmla="*/ 1749632 w 2148008"/>
                <a:gd name="connsiteY31" fmla="*/ 2448634 h 3691574"/>
                <a:gd name="connsiteX32" fmla="*/ 1638449 w 2148008"/>
                <a:gd name="connsiteY32" fmla="*/ 2139722 h 3691574"/>
                <a:gd name="connsiteX33" fmla="*/ 1606193 w 2148008"/>
                <a:gd name="connsiteY33" fmla="*/ 1772188 h 3691574"/>
                <a:gd name="connsiteX34" fmla="*/ 1653540 w 2148008"/>
                <a:gd name="connsiteY34" fmla="*/ 1264920 h 3691574"/>
                <a:gd name="connsiteX35" fmla="*/ 1691640 w 2148008"/>
                <a:gd name="connsiteY35" fmla="*/ 952500 h 3691574"/>
                <a:gd name="connsiteX36" fmla="*/ 1760220 w 2148008"/>
                <a:gd name="connsiteY36" fmla="*/ 533400 h 3691574"/>
                <a:gd name="connsiteX37" fmla="*/ 1844040 w 2148008"/>
                <a:gd name="connsiteY37" fmla="*/ 144780 h 3691574"/>
                <a:gd name="connsiteX38" fmla="*/ 1211580 w 2148008"/>
                <a:gd name="connsiteY38" fmla="*/ 0 h 3691574"/>
                <a:gd name="connsiteX39" fmla="*/ 1165860 w 2148008"/>
                <a:gd name="connsiteY39" fmla="*/ 289560 h 3691574"/>
                <a:gd name="connsiteX0" fmla="*/ 1165860 w 2148008"/>
                <a:gd name="connsiteY0" fmla="*/ 289560 h 3691574"/>
                <a:gd name="connsiteX1" fmla="*/ 1135380 w 2148008"/>
                <a:gd name="connsiteY1" fmla="*/ 510540 h 3691574"/>
                <a:gd name="connsiteX2" fmla="*/ 1043940 w 2148008"/>
                <a:gd name="connsiteY2" fmla="*/ 937260 h 3691574"/>
                <a:gd name="connsiteX3" fmla="*/ 929640 w 2148008"/>
                <a:gd name="connsiteY3" fmla="*/ 1402080 h 3691574"/>
                <a:gd name="connsiteX4" fmla="*/ 853440 w 2148008"/>
                <a:gd name="connsiteY4" fmla="*/ 1638300 h 3691574"/>
                <a:gd name="connsiteX5" fmla="*/ 746760 w 2148008"/>
                <a:gd name="connsiteY5" fmla="*/ 1882140 h 3691574"/>
                <a:gd name="connsiteX6" fmla="*/ 601980 w 2148008"/>
                <a:gd name="connsiteY6" fmla="*/ 2095500 h 3691574"/>
                <a:gd name="connsiteX7" fmla="*/ 320040 w 2148008"/>
                <a:gd name="connsiteY7" fmla="*/ 2499360 h 3691574"/>
                <a:gd name="connsiteX8" fmla="*/ 182880 w 2148008"/>
                <a:gd name="connsiteY8" fmla="*/ 2613660 h 3691574"/>
                <a:gd name="connsiteX9" fmla="*/ 129540 w 2148008"/>
                <a:gd name="connsiteY9" fmla="*/ 2727960 h 3691574"/>
                <a:gd name="connsiteX10" fmla="*/ 15240 w 2148008"/>
                <a:gd name="connsiteY10" fmla="*/ 2834640 h 3691574"/>
                <a:gd name="connsiteX11" fmla="*/ 7620 w 2148008"/>
                <a:gd name="connsiteY11" fmla="*/ 2971800 h 3691574"/>
                <a:gd name="connsiteX12" fmla="*/ 0 w 2148008"/>
                <a:gd name="connsiteY12" fmla="*/ 3078480 h 3691574"/>
                <a:gd name="connsiteX13" fmla="*/ 99060 w 2148008"/>
                <a:gd name="connsiteY13" fmla="*/ 3139440 h 3691574"/>
                <a:gd name="connsiteX14" fmla="*/ 160020 w 2148008"/>
                <a:gd name="connsiteY14" fmla="*/ 3230880 h 3691574"/>
                <a:gd name="connsiteX15" fmla="*/ 259080 w 2148008"/>
                <a:gd name="connsiteY15" fmla="*/ 3398520 h 3691574"/>
                <a:gd name="connsiteX16" fmla="*/ 396240 w 2148008"/>
                <a:gd name="connsiteY16" fmla="*/ 3467100 h 3691574"/>
                <a:gd name="connsiteX17" fmla="*/ 525780 w 2148008"/>
                <a:gd name="connsiteY17" fmla="*/ 3444240 h 3691574"/>
                <a:gd name="connsiteX18" fmla="*/ 632460 w 2148008"/>
                <a:gd name="connsiteY18" fmla="*/ 3429000 h 3691574"/>
                <a:gd name="connsiteX19" fmla="*/ 693420 w 2148008"/>
                <a:gd name="connsiteY19" fmla="*/ 3459480 h 3691574"/>
                <a:gd name="connsiteX20" fmla="*/ 853440 w 2148008"/>
                <a:gd name="connsiteY20" fmla="*/ 3444240 h 3691574"/>
                <a:gd name="connsiteX21" fmla="*/ 929640 w 2148008"/>
                <a:gd name="connsiteY21" fmla="*/ 3398520 h 3691574"/>
                <a:gd name="connsiteX22" fmla="*/ 1196340 w 2148008"/>
                <a:gd name="connsiteY22" fmla="*/ 3459480 h 3691574"/>
                <a:gd name="connsiteX23" fmla="*/ 1363980 w 2148008"/>
                <a:gd name="connsiteY23" fmla="*/ 3589020 h 3691574"/>
                <a:gd name="connsiteX24" fmla="*/ 1623430 w 2148008"/>
                <a:gd name="connsiteY24" fmla="*/ 3690276 h 3691574"/>
                <a:gd name="connsiteX25" fmla="*/ 1675927 w 2148008"/>
                <a:gd name="connsiteY25" fmla="*/ 3516528 h 3691574"/>
                <a:gd name="connsiteX26" fmla="*/ 1791235 w 2148008"/>
                <a:gd name="connsiteY26" fmla="*/ 3445930 h 3691574"/>
                <a:gd name="connsiteX27" fmla="*/ 2021349 w 2148008"/>
                <a:gd name="connsiteY27" fmla="*/ 3404355 h 3691574"/>
                <a:gd name="connsiteX28" fmla="*/ 2146493 w 2148008"/>
                <a:gd name="connsiteY28" fmla="*/ 3055270 h 3691574"/>
                <a:gd name="connsiteX29" fmla="*/ 2078528 w 2148008"/>
                <a:gd name="connsiteY29" fmla="*/ 2860627 h 3691574"/>
                <a:gd name="connsiteX30" fmla="*/ 1903217 w 2148008"/>
                <a:gd name="connsiteY30" fmla="*/ 2692370 h 3691574"/>
                <a:gd name="connsiteX31" fmla="*/ 1749632 w 2148008"/>
                <a:gd name="connsiteY31" fmla="*/ 2448634 h 3691574"/>
                <a:gd name="connsiteX32" fmla="*/ 1638449 w 2148008"/>
                <a:gd name="connsiteY32" fmla="*/ 2139722 h 3691574"/>
                <a:gd name="connsiteX33" fmla="*/ 1606193 w 2148008"/>
                <a:gd name="connsiteY33" fmla="*/ 1772188 h 3691574"/>
                <a:gd name="connsiteX34" fmla="*/ 1653540 w 2148008"/>
                <a:gd name="connsiteY34" fmla="*/ 1264920 h 3691574"/>
                <a:gd name="connsiteX35" fmla="*/ 1691640 w 2148008"/>
                <a:gd name="connsiteY35" fmla="*/ 952500 h 3691574"/>
                <a:gd name="connsiteX36" fmla="*/ 1760220 w 2148008"/>
                <a:gd name="connsiteY36" fmla="*/ 533400 h 3691574"/>
                <a:gd name="connsiteX37" fmla="*/ 1844040 w 2148008"/>
                <a:gd name="connsiteY37" fmla="*/ 144780 h 3691574"/>
                <a:gd name="connsiteX38" fmla="*/ 1211580 w 2148008"/>
                <a:gd name="connsiteY38" fmla="*/ 0 h 3691574"/>
                <a:gd name="connsiteX39" fmla="*/ 1165860 w 2148008"/>
                <a:gd name="connsiteY39" fmla="*/ 289560 h 3691574"/>
                <a:gd name="connsiteX0" fmla="*/ 1165860 w 2148008"/>
                <a:gd name="connsiteY0" fmla="*/ 289560 h 3695988"/>
                <a:gd name="connsiteX1" fmla="*/ 1135380 w 2148008"/>
                <a:gd name="connsiteY1" fmla="*/ 510540 h 3695988"/>
                <a:gd name="connsiteX2" fmla="*/ 1043940 w 2148008"/>
                <a:gd name="connsiteY2" fmla="*/ 937260 h 3695988"/>
                <a:gd name="connsiteX3" fmla="*/ 929640 w 2148008"/>
                <a:gd name="connsiteY3" fmla="*/ 1402080 h 3695988"/>
                <a:gd name="connsiteX4" fmla="*/ 853440 w 2148008"/>
                <a:gd name="connsiteY4" fmla="*/ 1638300 h 3695988"/>
                <a:gd name="connsiteX5" fmla="*/ 746760 w 2148008"/>
                <a:gd name="connsiteY5" fmla="*/ 1882140 h 3695988"/>
                <a:gd name="connsiteX6" fmla="*/ 601980 w 2148008"/>
                <a:gd name="connsiteY6" fmla="*/ 2095500 h 3695988"/>
                <a:gd name="connsiteX7" fmla="*/ 320040 w 2148008"/>
                <a:gd name="connsiteY7" fmla="*/ 2499360 h 3695988"/>
                <a:gd name="connsiteX8" fmla="*/ 182880 w 2148008"/>
                <a:gd name="connsiteY8" fmla="*/ 2613660 h 3695988"/>
                <a:gd name="connsiteX9" fmla="*/ 129540 w 2148008"/>
                <a:gd name="connsiteY9" fmla="*/ 2727960 h 3695988"/>
                <a:gd name="connsiteX10" fmla="*/ 15240 w 2148008"/>
                <a:gd name="connsiteY10" fmla="*/ 2834640 h 3695988"/>
                <a:gd name="connsiteX11" fmla="*/ 7620 w 2148008"/>
                <a:gd name="connsiteY11" fmla="*/ 2971800 h 3695988"/>
                <a:gd name="connsiteX12" fmla="*/ 0 w 2148008"/>
                <a:gd name="connsiteY12" fmla="*/ 3078480 h 3695988"/>
                <a:gd name="connsiteX13" fmla="*/ 99060 w 2148008"/>
                <a:gd name="connsiteY13" fmla="*/ 3139440 h 3695988"/>
                <a:gd name="connsiteX14" fmla="*/ 160020 w 2148008"/>
                <a:gd name="connsiteY14" fmla="*/ 3230880 h 3695988"/>
                <a:gd name="connsiteX15" fmla="*/ 259080 w 2148008"/>
                <a:gd name="connsiteY15" fmla="*/ 3398520 h 3695988"/>
                <a:gd name="connsiteX16" fmla="*/ 396240 w 2148008"/>
                <a:gd name="connsiteY16" fmla="*/ 3467100 h 3695988"/>
                <a:gd name="connsiteX17" fmla="*/ 525780 w 2148008"/>
                <a:gd name="connsiteY17" fmla="*/ 3444240 h 3695988"/>
                <a:gd name="connsiteX18" fmla="*/ 632460 w 2148008"/>
                <a:gd name="connsiteY18" fmla="*/ 3429000 h 3695988"/>
                <a:gd name="connsiteX19" fmla="*/ 693420 w 2148008"/>
                <a:gd name="connsiteY19" fmla="*/ 3459480 h 3695988"/>
                <a:gd name="connsiteX20" fmla="*/ 853440 w 2148008"/>
                <a:gd name="connsiteY20" fmla="*/ 3444240 h 3695988"/>
                <a:gd name="connsiteX21" fmla="*/ 929640 w 2148008"/>
                <a:gd name="connsiteY21" fmla="*/ 3398520 h 3695988"/>
                <a:gd name="connsiteX22" fmla="*/ 1196340 w 2148008"/>
                <a:gd name="connsiteY22" fmla="*/ 3459480 h 3695988"/>
                <a:gd name="connsiteX23" fmla="*/ 1363980 w 2148008"/>
                <a:gd name="connsiteY23" fmla="*/ 3589020 h 3695988"/>
                <a:gd name="connsiteX24" fmla="*/ 1623430 w 2148008"/>
                <a:gd name="connsiteY24" fmla="*/ 3690276 h 3695988"/>
                <a:gd name="connsiteX25" fmla="*/ 1675927 w 2148008"/>
                <a:gd name="connsiteY25" fmla="*/ 3516528 h 3695988"/>
                <a:gd name="connsiteX26" fmla="*/ 1791235 w 2148008"/>
                <a:gd name="connsiteY26" fmla="*/ 3445930 h 3695988"/>
                <a:gd name="connsiteX27" fmla="*/ 2021349 w 2148008"/>
                <a:gd name="connsiteY27" fmla="*/ 3404355 h 3695988"/>
                <a:gd name="connsiteX28" fmla="*/ 2146493 w 2148008"/>
                <a:gd name="connsiteY28" fmla="*/ 3055270 h 3695988"/>
                <a:gd name="connsiteX29" fmla="*/ 2078528 w 2148008"/>
                <a:gd name="connsiteY29" fmla="*/ 2860627 h 3695988"/>
                <a:gd name="connsiteX30" fmla="*/ 1903217 w 2148008"/>
                <a:gd name="connsiteY30" fmla="*/ 2692370 h 3695988"/>
                <a:gd name="connsiteX31" fmla="*/ 1749632 w 2148008"/>
                <a:gd name="connsiteY31" fmla="*/ 2448634 h 3695988"/>
                <a:gd name="connsiteX32" fmla="*/ 1638449 w 2148008"/>
                <a:gd name="connsiteY32" fmla="*/ 2139722 h 3695988"/>
                <a:gd name="connsiteX33" fmla="*/ 1606193 w 2148008"/>
                <a:gd name="connsiteY33" fmla="*/ 1772188 h 3695988"/>
                <a:gd name="connsiteX34" fmla="*/ 1653540 w 2148008"/>
                <a:gd name="connsiteY34" fmla="*/ 1264920 h 3695988"/>
                <a:gd name="connsiteX35" fmla="*/ 1691640 w 2148008"/>
                <a:gd name="connsiteY35" fmla="*/ 952500 h 3695988"/>
                <a:gd name="connsiteX36" fmla="*/ 1760220 w 2148008"/>
                <a:gd name="connsiteY36" fmla="*/ 533400 h 3695988"/>
                <a:gd name="connsiteX37" fmla="*/ 1844040 w 2148008"/>
                <a:gd name="connsiteY37" fmla="*/ 144780 h 3695988"/>
                <a:gd name="connsiteX38" fmla="*/ 1211580 w 2148008"/>
                <a:gd name="connsiteY38" fmla="*/ 0 h 3695988"/>
                <a:gd name="connsiteX39" fmla="*/ 1165860 w 2148008"/>
                <a:gd name="connsiteY39" fmla="*/ 289560 h 3695988"/>
                <a:gd name="connsiteX0" fmla="*/ 1165860 w 2148008"/>
                <a:gd name="connsiteY0" fmla="*/ 289560 h 3691579"/>
                <a:gd name="connsiteX1" fmla="*/ 1135380 w 2148008"/>
                <a:gd name="connsiteY1" fmla="*/ 510540 h 3691579"/>
                <a:gd name="connsiteX2" fmla="*/ 1043940 w 2148008"/>
                <a:gd name="connsiteY2" fmla="*/ 937260 h 3691579"/>
                <a:gd name="connsiteX3" fmla="*/ 929640 w 2148008"/>
                <a:gd name="connsiteY3" fmla="*/ 1402080 h 3691579"/>
                <a:gd name="connsiteX4" fmla="*/ 853440 w 2148008"/>
                <a:gd name="connsiteY4" fmla="*/ 1638300 h 3691579"/>
                <a:gd name="connsiteX5" fmla="*/ 746760 w 2148008"/>
                <a:gd name="connsiteY5" fmla="*/ 1882140 h 3691579"/>
                <a:gd name="connsiteX6" fmla="*/ 601980 w 2148008"/>
                <a:gd name="connsiteY6" fmla="*/ 2095500 h 3691579"/>
                <a:gd name="connsiteX7" fmla="*/ 320040 w 2148008"/>
                <a:gd name="connsiteY7" fmla="*/ 2499360 h 3691579"/>
                <a:gd name="connsiteX8" fmla="*/ 182880 w 2148008"/>
                <a:gd name="connsiteY8" fmla="*/ 2613660 h 3691579"/>
                <a:gd name="connsiteX9" fmla="*/ 129540 w 2148008"/>
                <a:gd name="connsiteY9" fmla="*/ 2727960 h 3691579"/>
                <a:gd name="connsiteX10" fmla="*/ 15240 w 2148008"/>
                <a:gd name="connsiteY10" fmla="*/ 2834640 h 3691579"/>
                <a:gd name="connsiteX11" fmla="*/ 7620 w 2148008"/>
                <a:gd name="connsiteY11" fmla="*/ 2971800 h 3691579"/>
                <a:gd name="connsiteX12" fmla="*/ 0 w 2148008"/>
                <a:gd name="connsiteY12" fmla="*/ 3078480 h 3691579"/>
                <a:gd name="connsiteX13" fmla="*/ 99060 w 2148008"/>
                <a:gd name="connsiteY13" fmla="*/ 3139440 h 3691579"/>
                <a:gd name="connsiteX14" fmla="*/ 160020 w 2148008"/>
                <a:gd name="connsiteY14" fmla="*/ 3230880 h 3691579"/>
                <a:gd name="connsiteX15" fmla="*/ 259080 w 2148008"/>
                <a:gd name="connsiteY15" fmla="*/ 3398520 h 3691579"/>
                <a:gd name="connsiteX16" fmla="*/ 396240 w 2148008"/>
                <a:gd name="connsiteY16" fmla="*/ 3467100 h 3691579"/>
                <a:gd name="connsiteX17" fmla="*/ 525780 w 2148008"/>
                <a:gd name="connsiteY17" fmla="*/ 3444240 h 3691579"/>
                <a:gd name="connsiteX18" fmla="*/ 632460 w 2148008"/>
                <a:gd name="connsiteY18" fmla="*/ 3429000 h 3691579"/>
                <a:gd name="connsiteX19" fmla="*/ 693420 w 2148008"/>
                <a:gd name="connsiteY19" fmla="*/ 3459480 h 3691579"/>
                <a:gd name="connsiteX20" fmla="*/ 853440 w 2148008"/>
                <a:gd name="connsiteY20" fmla="*/ 3444240 h 3691579"/>
                <a:gd name="connsiteX21" fmla="*/ 929640 w 2148008"/>
                <a:gd name="connsiteY21" fmla="*/ 3398520 h 3691579"/>
                <a:gd name="connsiteX22" fmla="*/ 1196340 w 2148008"/>
                <a:gd name="connsiteY22" fmla="*/ 3459480 h 3691579"/>
                <a:gd name="connsiteX23" fmla="*/ 1363980 w 2148008"/>
                <a:gd name="connsiteY23" fmla="*/ 3589020 h 3691579"/>
                <a:gd name="connsiteX24" fmla="*/ 1623430 w 2148008"/>
                <a:gd name="connsiteY24" fmla="*/ 3690276 h 3691579"/>
                <a:gd name="connsiteX25" fmla="*/ 1675927 w 2148008"/>
                <a:gd name="connsiteY25" fmla="*/ 3516528 h 3691579"/>
                <a:gd name="connsiteX26" fmla="*/ 1791235 w 2148008"/>
                <a:gd name="connsiteY26" fmla="*/ 3445930 h 3691579"/>
                <a:gd name="connsiteX27" fmla="*/ 2021349 w 2148008"/>
                <a:gd name="connsiteY27" fmla="*/ 3404355 h 3691579"/>
                <a:gd name="connsiteX28" fmla="*/ 2146493 w 2148008"/>
                <a:gd name="connsiteY28" fmla="*/ 3055270 h 3691579"/>
                <a:gd name="connsiteX29" fmla="*/ 2078528 w 2148008"/>
                <a:gd name="connsiteY29" fmla="*/ 2860627 h 3691579"/>
                <a:gd name="connsiteX30" fmla="*/ 1903217 w 2148008"/>
                <a:gd name="connsiteY30" fmla="*/ 2692370 h 3691579"/>
                <a:gd name="connsiteX31" fmla="*/ 1749632 w 2148008"/>
                <a:gd name="connsiteY31" fmla="*/ 2448634 h 3691579"/>
                <a:gd name="connsiteX32" fmla="*/ 1638449 w 2148008"/>
                <a:gd name="connsiteY32" fmla="*/ 2139722 h 3691579"/>
                <a:gd name="connsiteX33" fmla="*/ 1606193 w 2148008"/>
                <a:gd name="connsiteY33" fmla="*/ 1772188 h 3691579"/>
                <a:gd name="connsiteX34" fmla="*/ 1653540 w 2148008"/>
                <a:gd name="connsiteY34" fmla="*/ 1264920 h 3691579"/>
                <a:gd name="connsiteX35" fmla="*/ 1691640 w 2148008"/>
                <a:gd name="connsiteY35" fmla="*/ 952500 h 3691579"/>
                <a:gd name="connsiteX36" fmla="*/ 1760220 w 2148008"/>
                <a:gd name="connsiteY36" fmla="*/ 533400 h 3691579"/>
                <a:gd name="connsiteX37" fmla="*/ 1844040 w 2148008"/>
                <a:gd name="connsiteY37" fmla="*/ 144780 h 3691579"/>
                <a:gd name="connsiteX38" fmla="*/ 1211580 w 2148008"/>
                <a:gd name="connsiteY38" fmla="*/ 0 h 3691579"/>
                <a:gd name="connsiteX39" fmla="*/ 1165860 w 2148008"/>
                <a:gd name="connsiteY39" fmla="*/ 289560 h 3691579"/>
                <a:gd name="connsiteX0" fmla="*/ 1165860 w 2148008"/>
                <a:gd name="connsiteY0" fmla="*/ 289560 h 3693120"/>
                <a:gd name="connsiteX1" fmla="*/ 1135380 w 2148008"/>
                <a:gd name="connsiteY1" fmla="*/ 510540 h 3693120"/>
                <a:gd name="connsiteX2" fmla="*/ 1043940 w 2148008"/>
                <a:gd name="connsiteY2" fmla="*/ 937260 h 3693120"/>
                <a:gd name="connsiteX3" fmla="*/ 929640 w 2148008"/>
                <a:gd name="connsiteY3" fmla="*/ 1402080 h 3693120"/>
                <a:gd name="connsiteX4" fmla="*/ 853440 w 2148008"/>
                <a:gd name="connsiteY4" fmla="*/ 1638300 h 3693120"/>
                <a:gd name="connsiteX5" fmla="*/ 746760 w 2148008"/>
                <a:gd name="connsiteY5" fmla="*/ 1882140 h 3693120"/>
                <a:gd name="connsiteX6" fmla="*/ 601980 w 2148008"/>
                <a:gd name="connsiteY6" fmla="*/ 2095500 h 3693120"/>
                <a:gd name="connsiteX7" fmla="*/ 320040 w 2148008"/>
                <a:gd name="connsiteY7" fmla="*/ 2499360 h 3693120"/>
                <a:gd name="connsiteX8" fmla="*/ 182880 w 2148008"/>
                <a:gd name="connsiteY8" fmla="*/ 2613660 h 3693120"/>
                <a:gd name="connsiteX9" fmla="*/ 129540 w 2148008"/>
                <a:gd name="connsiteY9" fmla="*/ 2727960 h 3693120"/>
                <a:gd name="connsiteX10" fmla="*/ 15240 w 2148008"/>
                <a:gd name="connsiteY10" fmla="*/ 2834640 h 3693120"/>
                <a:gd name="connsiteX11" fmla="*/ 7620 w 2148008"/>
                <a:gd name="connsiteY11" fmla="*/ 2971800 h 3693120"/>
                <a:gd name="connsiteX12" fmla="*/ 0 w 2148008"/>
                <a:gd name="connsiteY12" fmla="*/ 3078480 h 3693120"/>
                <a:gd name="connsiteX13" fmla="*/ 99060 w 2148008"/>
                <a:gd name="connsiteY13" fmla="*/ 3139440 h 3693120"/>
                <a:gd name="connsiteX14" fmla="*/ 160020 w 2148008"/>
                <a:gd name="connsiteY14" fmla="*/ 3230880 h 3693120"/>
                <a:gd name="connsiteX15" fmla="*/ 259080 w 2148008"/>
                <a:gd name="connsiteY15" fmla="*/ 3398520 h 3693120"/>
                <a:gd name="connsiteX16" fmla="*/ 396240 w 2148008"/>
                <a:gd name="connsiteY16" fmla="*/ 3467100 h 3693120"/>
                <a:gd name="connsiteX17" fmla="*/ 525780 w 2148008"/>
                <a:gd name="connsiteY17" fmla="*/ 3444240 h 3693120"/>
                <a:gd name="connsiteX18" fmla="*/ 632460 w 2148008"/>
                <a:gd name="connsiteY18" fmla="*/ 3429000 h 3693120"/>
                <a:gd name="connsiteX19" fmla="*/ 693420 w 2148008"/>
                <a:gd name="connsiteY19" fmla="*/ 3459480 h 3693120"/>
                <a:gd name="connsiteX20" fmla="*/ 853440 w 2148008"/>
                <a:gd name="connsiteY20" fmla="*/ 3444240 h 3693120"/>
                <a:gd name="connsiteX21" fmla="*/ 929640 w 2148008"/>
                <a:gd name="connsiteY21" fmla="*/ 3398520 h 3693120"/>
                <a:gd name="connsiteX22" fmla="*/ 1196340 w 2148008"/>
                <a:gd name="connsiteY22" fmla="*/ 3459480 h 3693120"/>
                <a:gd name="connsiteX23" fmla="*/ 1363980 w 2148008"/>
                <a:gd name="connsiteY23" fmla="*/ 3589020 h 3693120"/>
                <a:gd name="connsiteX24" fmla="*/ 1623430 w 2148008"/>
                <a:gd name="connsiteY24" fmla="*/ 3690276 h 3693120"/>
                <a:gd name="connsiteX25" fmla="*/ 1675927 w 2148008"/>
                <a:gd name="connsiteY25" fmla="*/ 3516528 h 3693120"/>
                <a:gd name="connsiteX26" fmla="*/ 1791235 w 2148008"/>
                <a:gd name="connsiteY26" fmla="*/ 3445930 h 3693120"/>
                <a:gd name="connsiteX27" fmla="*/ 2021349 w 2148008"/>
                <a:gd name="connsiteY27" fmla="*/ 3404355 h 3693120"/>
                <a:gd name="connsiteX28" fmla="*/ 2146493 w 2148008"/>
                <a:gd name="connsiteY28" fmla="*/ 3055270 h 3693120"/>
                <a:gd name="connsiteX29" fmla="*/ 2078528 w 2148008"/>
                <a:gd name="connsiteY29" fmla="*/ 2860627 h 3693120"/>
                <a:gd name="connsiteX30" fmla="*/ 1903217 w 2148008"/>
                <a:gd name="connsiteY30" fmla="*/ 2692370 h 3693120"/>
                <a:gd name="connsiteX31" fmla="*/ 1749632 w 2148008"/>
                <a:gd name="connsiteY31" fmla="*/ 2448634 h 3693120"/>
                <a:gd name="connsiteX32" fmla="*/ 1638449 w 2148008"/>
                <a:gd name="connsiteY32" fmla="*/ 2139722 h 3693120"/>
                <a:gd name="connsiteX33" fmla="*/ 1606193 w 2148008"/>
                <a:gd name="connsiteY33" fmla="*/ 1772188 h 3693120"/>
                <a:gd name="connsiteX34" fmla="*/ 1653540 w 2148008"/>
                <a:gd name="connsiteY34" fmla="*/ 1264920 h 3693120"/>
                <a:gd name="connsiteX35" fmla="*/ 1691640 w 2148008"/>
                <a:gd name="connsiteY35" fmla="*/ 952500 h 3693120"/>
                <a:gd name="connsiteX36" fmla="*/ 1760220 w 2148008"/>
                <a:gd name="connsiteY36" fmla="*/ 533400 h 3693120"/>
                <a:gd name="connsiteX37" fmla="*/ 1844040 w 2148008"/>
                <a:gd name="connsiteY37" fmla="*/ 144780 h 3693120"/>
                <a:gd name="connsiteX38" fmla="*/ 1211580 w 2148008"/>
                <a:gd name="connsiteY38" fmla="*/ 0 h 3693120"/>
                <a:gd name="connsiteX39" fmla="*/ 1165860 w 2148008"/>
                <a:gd name="connsiteY39" fmla="*/ 289560 h 3693120"/>
                <a:gd name="connsiteX0" fmla="*/ 1165860 w 2148008"/>
                <a:gd name="connsiteY0" fmla="*/ 289560 h 3693120"/>
                <a:gd name="connsiteX1" fmla="*/ 1135380 w 2148008"/>
                <a:gd name="connsiteY1" fmla="*/ 510540 h 3693120"/>
                <a:gd name="connsiteX2" fmla="*/ 1043940 w 2148008"/>
                <a:gd name="connsiteY2" fmla="*/ 937260 h 3693120"/>
                <a:gd name="connsiteX3" fmla="*/ 929640 w 2148008"/>
                <a:gd name="connsiteY3" fmla="*/ 1402080 h 3693120"/>
                <a:gd name="connsiteX4" fmla="*/ 853440 w 2148008"/>
                <a:gd name="connsiteY4" fmla="*/ 1638300 h 3693120"/>
                <a:gd name="connsiteX5" fmla="*/ 746760 w 2148008"/>
                <a:gd name="connsiteY5" fmla="*/ 1882140 h 3693120"/>
                <a:gd name="connsiteX6" fmla="*/ 601980 w 2148008"/>
                <a:gd name="connsiteY6" fmla="*/ 2095500 h 3693120"/>
                <a:gd name="connsiteX7" fmla="*/ 320040 w 2148008"/>
                <a:gd name="connsiteY7" fmla="*/ 2499360 h 3693120"/>
                <a:gd name="connsiteX8" fmla="*/ 182880 w 2148008"/>
                <a:gd name="connsiteY8" fmla="*/ 2613660 h 3693120"/>
                <a:gd name="connsiteX9" fmla="*/ 129540 w 2148008"/>
                <a:gd name="connsiteY9" fmla="*/ 2727960 h 3693120"/>
                <a:gd name="connsiteX10" fmla="*/ 15240 w 2148008"/>
                <a:gd name="connsiteY10" fmla="*/ 2834640 h 3693120"/>
                <a:gd name="connsiteX11" fmla="*/ 7620 w 2148008"/>
                <a:gd name="connsiteY11" fmla="*/ 2971800 h 3693120"/>
                <a:gd name="connsiteX12" fmla="*/ 0 w 2148008"/>
                <a:gd name="connsiteY12" fmla="*/ 3078480 h 3693120"/>
                <a:gd name="connsiteX13" fmla="*/ 99060 w 2148008"/>
                <a:gd name="connsiteY13" fmla="*/ 3139440 h 3693120"/>
                <a:gd name="connsiteX14" fmla="*/ 160020 w 2148008"/>
                <a:gd name="connsiteY14" fmla="*/ 3230880 h 3693120"/>
                <a:gd name="connsiteX15" fmla="*/ 259080 w 2148008"/>
                <a:gd name="connsiteY15" fmla="*/ 3398520 h 3693120"/>
                <a:gd name="connsiteX16" fmla="*/ 396240 w 2148008"/>
                <a:gd name="connsiteY16" fmla="*/ 3467100 h 3693120"/>
                <a:gd name="connsiteX17" fmla="*/ 525780 w 2148008"/>
                <a:gd name="connsiteY17" fmla="*/ 3444240 h 3693120"/>
                <a:gd name="connsiteX18" fmla="*/ 632460 w 2148008"/>
                <a:gd name="connsiteY18" fmla="*/ 3429000 h 3693120"/>
                <a:gd name="connsiteX19" fmla="*/ 693420 w 2148008"/>
                <a:gd name="connsiteY19" fmla="*/ 3459480 h 3693120"/>
                <a:gd name="connsiteX20" fmla="*/ 929640 w 2148008"/>
                <a:gd name="connsiteY20" fmla="*/ 3398520 h 3693120"/>
                <a:gd name="connsiteX21" fmla="*/ 1196340 w 2148008"/>
                <a:gd name="connsiteY21" fmla="*/ 3459480 h 3693120"/>
                <a:gd name="connsiteX22" fmla="*/ 1363980 w 2148008"/>
                <a:gd name="connsiteY22" fmla="*/ 3589020 h 3693120"/>
                <a:gd name="connsiteX23" fmla="*/ 1623430 w 2148008"/>
                <a:gd name="connsiteY23" fmla="*/ 3690276 h 3693120"/>
                <a:gd name="connsiteX24" fmla="*/ 1675927 w 2148008"/>
                <a:gd name="connsiteY24" fmla="*/ 3516528 h 3693120"/>
                <a:gd name="connsiteX25" fmla="*/ 1791235 w 2148008"/>
                <a:gd name="connsiteY25" fmla="*/ 3445930 h 3693120"/>
                <a:gd name="connsiteX26" fmla="*/ 2021349 w 2148008"/>
                <a:gd name="connsiteY26" fmla="*/ 3404355 h 3693120"/>
                <a:gd name="connsiteX27" fmla="*/ 2146493 w 2148008"/>
                <a:gd name="connsiteY27" fmla="*/ 3055270 h 3693120"/>
                <a:gd name="connsiteX28" fmla="*/ 2078528 w 2148008"/>
                <a:gd name="connsiteY28" fmla="*/ 2860627 h 3693120"/>
                <a:gd name="connsiteX29" fmla="*/ 1903217 w 2148008"/>
                <a:gd name="connsiteY29" fmla="*/ 2692370 h 3693120"/>
                <a:gd name="connsiteX30" fmla="*/ 1749632 w 2148008"/>
                <a:gd name="connsiteY30" fmla="*/ 2448634 h 3693120"/>
                <a:gd name="connsiteX31" fmla="*/ 1638449 w 2148008"/>
                <a:gd name="connsiteY31" fmla="*/ 2139722 h 3693120"/>
                <a:gd name="connsiteX32" fmla="*/ 1606193 w 2148008"/>
                <a:gd name="connsiteY32" fmla="*/ 1772188 h 3693120"/>
                <a:gd name="connsiteX33" fmla="*/ 1653540 w 2148008"/>
                <a:gd name="connsiteY33" fmla="*/ 1264920 h 3693120"/>
                <a:gd name="connsiteX34" fmla="*/ 1691640 w 2148008"/>
                <a:gd name="connsiteY34" fmla="*/ 952500 h 3693120"/>
                <a:gd name="connsiteX35" fmla="*/ 1760220 w 2148008"/>
                <a:gd name="connsiteY35" fmla="*/ 533400 h 3693120"/>
                <a:gd name="connsiteX36" fmla="*/ 1844040 w 2148008"/>
                <a:gd name="connsiteY36" fmla="*/ 144780 h 3693120"/>
                <a:gd name="connsiteX37" fmla="*/ 1211580 w 2148008"/>
                <a:gd name="connsiteY37" fmla="*/ 0 h 3693120"/>
                <a:gd name="connsiteX38" fmla="*/ 1165860 w 2148008"/>
                <a:gd name="connsiteY38" fmla="*/ 289560 h 3693120"/>
                <a:gd name="connsiteX0" fmla="*/ 1165860 w 2148008"/>
                <a:gd name="connsiteY0" fmla="*/ 289560 h 3693120"/>
                <a:gd name="connsiteX1" fmla="*/ 1135380 w 2148008"/>
                <a:gd name="connsiteY1" fmla="*/ 510540 h 3693120"/>
                <a:gd name="connsiteX2" fmla="*/ 1043940 w 2148008"/>
                <a:gd name="connsiteY2" fmla="*/ 937260 h 3693120"/>
                <a:gd name="connsiteX3" fmla="*/ 929640 w 2148008"/>
                <a:gd name="connsiteY3" fmla="*/ 1402080 h 3693120"/>
                <a:gd name="connsiteX4" fmla="*/ 853440 w 2148008"/>
                <a:gd name="connsiteY4" fmla="*/ 1638300 h 3693120"/>
                <a:gd name="connsiteX5" fmla="*/ 746760 w 2148008"/>
                <a:gd name="connsiteY5" fmla="*/ 1882140 h 3693120"/>
                <a:gd name="connsiteX6" fmla="*/ 601980 w 2148008"/>
                <a:gd name="connsiteY6" fmla="*/ 2095500 h 3693120"/>
                <a:gd name="connsiteX7" fmla="*/ 320040 w 2148008"/>
                <a:gd name="connsiteY7" fmla="*/ 2499360 h 3693120"/>
                <a:gd name="connsiteX8" fmla="*/ 182880 w 2148008"/>
                <a:gd name="connsiteY8" fmla="*/ 2613660 h 3693120"/>
                <a:gd name="connsiteX9" fmla="*/ 129540 w 2148008"/>
                <a:gd name="connsiteY9" fmla="*/ 2727960 h 3693120"/>
                <a:gd name="connsiteX10" fmla="*/ 15240 w 2148008"/>
                <a:gd name="connsiteY10" fmla="*/ 2834640 h 3693120"/>
                <a:gd name="connsiteX11" fmla="*/ 7620 w 2148008"/>
                <a:gd name="connsiteY11" fmla="*/ 2971800 h 3693120"/>
                <a:gd name="connsiteX12" fmla="*/ 0 w 2148008"/>
                <a:gd name="connsiteY12" fmla="*/ 3078480 h 3693120"/>
                <a:gd name="connsiteX13" fmla="*/ 99060 w 2148008"/>
                <a:gd name="connsiteY13" fmla="*/ 3139440 h 3693120"/>
                <a:gd name="connsiteX14" fmla="*/ 160020 w 2148008"/>
                <a:gd name="connsiteY14" fmla="*/ 3230880 h 3693120"/>
                <a:gd name="connsiteX15" fmla="*/ 259080 w 2148008"/>
                <a:gd name="connsiteY15" fmla="*/ 3398520 h 3693120"/>
                <a:gd name="connsiteX16" fmla="*/ 396240 w 2148008"/>
                <a:gd name="connsiteY16" fmla="*/ 3467100 h 3693120"/>
                <a:gd name="connsiteX17" fmla="*/ 525780 w 2148008"/>
                <a:gd name="connsiteY17" fmla="*/ 3444240 h 3693120"/>
                <a:gd name="connsiteX18" fmla="*/ 632461 w 2148008"/>
                <a:gd name="connsiteY18" fmla="*/ 3429000 h 3693120"/>
                <a:gd name="connsiteX19" fmla="*/ 693420 w 2148008"/>
                <a:gd name="connsiteY19" fmla="*/ 3459480 h 3693120"/>
                <a:gd name="connsiteX20" fmla="*/ 929640 w 2148008"/>
                <a:gd name="connsiteY20" fmla="*/ 3398520 h 3693120"/>
                <a:gd name="connsiteX21" fmla="*/ 1196340 w 2148008"/>
                <a:gd name="connsiteY21" fmla="*/ 3459480 h 3693120"/>
                <a:gd name="connsiteX22" fmla="*/ 1363980 w 2148008"/>
                <a:gd name="connsiteY22" fmla="*/ 3589020 h 3693120"/>
                <a:gd name="connsiteX23" fmla="*/ 1623430 w 2148008"/>
                <a:gd name="connsiteY23" fmla="*/ 3690276 h 3693120"/>
                <a:gd name="connsiteX24" fmla="*/ 1675927 w 2148008"/>
                <a:gd name="connsiteY24" fmla="*/ 3516528 h 3693120"/>
                <a:gd name="connsiteX25" fmla="*/ 1791235 w 2148008"/>
                <a:gd name="connsiteY25" fmla="*/ 3445930 h 3693120"/>
                <a:gd name="connsiteX26" fmla="*/ 2021349 w 2148008"/>
                <a:gd name="connsiteY26" fmla="*/ 3404355 h 3693120"/>
                <a:gd name="connsiteX27" fmla="*/ 2146493 w 2148008"/>
                <a:gd name="connsiteY27" fmla="*/ 3055270 h 3693120"/>
                <a:gd name="connsiteX28" fmla="*/ 2078528 w 2148008"/>
                <a:gd name="connsiteY28" fmla="*/ 2860627 h 3693120"/>
                <a:gd name="connsiteX29" fmla="*/ 1903217 w 2148008"/>
                <a:gd name="connsiteY29" fmla="*/ 2692370 h 3693120"/>
                <a:gd name="connsiteX30" fmla="*/ 1749632 w 2148008"/>
                <a:gd name="connsiteY30" fmla="*/ 2448634 h 3693120"/>
                <a:gd name="connsiteX31" fmla="*/ 1638449 w 2148008"/>
                <a:gd name="connsiteY31" fmla="*/ 2139722 h 3693120"/>
                <a:gd name="connsiteX32" fmla="*/ 1606193 w 2148008"/>
                <a:gd name="connsiteY32" fmla="*/ 1772188 h 3693120"/>
                <a:gd name="connsiteX33" fmla="*/ 1653540 w 2148008"/>
                <a:gd name="connsiteY33" fmla="*/ 1264920 h 3693120"/>
                <a:gd name="connsiteX34" fmla="*/ 1691640 w 2148008"/>
                <a:gd name="connsiteY34" fmla="*/ 952500 h 3693120"/>
                <a:gd name="connsiteX35" fmla="*/ 1760220 w 2148008"/>
                <a:gd name="connsiteY35" fmla="*/ 533400 h 3693120"/>
                <a:gd name="connsiteX36" fmla="*/ 1844040 w 2148008"/>
                <a:gd name="connsiteY36" fmla="*/ 144780 h 3693120"/>
                <a:gd name="connsiteX37" fmla="*/ 1211580 w 2148008"/>
                <a:gd name="connsiteY37" fmla="*/ 0 h 3693120"/>
                <a:gd name="connsiteX38" fmla="*/ 1165860 w 2148008"/>
                <a:gd name="connsiteY38" fmla="*/ 289560 h 3693120"/>
                <a:gd name="connsiteX0" fmla="*/ 1165860 w 2148008"/>
                <a:gd name="connsiteY0" fmla="*/ 289560 h 3693120"/>
                <a:gd name="connsiteX1" fmla="*/ 1135380 w 2148008"/>
                <a:gd name="connsiteY1" fmla="*/ 510540 h 3693120"/>
                <a:gd name="connsiteX2" fmla="*/ 1043940 w 2148008"/>
                <a:gd name="connsiteY2" fmla="*/ 937260 h 3693120"/>
                <a:gd name="connsiteX3" fmla="*/ 929640 w 2148008"/>
                <a:gd name="connsiteY3" fmla="*/ 1402080 h 3693120"/>
                <a:gd name="connsiteX4" fmla="*/ 853440 w 2148008"/>
                <a:gd name="connsiteY4" fmla="*/ 1638300 h 3693120"/>
                <a:gd name="connsiteX5" fmla="*/ 746760 w 2148008"/>
                <a:gd name="connsiteY5" fmla="*/ 1882140 h 3693120"/>
                <a:gd name="connsiteX6" fmla="*/ 601980 w 2148008"/>
                <a:gd name="connsiteY6" fmla="*/ 2095500 h 3693120"/>
                <a:gd name="connsiteX7" fmla="*/ 320040 w 2148008"/>
                <a:gd name="connsiteY7" fmla="*/ 2499360 h 3693120"/>
                <a:gd name="connsiteX8" fmla="*/ 182880 w 2148008"/>
                <a:gd name="connsiteY8" fmla="*/ 2613660 h 3693120"/>
                <a:gd name="connsiteX9" fmla="*/ 129540 w 2148008"/>
                <a:gd name="connsiteY9" fmla="*/ 2727960 h 3693120"/>
                <a:gd name="connsiteX10" fmla="*/ 15240 w 2148008"/>
                <a:gd name="connsiteY10" fmla="*/ 2834640 h 3693120"/>
                <a:gd name="connsiteX11" fmla="*/ 7620 w 2148008"/>
                <a:gd name="connsiteY11" fmla="*/ 2971800 h 3693120"/>
                <a:gd name="connsiteX12" fmla="*/ 0 w 2148008"/>
                <a:gd name="connsiteY12" fmla="*/ 3078480 h 3693120"/>
                <a:gd name="connsiteX13" fmla="*/ 99060 w 2148008"/>
                <a:gd name="connsiteY13" fmla="*/ 3139440 h 3693120"/>
                <a:gd name="connsiteX14" fmla="*/ 160020 w 2148008"/>
                <a:gd name="connsiteY14" fmla="*/ 3230880 h 3693120"/>
                <a:gd name="connsiteX15" fmla="*/ 259080 w 2148008"/>
                <a:gd name="connsiteY15" fmla="*/ 3398520 h 3693120"/>
                <a:gd name="connsiteX16" fmla="*/ 396240 w 2148008"/>
                <a:gd name="connsiteY16" fmla="*/ 3467100 h 3693120"/>
                <a:gd name="connsiteX17" fmla="*/ 525780 w 2148008"/>
                <a:gd name="connsiteY17" fmla="*/ 3444240 h 3693120"/>
                <a:gd name="connsiteX18" fmla="*/ 693420 w 2148008"/>
                <a:gd name="connsiteY18" fmla="*/ 3459480 h 3693120"/>
                <a:gd name="connsiteX19" fmla="*/ 929640 w 2148008"/>
                <a:gd name="connsiteY19" fmla="*/ 3398520 h 3693120"/>
                <a:gd name="connsiteX20" fmla="*/ 1196340 w 2148008"/>
                <a:gd name="connsiteY20" fmla="*/ 3459480 h 3693120"/>
                <a:gd name="connsiteX21" fmla="*/ 1363980 w 2148008"/>
                <a:gd name="connsiteY21" fmla="*/ 3589020 h 3693120"/>
                <a:gd name="connsiteX22" fmla="*/ 1623430 w 2148008"/>
                <a:gd name="connsiteY22" fmla="*/ 3690276 h 3693120"/>
                <a:gd name="connsiteX23" fmla="*/ 1675927 w 2148008"/>
                <a:gd name="connsiteY23" fmla="*/ 3516528 h 3693120"/>
                <a:gd name="connsiteX24" fmla="*/ 1791235 w 2148008"/>
                <a:gd name="connsiteY24" fmla="*/ 3445930 h 3693120"/>
                <a:gd name="connsiteX25" fmla="*/ 2021349 w 2148008"/>
                <a:gd name="connsiteY25" fmla="*/ 3404355 h 3693120"/>
                <a:gd name="connsiteX26" fmla="*/ 2146493 w 2148008"/>
                <a:gd name="connsiteY26" fmla="*/ 3055270 h 3693120"/>
                <a:gd name="connsiteX27" fmla="*/ 2078528 w 2148008"/>
                <a:gd name="connsiteY27" fmla="*/ 2860627 h 3693120"/>
                <a:gd name="connsiteX28" fmla="*/ 1903217 w 2148008"/>
                <a:gd name="connsiteY28" fmla="*/ 2692370 h 3693120"/>
                <a:gd name="connsiteX29" fmla="*/ 1749632 w 2148008"/>
                <a:gd name="connsiteY29" fmla="*/ 2448634 h 3693120"/>
                <a:gd name="connsiteX30" fmla="*/ 1638449 w 2148008"/>
                <a:gd name="connsiteY30" fmla="*/ 2139722 h 3693120"/>
                <a:gd name="connsiteX31" fmla="*/ 1606193 w 2148008"/>
                <a:gd name="connsiteY31" fmla="*/ 1772188 h 3693120"/>
                <a:gd name="connsiteX32" fmla="*/ 1653540 w 2148008"/>
                <a:gd name="connsiteY32" fmla="*/ 1264920 h 3693120"/>
                <a:gd name="connsiteX33" fmla="*/ 1691640 w 2148008"/>
                <a:gd name="connsiteY33" fmla="*/ 952500 h 3693120"/>
                <a:gd name="connsiteX34" fmla="*/ 1760220 w 2148008"/>
                <a:gd name="connsiteY34" fmla="*/ 533400 h 3693120"/>
                <a:gd name="connsiteX35" fmla="*/ 1844040 w 2148008"/>
                <a:gd name="connsiteY35" fmla="*/ 144780 h 3693120"/>
                <a:gd name="connsiteX36" fmla="*/ 1211580 w 2148008"/>
                <a:gd name="connsiteY36" fmla="*/ 0 h 3693120"/>
                <a:gd name="connsiteX37" fmla="*/ 1165860 w 2148008"/>
                <a:gd name="connsiteY37" fmla="*/ 289560 h 3693120"/>
                <a:gd name="connsiteX0" fmla="*/ 1165860 w 2148008"/>
                <a:gd name="connsiteY0" fmla="*/ 289560 h 3693120"/>
                <a:gd name="connsiteX1" fmla="*/ 1135380 w 2148008"/>
                <a:gd name="connsiteY1" fmla="*/ 510540 h 3693120"/>
                <a:gd name="connsiteX2" fmla="*/ 1043940 w 2148008"/>
                <a:gd name="connsiteY2" fmla="*/ 937260 h 3693120"/>
                <a:gd name="connsiteX3" fmla="*/ 929640 w 2148008"/>
                <a:gd name="connsiteY3" fmla="*/ 1402080 h 3693120"/>
                <a:gd name="connsiteX4" fmla="*/ 853440 w 2148008"/>
                <a:gd name="connsiteY4" fmla="*/ 1638300 h 3693120"/>
                <a:gd name="connsiteX5" fmla="*/ 746760 w 2148008"/>
                <a:gd name="connsiteY5" fmla="*/ 1882140 h 3693120"/>
                <a:gd name="connsiteX6" fmla="*/ 601980 w 2148008"/>
                <a:gd name="connsiteY6" fmla="*/ 2095500 h 3693120"/>
                <a:gd name="connsiteX7" fmla="*/ 320040 w 2148008"/>
                <a:gd name="connsiteY7" fmla="*/ 2499360 h 3693120"/>
                <a:gd name="connsiteX8" fmla="*/ 182880 w 2148008"/>
                <a:gd name="connsiteY8" fmla="*/ 2613660 h 3693120"/>
                <a:gd name="connsiteX9" fmla="*/ 129540 w 2148008"/>
                <a:gd name="connsiteY9" fmla="*/ 2727960 h 3693120"/>
                <a:gd name="connsiteX10" fmla="*/ 15240 w 2148008"/>
                <a:gd name="connsiteY10" fmla="*/ 2834640 h 3693120"/>
                <a:gd name="connsiteX11" fmla="*/ 7620 w 2148008"/>
                <a:gd name="connsiteY11" fmla="*/ 2971800 h 3693120"/>
                <a:gd name="connsiteX12" fmla="*/ 0 w 2148008"/>
                <a:gd name="connsiteY12" fmla="*/ 3078480 h 3693120"/>
                <a:gd name="connsiteX13" fmla="*/ 99060 w 2148008"/>
                <a:gd name="connsiteY13" fmla="*/ 3139440 h 3693120"/>
                <a:gd name="connsiteX14" fmla="*/ 160020 w 2148008"/>
                <a:gd name="connsiteY14" fmla="*/ 3230880 h 3693120"/>
                <a:gd name="connsiteX15" fmla="*/ 259080 w 2148008"/>
                <a:gd name="connsiteY15" fmla="*/ 3398520 h 3693120"/>
                <a:gd name="connsiteX16" fmla="*/ 396240 w 2148008"/>
                <a:gd name="connsiteY16" fmla="*/ 3467100 h 3693120"/>
                <a:gd name="connsiteX17" fmla="*/ 525780 w 2148008"/>
                <a:gd name="connsiteY17" fmla="*/ 3444240 h 3693120"/>
                <a:gd name="connsiteX18" fmla="*/ 693420 w 2148008"/>
                <a:gd name="connsiteY18" fmla="*/ 3459480 h 3693120"/>
                <a:gd name="connsiteX19" fmla="*/ 929640 w 2148008"/>
                <a:gd name="connsiteY19" fmla="*/ 3398520 h 3693120"/>
                <a:gd name="connsiteX20" fmla="*/ 1196340 w 2148008"/>
                <a:gd name="connsiteY20" fmla="*/ 3459480 h 3693120"/>
                <a:gd name="connsiteX21" fmla="*/ 1363980 w 2148008"/>
                <a:gd name="connsiteY21" fmla="*/ 3589020 h 3693120"/>
                <a:gd name="connsiteX22" fmla="*/ 1623430 w 2148008"/>
                <a:gd name="connsiteY22" fmla="*/ 3690276 h 3693120"/>
                <a:gd name="connsiteX23" fmla="*/ 1675927 w 2148008"/>
                <a:gd name="connsiteY23" fmla="*/ 3516528 h 3693120"/>
                <a:gd name="connsiteX24" fmla="*/ 1791235 w 2148008"/>
                <a:gd name="connsiteY24" fmla="*/ 3445930 h 3693120"/>
                <a:gd name="connsiteX25" fmla="*/ 2021349 w 2148008"/>
                <a:gd name="connsiteY25" fmla="*/ 3404355 h 3693120"/>
                <a:gd name="connsiteX26" fmla="*/ 2146493 w 2148008"/>
                <a:gd name="connsiteY26" fmla="*/ 3055270 h 3693120"/>
                <a:gd name="connsiteX27" fmla="*/ 2078528 w 2148008"/>
                <a:gd name="connsiteY27" fmla="*/ 2860627 h 3693120"/>
                <a:gd name="connsiteX28" fmla="*/ 1903217 w 2148008"/>
                <a:gd name="connsiteY28" fmla="*/ 2692370 h 3693120"/>
                <a:gd name="connsiteX29" fmla="*/ 1749632 w 2148008"/>
                <a:gd name="connsiteY29" fmla="*/ 2448634 h 3693120"/>
                <a:gd name="connsiteX30" fmla="*/ 1638449 w 2148008"/>
                <a:gd name="connsiteY30" fmla="*/ 2139722 h 3693120"/>
                <a:gd name="connsiteX31" fmla="*/ 1606193 w 2148008"/>
                <a:gd name="connsiteY31" fmla="*/ 1772188 h 3693120"/>
                <a:gd name="connsiteX32" fmla="*/ 1653540 w 2148008"/>
                <a:gd name="connsiteY32" fmla="*/ 1264920 h 3693120"/>
                <a:gd name="connsiteX33" fmla="*/ 1691640 w 2148008"/>
                <a:gd name="connsiteY33" fmla="*/ 952500 h 3693120"/>
                <a:gd name="connsiteX34" fmla="*/ 1760220 w 2148008"/>
                <a:gd name="connsiteY34" fmla="*/ 533400 h 3693120"/>
                <a:gd name="connsiteX35" fmla="*/ 1844040 w 2148008"/>
                <a:gd name="connsiteY35" fmla="*/ 144780 h 3693120"/>
                <a:gd name="connsiteX36" fmla="*/ 1211580 w 2148008"/>
                <a:gd name="connsiteY36" fmla="*/ 0 h 3693120"/>
                <a:gd name="connsiteX37" fmla="*/ 1165860 w 2148008"/>
                <a:gd name="connsiteY37" fmla="*/ 289560 h 3693120"/>
                <a:gd name="connsiteX0" fmla="*/ 1165860 w 2148008"/>
                <a:gd name="connsiteY0" fmla="*/ 289560 h 3693120"/>
                <a:gd name="connsiteX1" fmla="*/ 1135380 w 2148008"/>
                <a:gd name="connsiteY1" fmla="*/ 510540 h 3693120"/>
                <a:gd name="connsiteX2" fmla="*/ 1043940 w 2148008"/>
                <a:gd name="connsiteY2" fmla="*/ 937260 h 3693120"/>
                <a:gd name="connsiteX3" fmla="*/ 929640 w 2148008"/>
                <a:gd name="connsiteY3" fmla="*/ 1402080 h 3693120"/>
                <a:gd name="connsiteX4" fmla="*/ 853440 w 2148008"/>
                <a:gd name="connsiteY4" fmla="*/ 1638300 h 3693120"/>
                <a:gd name="connsiteX5" fmla="*/ 746760 w 2148008"/>
                <a:gd name="connsiteY5" fmla="*/ 1882140 h 3693120"/>
                <a:gd name="connsiteX6" fmla="*/ 601980 w 2148008"/>
                <a:gd name="connsiteY6" fmla="*/ 2095500 h 3693120"/>
                <a:gd name="connsiteX7" fmla="*/ 320040 w 2148008"/>
                <a:gd name="connsiteY7" fmla="*/ 2499360 h 3693120"/>
                <a:gd name="connsiteX8" fmla="*/ 182880 w 2148008"/>
                <a:gd name="connsiteY8" fmla="*/ 2613660 h 3693120"/>
                <a:gd name="connsiteX9" fmla="*/ 129540 w 2148008"/>
                <a:gd name="connsiteY9" fmla="*/ 2727960 h 3693120"/>
                <a:gd name="connsiteX10" fmla="*/ 15240 w 2148008"/>
                <a:gd name="connsiteY10" fmla="*/ 2834640 h 3693120"/>
                <a:gd name="connsiteX11" fmla="*/ 7620 w 2148008"/>
                <a:gd name="connsiteY11" fmla="*/ 2971800 h 3693120"/>
                <a:gd name="connsiteX12" fmla="*/ 0 w 2148008"/>
                <a:gd name="connsiteY12" fmla="*/ 3078480 h 3693120"/>
                <a:gd name="connsiteX13" fmla="*/ 99060 w 2148008"/>
                <a:gd name="connsiteY13" fmla="*/ 3139440 h 3693120"/>
                <a:gd name="connsiteX14" fmla="*/ 160020 w 2148008"/>
                <a:gd name="connsiteY14" fmla="*/ 3230880 h 3693120"/>
                <a:gd name="connsiteX15" fmla="*/ 259080 w 2148008"/>
                <a:gd name="connsiteY15" fmla="*/ 3398520 h 3693120"/>
                <a:gd name="connsiteX16" fmla="*/ 396240 w 2148008"/>
                <a:gd name="connsiteY16" fmla="*/ 3467100 h 3693120"/>
                <a:gd name="connsiteX17" fmla="*/ 525780 w 2148008"/>
                <a:gd name="connsiteY17" fmla="*/ 3444240 h 3693120"/>
                <a:gd name="connsiteX18" fmla="*/ 693420 w 2148008"/>
                <a:gd name="connsiteY18" fmla="*/ 3459480 h 3693120"/>
                <a:gd name="connsiteX19" fmla="*/ 929640 w 2148008"/>
                <a:gd name="connsiteY19" fmla="*/ 3398520 h 3693120"/>
                <a:gd name="connsiteX20" fmla="*/ 1196340 w 2148008"/>
                <a:gd name="connsiteY20" fmla="*/ 3459480 h 3693120"/>
                <a:gd name="connsiteX21" fmla="*/ 1363980 w 2148008"/>
                <a:gd name="connsiteY21" fmla="*/ 3589020 h 3693120"/>
                <a:gd name="connsiteX22" fmla="*/ 1623430 w 2148008"/>
                <a:gd name="connsiteY22" fmla="*/ 3690276 h 3693120"/>
                <a:gd name="connsiteX23" fmla="*/ 1675927 w 2148008"/>
                <a:gd name="connsiteY23" fmla="*/ 3516528 h 3693120"/>
                <a:gd name="connsiteX24" fmla="*/ 1791235 w 2148008"/>
                <a:gd name="connsiteY24" fmla="*/ 3445930 h 3693120"/>
                <a:gd name="connsiteX25" fmla="*/ 2021349 w 2148008"/>
                <a:gd name="connsiteY25" fmla="*/ 3404355 h 3693120"/>
                <a:gd name="connsiteX26" fmla="*/ 2146493 w 2148008"/>
                <a:gd name="connsiteY26" fmla="*/ 3055270 h 3693120"/>
                <a:gd name="connsiteX27" fmla="*/ 2078528 w 2148008"/>
                <a:gd name="connsiteY27" fmla="*/ 2860627 h 3693120"/>
                <a:gd name="connsiteX28" fmla="*/ 1903217 w 2148008"/>
                <a:gd name="connsiteY28" fmla="*/ 2692370 h 3693120"/>
                <a:gd name="connsiteX29" fmla="*/ 1749632 w 2148008"/>
                <a:gd name="connsiteY29" fmla="*/ 2448634 h 3693120"/>
                <a:gd name="connsiteX30" fmla="*/ 1638449 w 2148008"/>
                <a:gd name="connsiteY30" fmla="*/ 2139722 h 3693120"/>
                <a:gd name="connsiteX31" fmla="*/ 1606193 w 2148008"/>
                <a:gd name="connsiteY31" fmla="*/ 1772188 h 3693120"/>
                <a:gd name="connsiteX32" fmla="*/ 1653540 w 2148008"/>
                <a:gd name="connsiteY32" fmla="*/ 1264920 h 3693120"/>
                <a:gd name="connsiteX33" fmla="*/ 1691640 w 2148008"/>
                <a:gd name="connsiteY33" fmla="*/ 952500 h 3693120"/>
                <a:gd name="connsiteX34" fmla="*/ 1760220 w 2148008"/>
                <a:gd name="connsiteY34" fmla="*/ 533400 h 3693120"/>
                <a:gd name="connsiteX35" fmla="*/ 1844040 w 2148008"/>
                <a:gd name="connsiteY35" fmla="*/ 144780 h 3693120"/>
                <a:gd name="connsiteX36" fmla="*/ 1211580 w 2148008"/>
                <a:gd name="connsiteY36" fmla="*/ 0 h 3693120"/>
                <a:gd name="connsiteX37" fmla="*/ 1165860 w 2148008"/>
                <a:gd name="connsiteY37" fmla="*/ 289560 h 3693120"/>
                <a:gd name="connsiteX0" fmla="*/ 1165860 w 2148008"/>
                <a:gd name="connsiteY0" fmla="*/ 289560 h 3693120"/>
                <a:gd name="connsiteX1" fmla="*/ 1135380 w 2148008"/>
                <a:gd name="connsiteY1" fmla="*/ 510540 h 3693120"/>
                <a:gd name="connsiteX2" fmla="*/ 1043940 w 2148008"/>
                <a:gd name="connsiteY2" fmla="*/ 937260 h 3693120"/>
                <a:gd name="connsiteX3" fmla="*/ 929640 w 2148008"/>
                <a:gd name="connsiteY3" fmla="*/ 1402080 h 3693120"/>
                <a:gd name="connsiteX4" fmla="*/ 853440 w 2148008"/>
                <a:gd name="connsiteY4" fmla="*/ 1638300 h 3693120"/>
                <a:gd name="connsiteX5" fmla="*/ 746760 w 2148008"/>
                <a:gd name="connsiteY5" fmla="*/ 1882140 h 3693120"/>
                <a:gd name="connsiteX6" fmla="*/ 601980 w 2148008"/>
                <a:gd name="connsiteY6" fmla="*/ 2095500 h 3693120"/>
                <a:gd name="connsiteX7" fmla="*/ 320040 w 2148008"/>
                <a:gd name="connsiteY7" fmla="*/ 2499360 h 3693120"/>
                <a:gd name="connsiteX8" fmla="*/ 182880 w 2148008"/>
                <a:gd name="connsiteY8" fmla="*/ 2613660 h 3693120"/>
                <a:gd name="connsiteX9" fmla="*/ 129540 w 2148008"/>
                <a:gd name="connsiteY9" fmla="*/ 2727960 h 3693120"/>
                <a:gd name="connsiteX10" fmla="*/ 15240 w 2148008"/>
                <a:gd name="connsiteY10" fmla="*/ 2834640 h 3693120"/>
                <a:gd name="connsiteX11" fmla="*/ 7620 w 2148008"/>
                <a:gd name="connsiteY11" fmla="*/ 2971800 h 3693120"/>
                <a:gd name="connsiteX12" fmla="*/ 0 w 2148008"/>
                <a:gd name="connsiteY12" fmla="*/ 3078480 h 3693120"/>
                <a:gd name="connsiteX13" fmla="*/ 99060 w 2148008"/>
                <a:gd name="connsiteY13" fmla="*/ 3139440 h 3693120"/>
                <a:gd name="connsiteX14" fmla="*/ 160020 w 2148008"/>
                <a:gd name="connsiteY14" fmla="*/ 3230880 h 3693120"/>
                <a:gd name="connsiteX15" fmla="*/ 259080 w 2148008"/>
                <a:gd name="connsiteY15" fmla="*/ 3398520 h 3693120"/>
                <a:gd name="connsiteX16" fmla="*/ 396240 w 2148008"/>
                <a:gd name="connsiteY16" fmla="*/ 3467100 h 3693120"/>
                <a:gd name="connsiteX17" fmla="*/ 525780 w 2148008"/>
                <a:gd name="connsiteY17" fmla="*/ 3444240 h 3693120"/>
                <a:gd name="connsiteX18" fmla="*/ 693420 w 2148008"/>
                <a:gd name="connsiteY18" fmla="*/ 3459480 h 3693120"/>
                <a:gd name="connsiteX19" fmla="*/ 930050 w 2148008"/>
                <a:gd name="connsiteY19" fmla="*/ 3413406 h 3693120"/>
                <a:gd name="connsiteX20" fmla="*/ 1196340 w 2148008"/>
                <a:gd name="connsiteY20" fmla="*/ 3459480 h 3693120"/>
                <a:gd name="connsiteX21" fmla="*/ 1363980 w 2148008"/>
                <a:gd name="connsiteY21" fmla="*/ 3589020 h 3693120"/>
                <a:gd name="connsiteX22" fmla="*/ 1623430 w 2148008"/>
                <a:gd name="connsiteY22" fmla="*/ 3690276 h 3693120"/>
                <a:gd name="connsiteX23" fmla="*/ 1675927 w 2148008"/>
                <a:gd name="connsiteY23" fmla="*/ 3516528 h 3693120"/>
                <a:gd name="connsiteX24" fmla="*/ 1791235 w 2148008"/>
                <a:gd name="connsiteY24" fmla="*/ 3445930 h 3693120"/>
                <a:gd name="connsiteX25" fmla="*/ 2021349 w 2148008"/>
                <a:gd name="connsiteY25" fmla="*/ 3404355 h 3693120"/>
                <a:gd name="connsiteX26" fmla="*/ 2146493 w 2148008"/>
                <a:gd name="connsiteY26" fmla="*/ 3055270 h 3693120"/>
                <a:gd name="connsiteX27" fmla="*/ 2078528 w 2148008"/>
                <a:gd name="connsiteY27" fmla="*/ 2860627 h 3693120"/>
                <a:gd name="connsiteX28" fmla="*/ 1903217 w 2148008"/>
                <a:gd name="connsiteY28" fmla="*/ 2692370 h 3693120"/>
                <a:gd name="connsiteX29" fmla="*/ 1749632 w 2148008"/>
                <a:gd name="connsiteY29" fmla="*/ 2448634 h 3693120"/>
                <a:gd name="connsiteX30" fmla="*/ 1638449 w 2148008"/>
                <a:gd name="connsiteY30" fmla="*/ 2139722 h 3693120"/>
                <a:gd name="connsiteX31" fmla="*/ 1606193 w 2148008"/>
                <a:gd name="connsiteY31" fmla="*/ 1772188 h 3693120"/>
                <a:gd name="connsiteX32" fmla="*/ 1653540 w 2148008"/>
                <a:gd name="connsiteY32" fmla="*/ 1264920 h 3693120"/>
                <a:gd name="connsiteX33" fmla="*/ 1691640 w 2148008"/>
                <a:gd name="connsiteY33" fmla="*/ 952500 h 3693120"/>
                <a:gd name="connsiteX34" fmla="*/ 1760220 w 2148008"/>
                <a:gd name="connsiteY34" fmla="*/ 533400 h 3693120"/>
                <a:gd name="connsiteX35" fmla="*/ 1844040 w 2148008"/>
                <a:gd name="connsiteY35" fmla="*/ 144780 h 3693120"/>
                <a:gd name="connsiteX36" fmla="*/ 1211580 w 2148008"/>
                <a:gd name="connsiteY36" fmla="*/ 0 h 3693120"/>
                <a:gd name="connsiteX37" fmla="*/ 1165860 w 2148008"/>
                <a:gd name="connsiteY37" fmla="*/ 289560 h 3693120"/>
                <a:gd name="connsiteX0" fmla="*/ 1165860 w 2148008"/>
                <a:gd name="connsiteY0" fmla="*/ 289560 h 3693120"/>
                <a:gd name="connsiteX1" fmla="*/ 1135380 w 2148008"/>
                <a:gd name="connsiteY1" fmla="*/ 510540 h 3693120"/>
                <a:gd name="connsiteX2" fmla="*/ 1043940 w 2148008"/>
                <a:gd name="connsiteY2" fmla="*/ 937260 h 3693120"/>
                <a:gd name="connsiteX3" fmla="*/ 929640 w 2148008"/>
                <a:gd name="connsiteY3" fmla="*/ 1402080 h 3693120"/>
                <a:gd name="connsiteX4" fmla="*/ 853440 w 2148008"/>
                <a:gd name="connsiteY4" fmla="*/ 1638300 h 3693120"/>
                <a:gd name="connsiteX5" fmla="*/ 746760 w 2148008"/>
                <a:gd name="connsiteY5" fmla="*/ 1882140 h 3693120"/>
                <a:gd name="connsiteX6" fmla="*/ 601980 w 2148008"/>
                <a:gd name="connsiteY6" fmla="*/ 2095500 h 3693120"/>
                <a:gd name="connsiteX7" fmla="*/ 320040 w 2148008"/>
                <a:gd name="connsiteY7" fmla="*/ 2499360 h 3693120"/>
                <a:gd name="connsiteX8" fmla="*/ 182880 w 2148008"/>
                <a:gd name="connsiteY8" fmla="*/ 2613660 h 3693120"/>
                <a:gd name="connsiteX9" fmla="*/ 129540 w 2148008"/>
                <a:gd name="connsiteY9" fmla="*/ 2727960 h 3693120"/>
                <a:gd name="connsiteX10" fmla="*/ 15240 w 2148008"/>
                <a:gd name="connsiteY10" fmla="*/ 2834640 h 3693120"/>
                <a:gd name="connsiteX11" fmla="*/ 7620 w 2148008"/>
                <a:gd name="connsiteY11" fmla="*/ 2971800 h 3693120"/>
                <a:gd name="connsiteX12" fmla="*/ 0 w 2148008"/>
                <a:gd name="connsiteY12" fmla="*/ 3078480 h 3693120"/>
                <a:gd name="connsiteX13" fmla="*/ 99060 w 2148008"/>
                <a:gd name="connsiteY13" fmla="*/ 3139440 h 3693120"/>
                <a:gd name="connsiteX14" fmla="*/ 160020 w 2148008"/>
                <a:gd name="connsiteY14" fmla="*/ 3230880 h 3693120"/>
                <a:gd name="connsiteX15" fmla="*/ 259080 w 2148008"/>
                <a:gd name="connsiteY15" fmla="*/ 3398520 h 3693120"/>
                <a:gd name="connsiteX16" fmla="*/ 396240 w 2148008"/>
                <a:gd name="connsiteY16" fmla="*/ 3467100 h 3693120"/>
                <a:gd name="connsiteX17" fmla="*/ 525780 w 2148008"/>
                <a:gd name="connsiteY17" fmla="*/ 3444240 h 3693120"/>
                <a:gd name="connsiteX18" fmla="*/ 693420 w 2148008"/>
                <a:gd name="connsiteY18" fmla="*/ 3459480 h 3693120"/>
                <a:gd name="connsiteX19" fmla="*/ 930050 w 2148008"/>
                <a:gd name="connsiteY19" fmla="*/ 3413406 h 3693120"/>
                <a:gd name="connsiteX20" fmla="*/ 1196340 w 2148008"/>
                <a:gd name="connsiteY20" fmla="*/ 3459480 h 3693120"/>
                <a:gd name="connsiteX21" fmla="*/ 1363980 w 2148008"/>
                <a:gd name="connsiteY21" fmla="*/ 3589020 h 3693120"/>
                <a:gd name="connsiteX22" fmla="*/ 1623430 w 2148008"/>
                <a:gd name="connsiteY22" fmla="*/ 3690276 h 3693120"/>
                <a:gd name="connsiteX23" fmla="*/ 1675927 w 2148008"/>
                <a:gd name="connsiteY23" fmla="*/ 3516528 h 3693120"/>
                <a:gd name="connsiteX24" fmla="*/ 1791235 w 2148008"/>
                <a:gd name="connsiteY24" fmla="*/ 3445930 h 3693120"/>
                <a:gd name="connsiteX25" fmla="*/ 2021349 w 2148008"/>
                <a:gd name="connsiteY25" fmla="*/ 3404355 h 3693120"/>
                <a:gd name="connsiteX26" fmla="*/ 2146493 w 2148008"/>
                <a:gd name="connsiteY26" fmla="*/ 3055270 h 3693120"/>
                <a:gd name="connsiteX27" fmla="*/ 2078528 w 2148008"/>
                <a:gd name="connsiteY27" fmla="*/ 2860627 h 3693120"/>
                <a:gd name="connsiteX28" fmla="*/ 1903217 w 2148008"/>
                <a:gd name="connsiteY28" fmla="*/ 2692370 h 3693120"/>
                <a:gd name="connsiteX29" fmla="*/ 1749632 w 2148008"/>
                <a:gd name="connsiteY29" fmla="*/ 2448634 h 3693120"/>
                <a:gd name="connsiteX30" fmla="*/ 1638449 w 2148008"/>
                <a:gd name="connsiteY30" fmla="*/ 2139722 h 3693120"/>
                <a:gd name="connsiteX31" fmla="*/ 1606193 w 2148008"/>
                <a:gd name="connsiteY31" fmla="*/ 1772188 h 3693120"/>
                <a:gd name="connsiteX32" fmla="*/ 1653540 w 2148008"/>
                <a:gd name="connsiteY32" fmla="*/ 1264920 h 3693120"/>
                <a:gd name="connsiteX33" fmla="*/ 1691640 w 2148008"/>
                <a:gd name="connsiteY33" fmla="*/ 952500 h 3693120"/>
                <a:gd name="connsiteX34" fmla="*/ 1760220 w 2148008"/>
                <a:gd name="connsiteY34" fmla="*/ 533400 h 3693120"/>
                <a:gd name="connsiteX35" fmla="*/ 1844040 w 2148008"/>
                <a:gd name="connsiteY35" fmla="*/ 144780 h 3693120"/>
                <a:gd name="connsiteX36" fmla="*/ 1211580 w 2148008"/>
                <a:gd name="connsiteY36" fmla="*/ 0 h 3693120"/>
                <a:gd name="connsiteX37" fmla="*/ 1165860 w 2148008"/>
                <a:gd name="connsiteY37" fmla="*/ 289560 h 3693120"/>
                <a:gd name="connsiteX0" fmla="*/ 1165860 w 2148008"/>
                <a:gd name="connsiteY0" fmla="*/ 289560 h 3693120"/>
                <a:gd name="connsiteX1" fmla="*/ 1135380 w 2148008"/>
                <a:gd name="connsiteY1" fmla="*/ 510540 h 3693120"/>
                <a:gd name="connsiteX2" fmla="*/ 1043940 w 2148008"/>
                <a:gd name="connsiteY2" fmla="*/ 937260 h 3693120"/>
                <a:gd name="connsiteX3" fmla="*/ 929640 w 2148008"/>
                <a:gd name="connsiteY3" fmla="*/ 1402080 h 3693120"/>
                <a:gd name="connsiteX4" fmla="*/ 853440 w 2148008"/>
                <a:gd name="connsiteY4" fmla="*/ 1638300 h 3693120"/>
                <a:gd name="connsiteX5" fmla="*/ 746760 w 2148008"/>
                <a:gd name="connsiteY5" fmla="*/ 1882140 h 3693120"/>
                <a:gd name="connsiteX6" fmla="*/ 601980 w 2148008"/>
                <a:gd name="connsiteY6" fmla="*/ 2095500 h 3693120"/>
                <a:gd name="connsiteX7" fmla="*/ 320040 w 2148008"/>
                <a:gd name="connsiteY7" fmla="*/ 2499360 h 3693120"/>
                <a:gd name="connsiteX8" fmla="*/ 182880 w 2148008"/>
                <a:gd name="connsiteY8" fmla="*/ 2613660 h 3693120"/>
                <a:gd name="connsiteX9" fmla="*/ 129540 w 2148008"/>
                <a:gd name="connsiteY9" fmla="*/ 2727960 h 3693120"/>
                <a:gd name="connsiteX10" fmla="*/ 15240 w 2148008"/>
                <a:gd name="connsiteY10" fmla="*/ 2834640 h 3693120"/>
                <a:gd name="connsiteX11" fmla="*/ 7620 w 2148008"/>
                <a:gd name="connsiteY11" fmla="*/ 2971800 h 3693120"/>
                <a:gd name="connsiteX12" fmla="*/ 0 w 2148008"/>
                <a:gd name="connsiteY12" fmla="*/ 3078480 h 3693120"/>
                <a:gd name="connsiteX13" fmla="*/ 99060 w 2148008"/>
                <a:gd name="connsiteY13" fmla="*/ 3139440 h 3693120"/>
                <a:gd name="connsiteX14" fmla="*/ 160020 w 2148008"/>
                <a:gd name="connsiteY14" fmla="*/ 3230880 h 3693120"/>
                <a:gd name="connsiteX15" fmla="*/ 259080 w 2148008"/>
                <a:gd name="connsiteY15" fmla="*/ 3398520 h 3693120"/>
                <a:gd name="connsiteX16" fmla="*/ 396240 w 2148008"/>
                <a:gd name="connsiteY16" fmla="*/ 3467100 h 3693120"/>
                <a:gd name="connsiteX17" fmla="*/ 525780 w 2148008"/>
                <a:gd name="connsiteY17" fmla="*/ 3444240 h 3693120"/>
                <a:gd name="connsiteX18" fmla="*/ 693420 w 2148008"/>
                <a:gd name="connsiteY18" fmla="*/ 3459480 h 3693120"/>
                <a:gd name="connsiteX19" fmla="*/ 930050 w 2148008"/>
                <a:gd name="connsiteY19" fmla="*/ 3413406 h 3693120"/>
                <a:gd name="connsiteX20" fmla="*/ 1196340 w 2148008"/>
                <a:gd name="connsiteY20" fmla="*/ 3459480 h 3693120"/>
                <a:gd name="connsiteX21" fmla="*/ 1363980 w 2148008"/>
                <a:gd name="connsiteY21" fmla="*/ 3589020 h 3693120"/>
                <a:gd name="connsiteX22" fmla="*/ 1623430 w 2148008"/>
                <a:gd name="connsiteY22" fmla="*/ 3690276 h 3693120"/>
                <a:gd name="connsiteX23" fmla="*/ 1675927 w 2148008"/>
                <a:gd name="connsiteY23" fmla="*/ 3516528 h 3693120"/>
                <a:gd name="connsiteX24" fmla="*/ 1791235 w 2148008"/>
                <a:gd name="connsiteY24" fmla="*/ 3445930 h 3693120"/>
                <a:gd name="connsiteX25" fmla="*/ 2021349 w 2148008"/>
                <a:gd name="connsiteY25" fmla="*/ 3404355 h 3693120"/>
                <a:gd name="connsiteX26" fmla="*/ 2146493 w 2148008"/>
                <a:gd name="connsiteY26" fmla="*/ 3055270 h 3693120"/>
                <a:gd name="connsiteX27" fmla="*/ 2078528 w 2148008"/>
                <a:gd name="connsiteY27" fmla="*/ 2860627 h 3693120"/>
                <a:gd name="connsiteX28" fmla="*/ 1903217 w 2148008"/>
                <a:gd name="connsiteY28" fmla="*/ 2692370 h 3693120"/>
                <a:gd name="connsiteX29" fmla="*/ 1749632 w 2148008"/>
                <a:gd name="connsiteY29" fmla="*/ 2448634 h 3693120"/>
                <a:gd name="connsiteX30" fmla="*/ 1638449 w 2148008"/>
                <a:gd name="connsiteY30" fmla="*/ 2139722 h 3693120"/>
                <a:gd name="connsiteX31" fmla="*/ 1606193 w 2148008"/>
                <a:gd name="connsiteY31" fmla="*/ 1772188 h 3693120"/>
                <a:gd name="connsiteX32" fmla="*/ 1653540 w 2148008"/>
                <a:gd name="connsiteY32" fmla="*/ 1264920 h 3693120"/>
                <a:gd name="connsiteX33" fmla="*/ 1691640 w 2148008"/>
                <a:gd name="connsiteY33" fmla="*/ 952500 h 3693120"/>
                <a:gd name="connsiteX34" fmla="*/ 1760220 w 2148008"/>
                <a:gd name="connsiteY34" fmla="*/ 533400 h 3693120"/>
                <a:gd name="connsiteX35" fmla="*/ 1844040 w 2148008"/>
                <a:gd name="connsiteY35" fmla="*/ 144780 h 3693120"/>
                <a:gd name="connsiteX36" fmla="*/ 1211580 w 2148008"/>
                <a:gd name="connsiteY36" fmla="*/ 0 h 3693120"/>
                <a:gd name="connsiteX37" fmla="*/ 1165860 w 2148008"/>
                <a:gd name="connsiteY37" fmla="*/ 289560 h 3693120"/>
                <a:gd name="connsiteX0" fmla="*/ 1165860 w 2148008"/>
                <a:gd name="connsiteY0" fmla="*/ 289560 h 3693120"/>
                <a:gd name="connsiteX1" fmla="*/ 1135380 w 2148008"/>
                <a:gd name="connsiteY1" fmla="*/ 510540 h 3693120"/>
                <a:gd name="connsiteX2" fmla="*/ 1043940 w 2148008"/>
                <a:gd name="connsiteY2" fmla="*/ 937260 h 3693120"/>
                <a:gd name="connsiteX3" fmla="*/ 929640 w 2148008"/>
                <a:gd name="connsiteY3" fmla="*/ 1402080 h 3693120"/>
                <a:gd name="connsiteX4" fmla="*/ 853440 w 2148008"/>
                <a:gd name="connsiteY4" fmla="*/ 1638300 h 3693120"/>
                <a:gd name="connsiteX5" fmla="*/ 746760 w 2148008"/>
                <a:gd name="connsiteY5" fmla="*/ 1882140 h 3693120"/>
                <a:gd name="connsiteX6" fmla="*/ 601980 w 2148008"/>
                <a:gd name="connsiteY6" fmla="*/ 2095500 h 3693120"/>
                <a:gd name="connsiteX7" fmla="*/ 320040 w 2148008"/>
                <a:gd name="connsiteY7" fmla="*/ 2499360 h 3693120"/>
                <a:gd name="connsiteX8" fmla="*/ 182880 w 2148008"/>
                <a:gd name="connsiteY8" fmla="*/ 2613660 h 3693120"/>
                <a:gd name="connsiteX9" fmla="*/ 129540 w 2148008"/>
                <a:gd name="connsiteY9" fmla="*/ 2727960 h 3693120"/>
                <a:gd name="connsiteX10" fmla="*/ 15240 w 2148008"/>
                <a:gd name="connsiteY10" fmla="*/ 2834640 h 3693120"/>
                <a:gd name="connsiteX11" fmla="*/ 7620 w 2148008"/>
                <a:gd name="connsiteY11" fmla="*/ 2971800 h 3693120"/>
                <a:gd name="connsiteX12" fmla="*/ 0 w 2148008"/>
                <a:gd name="connsiteY12" fmla="*/ 3078480 h 3693120"/>
                <a:gd name="connsiteX13" fmla="*/ 99060 w 2148008"/>
                <a:gd name="connsiteY13" fmla="*/ 3139440 h 3693120"/>
                <a:gd name="connsiteX14" fmla="*/ 160020 w 2148008"/>
                <a:gd name="connsiteY14" fmla="*/ 3230880 h 3693120"/>
                <a:gd name="connsiteX15" fmla="*/ 259080 w 2148008"/>
                <a:gd name="connsiteY15" fmla="*/ 3398520 h 3693120"/>
                <a:gd name="connsiteX16" fmla="*/ 396240 w 2148008"/>
                <a:gd name="connsiteY16" fmla="*/ 3467100 h 3693120"/>
                <a:gd name="connsiteX17" fmla="*/ 525780 w 2148008"/>
                <a:gd name="connsiteY17" fmla="*/ 3444240 h 3693120"/>
                <a:gd name="connsiteX18" fmla="*/ 716630 w 2148008"/>
                <a:gd name="connsiteY18" fmla="*/ 3483727 h 3693120"/>
                <a:gd name="connsiteX19" fmla="*/ 930050 w 2148008"/>
                <a:gd name="connsiteY19" fmla="*/ 3413406 h 3693120"/>
                <a:gd name="connsiteX20" fmla="*/ 1196340 w 2148008"/>
                <a:gd name="connsiteY20" fmla="*/ 3459480 h 3693120"/>
                <a:gd name="connsiteX21" fmla="*/ 1363980 w 2148008"/>
                <a:gd name="connsiteY21" fmla="*/ 3589020 h 3693120"/>
                <a:gd name="connsiteX22" fmla="*/ 1623430 w 2148008"/>
                <a:gd name="connsiteY22" fmla="*/ 3690276 h 3693120"/>
                <a:gd name="connsiteX23" fmla="*/ 1675927 w 2148008"/>
                <a:gd name="connsiteY23" fmla="*/ 3516528 h 3693120"/>
                <a:gd name="connsiteX24" fmla="*/ 1791235 w 2148008"/>
                <a:gd name="connsiteY24" fmla="*/ 3445930 h 3693120"/>
                <a:gd name="connsiteX25" fmla="*/ 2021349 w 2148008"/>
                <a:gd name="connsiteY25" fmla="*/ 3404355 h 3693120"/>
                <a:gd name="connsiteX26" fmla="*/ 2146493 w 2148008"/>
                <a:gd name="connsiteY26" fmla="*/ 3055270 h 3693120"/>
                <a:gd name="connsiteX27" fmla="*/ 2078528 w 2148008"/>
                <a:gd name="connsiteY27" fmla="*/ 2860627 h 3693120"/>
                <a:gd name="connsiteX28" fmla="*/ 1903217 w 2148008"/>
                <a:gd name="connsiteY28" fmla="*/ 2692370 h 3693120"/>
                <a:gd name="connsiteX29" fmla="*/ 1749632 w 2148008"/>
                <a:gd name="connsiteY29" fmla="*/ 2448634 h 3693120"/>
                <a:gd name="connsiteX30" fmla="*/ 1638449 w 2148008"/>
                <a:gd name="connsiteY30" fmla="*/ 2139722 h 3693120"/>
                <a:gd name="connsiteX31" fmla="*/ 1606193 w 2148008"/>
                <a:gd name="connsiteY31" fmla="*/ 1772188 h 3693120"/>
                <a:gd name="connsiteX32" fmla="*/ 1653540 w 2148008"/>
                <a:gd name="connsiteY32" fmla="*/ 1264920 h 3693120"/>
                <a:gd name="connsiteX33" fmla="*/ 1691640 w 2148008"/>
                <a:gd name="connsiteY33" fmla="*/ 952500 h 3693120"/>
                <a:gd name="connsiteX34" fmla="*/ 1760220 w 2148008"/>
                <a:gd name="connsiteY34" fmla="*/ 533400 h 3693120"/>
                <a:gd name="connsiteX35" fmla="*/ 1844040 w 2148008"/>
                <a:gd name="connsiteY35" fmla="*/ 144780 h 3693120"/>
                <a:gd name="connsiteX36" fmla="*/ 1211580 w 2148008"/>
                <a:gd name="connsiteY36" fmla="*/ 0 h 3693120"/>
                <a:gd name="connsiteX37" fmla="*/ 1165860 w 2148008"/>
                <a:gd name="connsiteY37" fmla="*/ 289560 h 3693120"/>
                <a:gd name="connsiteX0" fmla="*/ 1165860 w 2148008"/>
                <a:gd name="connsiteY0" fmla="*/ 289560 h 3693120"/>
                <a:gd name="connsiteX1" fmla="*/ 1135380 w 2148008"/>
                <a:gd name="connsiteY1" fmla="*/ 510540 h 3693120"/>
                <a:gd name="connsiteX2" fmla="*/ 1043940 w 2148008"/>
                <a:gd name="connsiteY2" fmla="*/ 937260 h 3693120"/>
                <a:gd name="connsiteX3" fmla="*/ 929640 w 2148008"/>
                <a:gd name="connsiteY3" fmla="*/ 1402080 h 3693120"/>
                <a:gd name="connsiteX4" fmla="*/ 853440 w 2148008"/>
                <a:gd name="connsiteY4" fmla="*/ 1638300 h 3693120"/>
                <a:gd name="connsiteX5" fmla="*/ 746760 w 2148008"/>
                <a:gd name="connsiteY5" fmla="*/ 1882140 h 3693120"/>
                <a:gd name="connsiteX6" fmla="*/ 601980 w 2148008"/>
                <a:gd name="connsiteY6" fmla="*/ 2095500 h 3693120"/>
                <a:gd name="connsiteX7" fmla="*/ 320040 w 2148008"/>
                <a:gd name="connsiteY7" fmla="*/ 2499360 h 3693120"/>
                <a:gd name="connsiteX8" fmla="*/ 182880 w 2148008"/>
                <a:gd name="connsiteY8" fmla="*/ 2613660 h 3693120"/>
                <a:gd name="connsiteX9" fmla="*/ 129540 w 2148008"/>
                <a:gd name="connsiteY9" fmla="*/ 2727960 h 3693120"/>
                <a:gd name="connsiteX10" fmla="*/ 15240 w 2148008"/>
                <a:gd name="connsiteY10" fmla="*/ 2834640 h 3693120"/>
                <a:gd name="connsiteX11" fmla="*/ 7620 w 2148008"/>
                <a:gd name="connsiteY11" fmla="*/ 2971800 h 3693120"/>
                <a:gd name="connsiteX12" fmla="*/ 0 w 2148008"/>
                <a:gd name="connsiteY12" fmla="*/ 3078480 h 3693120"/>
                <a:gd name="connsiteX13" fmla="*/ 99060 w 2148008"/>
                <a:gd name="connsiteY13" fmla="*/ 3139440 h 3693120"/>
                <a:gd name="connsiteX14" fmla="*/ 160020 w 2148008"/>
                <a:gd name="connsiteY14" fmla="*/ 3230880 h 3693120"/>
                <a:gd name="connsiteX15" fmla="*/ 259080 w 2148008"/>
                <a:gd name="connsiteY15" fmla="*/ 3398520 h 3693120"/>
                <a:gd name="connsiteX16" fmla="*/ 396240 w 2148008"/>
                <a:gd name="connsiteY16" fmla="*/ 3467100 h 3693120"/>
                <a:gd name="connsiteX17" fmla="*/ 525780 w 2148008"/>
                <a:gd name="connsiteY17" fmla="*/ 3444240 h 3693120"/>
                <a:gd name="connsiteX18" fmla="*/ 672663 w 2148008"/>
                <a:gd name="connsiteY18" fmla="*/ 3473550 h 3693120"/>
                <a:gd name="connsiteX19" fmla="*/ 930050 w 2148008"/>
                <a:gd name="connsiteY19" fmla="*/ 3413406 h 3693120"/>
                <a:gd name="connsiteX20" fmla="*/ 1196340 w 2148008"/>
                <a:gd name="connsiteY20" fmla="*/ 3459480 h 3693120"/>
                <a:gd name="connsiteX21" fmla="*/ 1363980 w 2148008"/>
                <a:gd name="connsiteY21" fmla="*/ 3589020 h 3693120"/>
                <a:gd name="connsiteX22" fmla="*/ 1623430 w 2148008"/>
                <a:gd name="connsiteY22" fmla="*/ 3690276 h 3693120"/>
                <a:gd name="connsiteX23" fmla="*/ 1675927 w 2148008"/>
                <a:gd name="connsiteY23" fmla="*/ 3516528 h 3693120"/>
                <a:gd name="connsiteX24" fmla="*/ 1791235 w 2148008"/>
                <a:gd name="connsiteY24" fmla="*/ 3445930 h 3693120"/>
                <a:gd name="connsiteX25" fmla="*/ 2021349 w 2148008"/>
                <a:gd name="connsiteY25" fmla="*/ 3404355 h 3693120"/>
                <a:gd name="connsiteX26" fmla="*/ 2146493 w 2148008"/>
                <a:gd name="connsiteY26" fmla="*/ 3055270 h 3693120"/>
                <a:gd name="connsiteX27" fmla="*/ 2078528 w 2148008"/>
                <a:gd name="connsiteY27" fmla="*/ 2860627 h 3693120"/>
                <a:gd name="connsiteX28" fmla="*/ 1903217 w 2148008"/>
                <a:gd name="connsiteY28" fmla="*/ 2692370 h 3693120"/>
                <a:gd name="connsiteX29" fmla="*/ 1749632 w 2148008"/>
                <a:gd name="connsiteY29" fmla="*/ 2448634 h 3693120"/>
                <a:gd name="connsiteX30" fmla="*/ 1638449 w 2148008"/>
                <a:gd name="connsiteY30" fmla="*/ 2139722 h 3693120"/>
                <a:gd name="connsiteX31" fmla="*/ 1606193 w 2148008"/>
                <a:gd name="connsiteY31" fmla="*/ 1772188 h 3693120"/>
                <a:gd name="connsiteX32" fmla="*/ 1653540 w 2148008"/>
                <a:gd name="connsiteY32" fmla="*/ 1264920 h 3693120"/>
                <a:gd name="connsiteX33" fmla="*/ 1691640 w 2148008"/>
                <a:gd name="connsiteY33" fmla="*/ 952500 h 3693120"/>
                <a:gd name="connsiteX34" fmla="*/ 1760220 w 2148008"/>
                <a:gd name="connsiteY34" fmla="*/ 533400 h 3693120"/>
                <a:gd name="connsiteX35" fmla="*/ 1844040 w 2148008"/>
                <a:gd name="connsiteY35" fmla="*/ 144780 h 3693120"/>
                <a:gd name="connsiteX36" fmla="*/ 1211580 w 2148008"/>
                <a:gd name="connsiteY36" fmla="*/ 0 h 3693120"/>
                <a:gd name="connsiteX37" fmla="*/ 1165860 w 2148008"/>
                <a:gd name="connsiteY37" fmla="*/ 289560 h 3693120"/>
                <a:gd name="connsiteX0" fmla="*/ 1165860 w 2148008"/>
                <a:gd name="connsiteY0" fmla="*/ 289560 h 3693120"/>
                <a:gd name="connsiteX1" fmla="*/ 1135380 w 2148008"/>
                <a:gd name="connsiteY1" fmla="*/ 510540 h 3693120"/>
                <a:gd name="connsiteX2" fmla="*/ 1043940 w 2148008"/>
                <a:gd name="connsiteY2" fmla="*/ 937260 h 3693120"/>
                <a:gd name="connsiteX3" fmla="*/ 929640 w 2148008"/>
                <a:gd name="connsiteY3" fmla="*/ 1402080 h 3693120"/>
                <a:gd name="connsiteX4" fmla="*/ 853440 w 2148008"/>
                <a:gd name="connsiteY4" fmla="*/ 1638300 h 3693120"/>
                <a:gd name="connsiteX5" fmla="*/ 746760 w 2148008"/>
                <a:gd name="connsiteY5" fmla="*/ 1882140 h 3693120"/>
                <a:gd name="connsiteX6" fmla="*/ 601980 w 2148008"/>
                <a:gd name="connsiteY6" fmla="*/ 2095500 h 3693120"/>
                <a:gd name="connsiteX7" fmla="*/ 320040 w 2148008"/>
                <a:gd name="connsiteY7" fmla="*/ 2499360 h 3693120"/>
                <a:gd name="connsiteX8" fmla="*/ 182880 w 2148008"/>
                <a:gd name="connsiteY8" fmla="*/ 2613660 h 3693120"/>
                <a:gd name="connsiteX9" fmla="*/ 129540 w 2148008"/>
                <a:gd name="connsiteY9" fmla="*/ 2727960 h 3693120"/>
                <a:gd name="connsiteX10" fmla="*/ 15240 w 2148008"/>
                <a:gd name="connsiteY10" fmla="*/ 2834640 h 3693120"/>
                <a:gd name="connsiteX11" fmla="*/ 7620 w 2148008"/>
                <a:gd name="connsiteY11" fmla="*/ 2971800 h 3693120"/>
                <a:gd name="connsiteX12" fmla="*/ 0 w 2148008"/>
                <a:gd name="connsiteY12" fmla="*/ 3078480 h 3693120"/>
                <a:gd name="connsiteX13" fmla="*/ 99060 w 2148008"/>
                <a:gd name="connsiteY13" fmla="*/ 3139440 h 3693120"/>
                <a:gd name="connsiteX14" fmla="*/ 160020 w 2148008"/>
                <a:gd name="connsiteY14" fmla="*/ 3230880 h 3693120"/>
                <a:gd name="connsiteX15" fmla="*/ 259080 w 2148008"/>
                <a:gd name="connsiteY15" fmla="*/ 3398520 h 3693120"/>
                <a:gd name="connsiteX16" fmla="*/ 396240 w 2148008"/>
                <a:gd name="connsiteY16" fmla="*/ 3467100 h 3693120"/>
                <a:gd name="connsiteX17" fmla="*/ 525780 w 2148008"/>
                <a:gd name="connsiteY17" fmla="*/ 3444240 h 3693120"/>
                <a:gd name="connsiteX18" fmla="*/ 672663 w 2148008"/>
                <a:gd name="connsiteY18" fmla="*/ 3473550 h 3693120"/>
                <a:gd name="connsiteX19" fmla="*/ 930050 w 2148008"/>
                <a:gd name="connsiteY19" fmla="*/ 3413406 h 3693120"/>
                <a:gd name="connsiteX20" fmla="*/ 1196340 w 2148008"/>
                <a:gd name="connsiteY20" fmla="*/ 3459480 h 3693120"/>
                <a:gd name="connsiteX21" fmla="*/ 1363980 w 2148008"/>
                <a:gd name="connsiteY21" fmla="*/ 3589020 h 3693120"/>
                <a:gd name="connsiteX22" fmla="*/ 1623430 w 2148008"/>
                <a:gd name="connsiteY22" fmla="*/ 3690276 h 3693120"/>
                <a:gd name="connsiteX23" fmla="*/ 1675927 w 2148008"/>
                <a:gd name="connsiteY23" fmla="*/ 3516528 h 3693120"/>
                <a:gd name="connsiteX24" fmla="*/ 1791235 w 2148008"/>
                <a:gd name="connsiteY24" fmla="*/ 3445930 h 3693120"/>
                <a:gd name="connsiteX25" fmla="*/ 2021349 w 2148008"/>
                <a:gd name="connsiteY25" fmla="*/ 3404355 h 3693120"/>
                <a:gd name="connsiteX26" fmla="*/ 2146493 w 2148008"/>
                <a:gd name="connsiteY26" fmla="*/ 3055270 h 3693120"/>
                <a:gd name="connsiteX27" fmla="*/ 2078528 w 2148008"/>
                <a:gd name="connsiteY27" fmla="*/ 2860627 h 3693120"/>
                <a:gd name="connsiteX28" fmla="*/ 1903217 w 2148008"/>
                <a:gd name="connsiteY28" fmla="*/ 2692370 h 3693120"/>
                <a:gd name="connsiteX29" fmla="*/ 1749632 w 2148008"/>
                <a:gd name="connsiteY29" fmla="*/ 2448634 h 3693120"/>
                <a:gd name="connsiteX30" fmla="*/ 1638449 w 2148008"/>
                <a:gd name="connsiteY30" fmla="*/ 2139722 h 3693120"/>
                <a:gd name="connsiteX31" fmla="*/ 1606193 w 2148008"/>
                <a:gd name="connsiteY31" fmla="*/ 1772188 h 3693120"/>
                <a:gd name="connsiteX32" fmla="*/ 1653540 w 2148008"/>
                <a:gd name="connsiteY32" fmla="*/ 1264920 h 3693120"/>
                <a:gd name="connsiteX33" fmla="*/ 1691640 w 2148008"/>
                <a:gd name="connsiteY33" fmla="*/ 952500 h 3693120"/>
                <a:gd name="connsiteX34" fmla="*/ 1760220 w 2148008"/>
                <a:gd name="connsiteY34" fmla="*/ 533400 h 3693120"/>
                <a:gd name="connsiteX35" fmla="*/ 1844040 w 2148008"/>
                <a:gd name="connsiteY35" fmla="*/ 144780 h 3693120"/>
                <a:gd name="connsiteX36" fmla="*/ 1211580 w 2148008"/>
                <a:gd name="connsiteY36" fmla="*/ 0 h 3693120"/>
                <a:gd name="connsiteX37" fmla="*/ 1165860 w 2148008"/>
                <a:gd name="connsiteY37" fmla="*/ 289560 h 3693120"/>
                <a:gd name="connsiteX0" fmla="*/ 1165860 w 2148008"/>
                <a:gd name="connsiteY0" fmla="*/ 289560 h 3693120"/>
                <a:gd name="connsiteX1" fmla="*/ 1135380 w 2148008"/>
                <a:gd name="connsiteY1" fmla="*/ 510540 h 3693120"/>
                <a:gd name="connsiteX2" fmla="*/ 1043940 w 2148008"/>
                <a:gd name="connsiteY2" fmla="*/ 937260 h 3693120"/>
                <a:gd name="connsiteX3" fmla="*/ 929640 w 2148008"/>
                <a:gd name="connsiteY3" fmla="*/ 1402080 h 3693120"/>
                <a:gd name="connsiteX4" fmla="*/ 853440 w 2148008"/>
                <a:gd name="connsiteY4" fmla="*/ 1638300 h 3693120"/>
                <a:gd name="connsiteX5" fmla="*/ 746760 w 2148008"/>
                <a:gd name="connsiteY5" fmla="*/ 1882140 h 3693120"/>
                <a:gd name="connsiteX6" fmla="*/ 601980 w 2148008"/>
                <a:gd name="connsiteY6" fmla="*/ 2095500 h 3693120"/>
                <a:gd name="connsiteX7" fmla="*/ 320040 w 2148008"/>
                <a:gd name="connsiteY7" fmla="*/ 2499360 h 3693120"/>
                <a:gd name="connsiteX8" fmla="*/ 182880 w 2148008"/>
                <a:gd name="connsiteY8" fmla="*/ 2613660 h 3693120"/>
                <a:gd name="connsiteX9" fmla="*/ 129540 w 2148008"/>
                <a:gd name="connsiteY9" fmla="*/ 2727960 h 3693120"/>
                <a:gd name="connsiteX10" fmla="*/ 15240 w 2148008"/>
                <a:gd name="connsiteY10" fmla="*/ 2834640 h 3693120"/>
                <a:gd name="connsiteX11" fmla="*/ 7620 w 2148008"/>
                <a:gd name="connsiteY11" fmla="*/ 2971800 h 3693120"/>
                <a:gd name="connsiteX12" fmla="*/ 0 w 2148008"/>
                <a:gd name="connsiteY12" fmla="*/ 3078480 h 3693120"/>
                <a:gd name="connsiteX13" fmla="*/ 99060 w 2148008"/>
                <a:gd name="connsiteY13" fmla="*/ 3139440 h 3693120"/>
                <a:gd name="connsiteX14" fmla="*/ 160020 w 2148008"/>
                <a:gd name="connsiteY14" fmla="*/ 3230880 h 3693120"/>
                <a:gd name="connsiteX15" fmla="*/ 259080 w 2148008"/>
                <a:gd name="connsiteY15" fmla="*/ 3398520 h 3693120"/>
                <a:gd name="connsiteX16" fmla="*/ 396240 w 2148008"/>
                <a:gd name="connsiteY16" fmla="*/ 3467100 h 3693120"/>
                <a:gd name="connsiteX17" fmla="*/ 525780 w 2148008"/>
                <a:gd name="connsiteY17" fmla="*/ 3444240 h 3693120"/>
                <a:gd name="connsiteX18" fmla="*/ 627264 w 2148008"/>
                <a:gd name="connsiteY18" fmla="*/ 3436773 h 3693120"/>
                <a:gd name="connsiteX19" fmla="*/ 930050 w 2148008"/>
                <a:gd name="connsiteY19" fmla="*/ 3413406 h 3693120"/>
                <a:gd name="connsiteX20" fmla="*/ 1196340 w 2148008"/>
                <a:gd name="connsiteY20" fmla="*/ 3459480 h 3693120"/>
                <a:gd name="connsiteX21" fmla="*/ 1363980 w 2148008"/>
                <a:gd name="connsiteY21" fmla="*/ 3589020 h 3693120"/>
                <a:gd name="connsiteX22" fmla="*/ 1623430 w 2148008"/>
                <a:gd name="connsiteY22" fmla="*/ 3690276 h 3693120"/>
                <a:gd name="connsiteX23" fmla="*/ 1675927 w 2148008"/>
                <a:gd name="connsiteY23" fmla="*/ 3516528 h 3693120"/>
                <a:gd name="connsiteX24" fmla="*/ 1791235 w 2148008"/>
                <a:gd name="connsiteY24" fmla="*/ 3445930 h 3693120"/>
                <a:gd name="connsiteX25" fmla="*/ 2021349 w 2148008"/>
                <a:gd name="connsiteY25" fmla="*/ 3404355 h 3693120"/>
                <a:gd name="connsiteX26" fmla="*/ 2146493 w 2148008"/>
                <a:gd name="connsiteY26" fmla="*/ 3055270 h 3693120"/>
                <a:gd name="connsiteX27" fmla="*/ 2078528 w 2148008"/>
                <a:gd name="connsiteY27" fmla="*/ 2860627 h 3693120"/>
                <a:gd name="connsiteX28" fmla="*/ 1903217 w 2148008"/>
                <a:gd name="connsiteY28" fmla="*/ 2692370 h 3693120"/>
                <a:gd name="connsiteX29" fmla="*/ 1749632 w 2148008"/>
                <a:gd name="connsiteY29" fmla="*/ 2448634 h 3693120"/>
                <a:gd name="connsiteX30" fmla="*/ 1638449 w 2148008"/>
                <a:gd name="connsiteY30" fmla="*/ 2139722 h 3693120"/>
                <a:gd name="connsiteX31" fmla="*/ 1606193 w 2148008"/>
                <a:gd name="connsiteY31" fmla="*/ 1772188 h 3693120"/>
                <a:gd name="connsiteX32" fmla="*/ 1653540 w 2148008"/>
                <a:gd name="connsiteY32" fmla="*/ 1264920 h 3693120"/>
                <a:gd name="connsiteX33" fmla="*/ 1691640 w 2148008"/>
                <a:gd name="connsiteY33" fmla="*/ 952500 h 3693120"/>
                <a:gd name="connsiteX34" fmla="*/ 1760220 w 2148008"/>
                <a:gd name="connsiteY34" fmla="*/ 533400 h 3693120"/>
                <a:gd name="connsiteX35" fmla="*/ 1844040 w 2148008"/>
                <a:gd name="connsiteY35" fmla="*/ 144780 h 3693120"/>
                <a:gd name="connsiteX36" fmla="*/ 1211580 w 2148008"/>
                <a:gd name="connsiteY36" fmla="*/ 0 h 3693120"/>
                <a:gd name="connsiteX37" fmla="*/ 1165860 w 2148008"/>
                <a:gd name="connsiteY37" fmla="*/ 289560 h 3693120"/>
                <a:gd name="connsiteX0" fmla="*/ 1165860 w 2148008"/>
                <a:gd name="connsiteY0" fmla="*/ 289560 h 3693120"/>
                <a:gd name="connsiteX1" fmla="*/ 1135380 w 2148008"/>
                <a:gd name="connsiteY1" fmla="*/ 510540 h 3693120"/>
                <a:gd name="connsiteX2" fmla="*/ 1043940 w 2148008"/>
                <a:gd name="connsiteY2" fmla="*/ 937260 h 3693120"/>
                <a:gd name="connsiteX3" fmla="*/ 929640 w 2148008"/>
                <a:gd name="connsiteY3" fmla="*/ 1402080 h 3693120"/>
                <a:gd name="connsiteX4" fmla="*/ 853440 w 2148008"/>
                <a:gd name="connsiteY4" fmla="*/ 1638300 h 3693120"/>
                <a:gd name="connsiteX5" fmla="*/ 746760 w 2148008"/>
                <a:gd name="connsiteY5" fmla="*/ 1882140 h 3693120"/>
                <a:gd name="connsiteX6" fmla="*/ 601980 w 2148008"/>
                <a:gd name="connsiteY6" fmla="*/ 2095500 h 3693120"/>
                <a:gd name="connsiteX7" fmla="*/ 320040 w 2148008"/>
                <a:gd name="connsiteY7" fmla="*/ 2499360 h 3693120"/>
                <a:gd name="connsiteX8" fmla="*/ 182880 w 2148008"/>
                <a:gd name="connsiteY8" fmla="*/ 2613660 h 3693120"/>
                <a:gd name="connsiteX9" fmla="*/ 129540 w 2148008"/>
                <a:gd name="connsiteY9" fmla="*/ 2727960 h 3693120"/>
                <a:gd name="connsiteX10" fmla="*/ 15240 w 2148008"/>
                <a:gd name="connsiteY10" fmla="*/ 2834640 h 3693120"/>
                <a:gd name="connsiteX11" fmla="*/ 7620 w 2148008"/>
                <a:gd name="connsiteY11" fmla="*/ 2971800 h 3693120"/>
                <a:gd name="connsiteX12" fmla="*/ 0 w 2148008"/>
                <a:gd name="connsiteY12" fmla="*/ 3078480 h 3693120"/>
                <a:gd name="connsiteX13" fmla="*/ 99060 w 2148008"/>
                <a:gd name="connsiteY13" fmla="*/ 3139440 h 3693120"/>
                <a:gd name="connsiteX14" fmla="*/ 160020 w 2148008"/>
                <a:gd name="connsiteY14" fmla="*/ 3230880 h 3693120"/>
                <a:gd name="connsiteX15" fmla="*/ 259080 w 2148008"/>
                <a:gd name="connsiteY15" fmla="*/ 3398520 h 3693120"/>
                <a:gd name="connsiteX16" fmla="*/ 396240 w 2148008"/>
                <a:gd name="connsiteY16" fmla="*/ 3467100 h 3693120"/>
                <a:gd name="connsiteX17" fmla="*/ 512773 w 2148008"/>
                <a:gd name="connsiteY17" fmla="*/ 3435135 h 3693120"/>
                <a:gd name="connsiteX18" fmla="*/ 627264 w 2148008"/>
                <a:gd name="connsiteY18" fmla="*/ 3436773 h 3693120"/>
                <a:gd name="connsiteX19" fmla="*/ 930050 w 2148008"/>
                <a:gd name="connsiteY19" fmla="*/ 3413406 h 3693120"/>
                <a:gd name="connsiteX20" fmla="*/ 1196340 w 2148008"/>
                <a:gd name="connsiteY20" fmla="*/ 3459480 h 3693120"/>
                <a:gd name="connsiteX21" fmla="*/ 1363980 w 2148008"/>
                <a:gd name="connsiteY21" fmla="*/ 3589020 h 3693120"/>
                <a:gd name="connsiteX22" fmla="*/ 1623430 w 2148008"/>
                <a:gd name="connsiteY22" fmla="*/ 3690276 h 3693120"/>
                <a:gd name="connsiteX23" fmla="*/ 1675927 w 2148008"/>
                <a:gd name="connsiteY23" fmla="*/ 3516528 h 3693120"/>
                <a:gd name="connsiteX24" fmla="*/ 1791235 w 2148008"/>
                <a:gd name="connsiteY24" fmla="*/ 3445930 h 3693120"/>
                <a:gd name="connsiteX25" fmla="*/ 2021349 w 2148008"/>
                <a:gd name="connsiteY25" fmla="*/ 3404355 h 3693120"/>
                <a:gd name="connsiteX26" fmla="*/ 2146493 w 2148008"/>
                <a:gd name="connsiteY26" fmla="*/ 3055270 h 3693120"/>
                <a:gd name="connsiteX27" fmla="*/ 2078528 w 2148008"/>
                <a:gd name="connsiteY27" fmla="*/ 2860627 h 3693120"/>
                <a:gd name="connsiteX28" fmla="*/ 1903217 w 2148008"/>
                <a:gd name="connsiteY28" fmla="*/ 2692370 h 3693120"/>
                <a:gd name="connsiteX29" fmla="*/ 1749632 w 2148008"/>
                <a:gd name="connsiteY29" fmla="*/ 2448634 h 3693120"/>
                <a:gd name="connsiteX30" fmla="*/ 1638449 w 2148008"/>
                <a:gd name="connsiteY30" fmla="*/ 2139722 h 3693120"/>
                <a:gd name="connsiteX31" fmla="*/ 1606193 w 2148008"/>
                <a:gd name="connsiteY31" fmla="*/ 1772188 h 3693120"/>
                <a:gd name="connsiteX32" fmla="*/ 1653540 w 2148008"/>
                <a:gd name="connsiteY32" fmla="*/ 1264920 h 3693120"/>
                <a:gd name="connsiteX33" fmla="*/ 1691640 w 2148008"/>
                <a:gd name="connsiteY33" fmla="*/ 952500 h 3693120"/>
                <a:gd name="connsiteX34" fmla="*/ 1760220 w 2148008"/>
                <a:gd name="connsiteY34" fmla="*/ 533400 h 3693120"/>
                <a:gd name="connsiteX35" fmla="*/ 1844040 w 2148008"/>
                <a:gd name="connsiteY35" fmla="*/ 144780 h 3693120"/>
                <a:gd name="connsiteX36" fmla="*/ 1211580 w 2148008"/>
                <a:gd name="connsiteY36" fmla="*/ 0 h 3693120"/>
                <a:gd name="connsiteX37" fmla="*/ 1165860 w 2148008"/>
                <a:gd name="connsiteY37" fmla="*/ 289560 h 3693120"/>
                <a:gd name="connsiteX0" fmla="*/ 1165860 w 2148008"/>
                <a:gd name="connsiteY0" fmla="*/ 289560 h 3693120"/>
                <a:gd name="connsiteX1" fmla="*/ 1135380 w 2148008"/>
                <a:gd name="connsiteY1" fmla="*/ 510540 h 3693120"/>
                <a:gd name="connsiteX2" fmla="*/ 1043940 w 2148008"/>
                <a:gd name="connsiteY2" fmla="*/ 937260 h 3693120"/>
                <a:gd name="connsiteX3" fmla="*/ 929640 w 2148008"/>
                <a:gd name="connsiteY3" fmla="*/ 1402080 h 3693120"/>
                <a:gd name="connsiteX4" fmla="*/ 853440 w 2148008"/>
                <a:gd name="connsiteY4" fmla="*/ 1638300 h 3693120"/>
                <a:gd name="connsiteX5" fmla="*/ 746760 w 2148008"/>
                <a:gd name="connsiteY5" fmla="*/ 1882140 h 3693120"/>
                <a:gd name="connsiteX6" fmla="*/ 601980 w 2148008"/>
                <a:gd name="connsiteY6" fmla="*/ 2095500 h 3693120"/>
                <a:gd name="connsiteX7" fmla="*/ 320040 w 2148008"/>
                <a:gd name="connsiteY7" fmla="*/ 2499360 h 3693120"/>
                <a:gd name="connsiteX8" fmla="*/ 182880 w 2148008"/>
                <a:gd name="connsiteY8" fmla="*/ 2613660 h 3693120"/>
                <a:gd name="connsiteX9" fmla="*/ 129540 w 2148008"/>
                <a:gd name="connsiteY9" fmla="*/ 2727960 h 3693120"/>
                <a:gd name="connsiteX10" fmla="*/ 15240 w 2148008"/>
                <a:gd name="connsiteY10" fmla="*/ 2834640 h 3693120"/>
                <a:gd name="connsiteX11" fmla="*/ 7620 w 2148008"/>
                <a:gd name="connsiteY11" fmla="*/ 2971800 h 3693120"/>
                <a:gd name="connsiteX12" fmla="*/ 0 w 2148008"/>
                <a:gd name="connsiteY12" fmla="*/ 3078480 h 3693120"/>
                <a:gd name="connsiteX13" fmla="*/ 99060 w 2148008"/>
                <a:gd name="connsiteY13" fmla="*/ 3139440 h 3693120"/>
                <a:gd name="connsiteX14" fmla="*/ 160020 w 2148008"/>
                <a:gd name="connsiteY14" fmla="*/ 3230880 h 3693120"/>
                <a:gd name="connsiteX15" fmla="*/ 259080 w 2148008"/>
                <a:gd name="connsiteY15" fmla="*/ 3398520 h 3693120"/>
                <a:gd name="connsiteX16" fmla="*/ 396240 w 2148008"/>
                <a:gd name="connsiteY16" fmla="*/ 3467100 h 3693120"/>
                <a:gd name="connsiteX17" fmla="*/ 512773 w 2148008"/>
                <a:gd name="connsiteY17" fmla="*/ 3435135 h 3693120"/>
                <a:gd name="connsiteX18" fmla="*/ 627264 w 2148008"/>
                <a:gd name="connsiteY18" fmla="*/ 3436773 h 3693120"/>
                <a:gd name="connsiteX19" fmla="*/ 930050 w 2148008"/>
                <a:gd name="connsiteY19" fmla="*/ 3413406 h 3693120"/>
                <a:gd name="connsiteX20" fmla="*/ 1196340 w 2148008"/>
                <a:gd name="connsiteY20" fmla="*/ 3459480 h 3693120"/>
                <a:gd name="connsiteX21" fmla="*/ 1363980 w 2148008"/>
                <a:gd name="connsiteY21" fmla="*/ 3589020 h 3693120"/>
                <a:gd name="connsiteX22" fmla="*/ 1623430 w 2148008"/>
                <a:gd name="connsiteY22" fmla="*/ 3690276 h 3693120"/>
                <a:gd name="connsiteX23" fmla="*/ 1675927 w 2148008"/>
                <a:gd name="connsiteY23" fmla="*/ 3516528 h 3693120"/>
                <a:gd name="connsiteX24" fmla="*/ 1791235 w 2148008"/>
                <a:gd name="connsiteY24" fmla="*/ 3445930 h 3693120"/>
                <a:gd name="connsiteX25" fmla="*/ 2021349 w 2148008"/>
                <a:gd name="connsiteY25" fmla="*/ 3404355 h 3693120"/>
                <a:gd name="connsiteX26" fmla="*/ 2146493 w 2148008"/>
                <a:gd name="connsiteY26" fmla="*/ 3055270 h 3693120"/>
                <a:gd name="connsiteX27" fmla="*/ 2078528 w 2148008"/>
                <a:gd name="connsiteY27" fmla="*/ 2860627 h 3693120"/>
                <a:gd name="connsiteX28" fmla="*/ 1903217 w 2148008"/>
                <a:gd name="connsiteY28" fmla="*/ 2692370 h 3693120"/>
                <a:gd name="connsiteX29" fmla="*/ 1749632 w 2148008"/>
                <a:gd name="connsiteY29" fmla="*/ 2448634 h 3693120"/>
                <a:gd name="connsiteX30" fmla="*/ 1638449 w 2148008"/>
                <a:gd name="connsiteY30" fmla="*/ 2139722 h 3693120"/>
                <a:gd name="connsiteX31" fmla="*/ 1606193 w 2148008"/>
                <a:gd name="connsiteY31" fmla="*/ 1772188 h 3693120"/>
                <a:gd name="connsiteX32" fmla="*/ 1653540 w 2148008"/>
                <a:gd name="connsiteY32" fmla="*/ 1264920 h 3693120"/>
                <a:gd name="connsiteX33" fmla="*/ 1691640 w 2148008"/>
                <a:gd name="connsiteY33" fmla="*/ 952500 h 3693120"/>
                <a:gd name="connsiteX34" fmla="*/ 1760220 w 2148008"/>
                <a:gd name="connsiteY34" fmla="*/ 533400 h 3693120"/>
                <a:gd name="connsiteX35" fmla="*/ 1844040 w 2148008"/>
                <a:gd name="connsiteY35" fmla="*/ 144780 h 3693120"/>
                <a:gd name="connsiteX36" fmla="*/ 1211580 w 2148008"/>
                <a:gd name="connsiteY36" fmla="*/ 0 h 3693120"/>
                <a:gd name="connsiteX37" fmla="*/ 1165860 w 2148008"/>
                <a:gd name="connsiteY37" fmla="*/ 289560 h 3693120"/>
                <a:gd name="connsiteX0" fmla="*/ 1165860 w 2148008"/>
                <a:gd name="connsiteY0" fmla="*/ 289560 h 3693120"/>
                <a:gd name="connsiteX1" fmla="*/ 1135380 w 2148008"/>
                <a:gd name="connsiteY1" fmla="*/ 510540 h 3693120"/>
                <a:gd name="connsiteX2" fmla="*/ 1043940 w 2148008"/>
                <a:gd name="connsiteY2" fmla="*/ 937260 h 3693120"/>
                <a:gd name="connsiteX3" fmla="*/ 929640 w 2148008"/>
                <a:gd name="connsiteY3" fmla="*/ 1402080 h 3693120"/>
                <a:gd name="connsiteX4" fmla="*/ 853440 w 2148008"/>
                <a:gd name="connsiteY4" fmla="*/ 1638300 h 3693120"/>
                <a:gd name="connsiteX5" fmla="*/ 746760 w 2148008"/>
                <a:gd name="connsiteY5" fmla="*/ 1882140 h 3693120"/>
                <a:gd name="connsiteX6" fmla="*/ 601980 w 2148008"/>
                <a:gd name="connsiteY6" fmla="*/ 2095500 h 3693120"/>
                <a:gd name="connsiteX7" fmla="*/ 320040 w 2148008"/>
                <a:gd name="connsiteY7" fmla="*/ 2499360 h 3693120"/>
                <a:gd name="connsiteX8" fmla="*/ 182880 w 2148008"/>
                <a:gd name="connsiteY8" fmla="*/ 2613660 h 3693120"/>
                <a:gd name="connsiteX9" fmla="*/ 129540 w 2148008"/>
                <a:gd name="connsiteY9" fmla="*/ 2727960 h 3693120"/>
                <a:gd name="connsiteX10" fmla="*/ 15240 w 2148008"/>
                <a:gd name="connsiteY10" fmla="*/ 2834640 h 3693120"/>
                <a:gd name="connsiteX11" fmla="*/ 7620 w 2148008"/>
                <a:gd name="connsiteY11" fmla="*/ 2971800 h 3693120"/>
                <a:gd name="connsiteX12" fmla="*/ 0 w 2148008"/>
                <a:gd name="connsiteY12" fmla="*/ 3078480 h 3693120"/>
                <a:gd name="connsiteX13" fmla="*/ 99060 w 2148008"/>
                <a:gd name="connsiteY13" fmla="*/ 3139440 h 3693120"/>
                <a:gd name="connsiteX14" fmla="*/ 160020 w 2148008"/>
                <a:gd name="connsiteY14" fmla="*/ 3230880 h 3693120"/>
                <a:gd name="connsiteX15" fmla="*/ 259080 w 2148008"/>
                <a:gd name="connsiteY15" fmla="*/ 3398520 h 3693120"/>
                <a:gd name="connsiteX16" fmla="*/ 396240 w 2148008"/>
                <a:gd name="connsiteY16" fmla="*/ 3467100 h 3693120"/>
                <a:gd name="connsiteX17" fmla="*/ 512773 w 2148008"/>
                <a:gd name="connsiteY17" fmla="*/ 3435135 h 3693120"/>
                <a:gd name="connsiteX18" fmla="*/ 649862 w 2148008"/>
                <a:gd name="connsiteY18" fmla="*/ 3464190 h 3693120"/>
                <a:gd name="connsiteX19" fmla="*/ 930050 w 2148008"/>
                <a:gd name="connsiteY19" fmla="*/ 3413406 h 3693120"/>
                <a:gd name="connsiteX20" fmla="*/ 1196340 w 2148008"/>
                <a:gd name="connsiteY20" fmla="*/ 3459480 h 3693120"/>
                <a:gd name="connsiteX21" fmla="*/ 1363980 w 2148008"/>
                <a:gd name="connsiteY21" fmla="*/ 3589020 h 3693120"/>
                <a:gd name="connsiteX22" fmla="*/ 1623430 w 2148008"/>
                <a:gd name="connsiteY22" fmla="*/ 3690276 h 3693120"/>
                <a:gd name="connsiteX23" fmla="*/ 1675927 w 2148008"/>
                <a:gd name="connsiteY23" fmla="*/ 3516528 h 3693120"/>
                <a:gd name="connsiteX24" fmla="*/ 1791235 w 2148008"/>
                <a:gd name="connsiteY24" fmla="*/ 3445930 h 3693120"/>
                <a:gd name="connsiteX25" fmla="*/ 2021349 w 2148008"/>
                <a:gd name="connsiteY25" fmla="*/ 3404355 h 3693120"/>
                <a:gd name="connsiteX26" fmla="*/ 2146493 w 2148008"/>
                <a:gd name="connsiteY26" fmla="*/ 3055270 h 3693120"/>
                <a:gd name="connsiteX27" fmla="*/ 2078528 w 2148008"/>
                <a:gd name="connsiteY27" fmla="*/ 2860627 h 3693120"/>
                <a:gd name="connsiteX28" fmla="*/ 1903217 w 2148008"/>
                <a:gd name="connsiteY28" fmla="*/ 2692370 h 3693120"/>
                <a:gd name="connsiteX29" fmla="*/ 1749632 w 2148008"/>
                <a:gd name="connsiteY29" fmla="*/ 2448634 h 3693120"/>
                <a:gd name="connsiteX30" fmla="*/ 1638449 w 2148008"/>
                <a:gd name="connsiteY30" fmla="*/ 2139722 h 3693120"/>
                <a:gd name="connsiteX31" fmla="*/ 1606193 w 2148008"/>
                <a:gd name="connsiteY31" fmla="*/ 1772188 h 3693120"/>
                <a:gd name="connsiteX32" fmla="*/ 1653540 w 2148008"/>
                <a:gd name="connsiteY32" fmla="*/ 1264920 h 3693120"/>
                <a:gd name="connsiteX33" fmla="*/ 1691640 w 2148008"/>
                <a:gd name="connsiteY33" fmla="*/ 952500 h 3693120"/>
                <a:gd name="connsiteX34" fmla="*/ 1760220 w 2148008"/>
                <a:gd name="connsiteY34" fmla="*/ 533400 h 3693120"/>
                <a:gd name="connsiteX35" fmla="*/ 1844040 w 2148008"/>
                <a:gd name="connsiteY35" fmla="*/ 144780 h 3693120"/>
                <a:gd name="connsiteX36" fmla="*/ 1211580 w 2148008"/>
                <a:gd name="connsiteY36" fmla="*/ 0 h 3693120"/>
                <a:gd name="connsiteX37" fmla="*/ 1165860 w 2148008"/>
                <a:gd name="connsiteY37" fmla="*/ 289560 h 3693120"/>
                <a:gd name="connsiteX0" fmla="*/ 1165860 w 2148008"/>
                <a:gd name="connsiteY0" fmla="*/ 289560 h 3693120"/>
                <a:gd name="connsiteX1" fmla="*/ 1135380 w 2148008"/>
                <a:gd name="connsiteY1" fmla="*/ 510540 h 3693120"/>
                <a:gd name="connsiteX2" fmla="*/ 1043940 w 2148008"/>
                <a:gd name="connsiteY2" fmla="*/ 937260 h 3693120"/>
                <a:gd name="connsiteX3" fmla="*/ 929640 w 2148008"/>
                <a:gd name="connsiteY3" fmla="*/ 1402080 h 3693120"/>
                <a:gd name="connsiteX4" fmla="*/ 853440 w 2148008"/>
                <a:gd name="connsiteY4" fmla="*/ 1638300 h 3693120"/>
                <a:gd name="connsiteX5" fmla="*/ 746760 w 2148008"/>
                <a:gd name="connsiteY5" fmla="*/ 1882140 h 3693120"/>
                <a:gd name="connsiteX6" fmla="*/ 601980 w 2148008"/>
                <a:gd name="connsiteY6" fmla="*/ 2095500 h 3693120"/>
                <a:gd name="connsiteX7" fmla="*/ 320040 w 2148008"/>
                <a:gd name="connsiteY7" fmla="*/ 2499360 h 3693120"/>
                <a:gd name="connsiteX8" fmla="*/ 182880 w 2148008"/>
                <a:gd name="connsiteY8" fmla="*/ 2613660 h 3693120"/>
                <a:gd name="connsiteX9" fmla="*/ 129540 w 2148008"/>
                <a:gd name="connsiteY9" fmla="*/ 2727960 h 3693120"/>
                <a:gd name="connsiteX10" fmla="*/ 15240 w 2148008"/>
                <a:gd name="connsiteY10" fmla="*/ 2834640 h 3693120"/>
                <a:gd name="connsiteX11" fmla="*/ 7620 w 2148008"/>
                <a:gd name="connsiteY11" fmla="*/ 2971800 h 3693120"/>
                <a:gd name="connsiteX12" fmla="*/ 0 w 2148008"/>
                <a:gd name="connsiteY12" fmla="*/ 3078480 h 3693120"/>
                <a:gd name="connsiteX13" fmla="*/ 99060 w 2148008"/>
                <a:gd name="connsiteY13" fmla="*/ 3139440 h 3693120"/>
                <a:gd name="connsiteX14" fmla="*/ 160020 w 2148008"/>
                <a:gd name="connsiteY14" fmla="*/ 3230880 h 3693120"/>
                <a:gd name="connsiteX15" fmla="*/ 259080 w 2148008"/>
                <a:gd name="connsiteY15" fmla="*/ 3398520 h 3693120"/>
                <a:gd name="connsiteX16" fmla="*/ 396240 w 2148008"/>
                <a:gd name="connsiteY16" fmla="*/ 3467100 h 3693120"/>
                <a:gd name="connsiteX17" fmla="*/ 512773 w 2148008"/>
                <a:gd name="connsiteY17" fmla="*/ 3435135 h 3693120"/>
                <a:gd name="connsiteX18" fmla="*/ 649862 w 2148008"/>
                <a:gd name="connsiteY18" fmla="*/ 3464190 h 3693120"/>
                <a:gd name="connsiteX19" fmla="*/ 930050 w 2148008"/>
                <a:gd name="connsiteY19" fmla="*/ 3413406 h 3693120"/>
                <a:gd name="connsiteX20" fmla="*/ 1196340 w 2148008"/>
                <a:gd name="connsiteY20" fmla="*/ 3459480 h 3693120"/>
                <a:gd name="connsiteX21" fmla="*/ 1363980 w 2148008"/>
                <a:gd name="connsiteY21" fmla="*/ 3589020 h 3693120"/>
                <a:gd name="connsiteX22" fmla="*/ 1623430 w 2148008"/>
                <a:gd name="connsiteY22" fmla="*/ 3690276 h 3693120"/>
                <a:gd name="connsiteX23" fmla="*/ 1675927 w 2148008"/>
                <a:gd name="connsiteY23" fmla="*/ 3516528 h 3693120"/>
                <a:gd name="connsiteX24" fmla="*/ 1791235 w 2148008"/>
                <a:gd name="connsiteY24" fmla="*/ 3445930 h 3693120"/>
                <a:gd name="connsiteX25" fmla="*/ 2021349 w 2148008"/>
                <a:gd name="connsiteY25" fmla="*/ 3404355 h 3693120"/>
                <a:gd name="connsiteX26" fmla="*/ 2146493 w 2148008"/>
                <a:gd name="connsiteY26" fmla="*/ 3055270 h 3693120"/>
                <a:gd name="connsiteX27" fmla="*/ 2078528 w 2148008"/>
                <a:gd name="connsiteY27" fmla="*/ 2860627 h 3693120"/>
                <a:gd name="connsiteX28" fmla="*/ 1903217 w 2148008"/>
                <a:gd name="connsiteY28" fmla="*/ 2692370 h 3693120"/>
                <a:gd name="connsiteX29" fmla="*/ 1749632 w 2148008"/>
                <a:gd name="connsiteY29" fmla="*/ 2448634 h 3693120"/>
                <a:gd name="connsiteX30" fmla="*/ 1638449 w 2148008"/>
                <a:gd name="connsiteY30" fmla="*/ 2139722 h 3693120"/>
                <a:gd name="connsiteX31" fmla="*/ 1606193 w 2148008"/>
                <a:gd name="connsiteY31" fmla="*/ 1772188 h 3693120"/>
                <a:gd name="connsiteX32" fmla="*/ 1653540 w 2148008"/>
                <a:gd name="connsiteY32" fmla="*/ 1264920 h 3693120"/>
                <a:gd name="connsiteX33" fmla="*/ 1691640 w 2148008"/>
                <a:gd name="connsiteY33" fmla="*/ 952500 h 3693120"/>
                <a:gd name="connsiteX34" fmla="*/ 1760220 w 2148008"/>
                <a:gd name="connsiteY34" fmla="*/ 533400 h 3693120"/>
                <a:gd name="connsiteX35" fmla="*/ 1844040 w 2148008"/>
                <a:gd name="connsiteY35" fmla="*/ 144780 h 3693120"/>
                <a:gd name="connsiteX36" fmla="*/ 1211580 w 2148008"/>
                <a:gd name="connsiteY36" fmla="*/ 0 h 3693120"/>
                <a:gd name="connsiteX37" fmla="*/ 1165860 w 2148008"/>
                <a:gd name="connsiteY37" fmla="*/ 289560 h 3693120"/>
                <a:gd name="connsiteX0" fmla="*/ 1165860 w 2148008"/>
                <a:gd name="connsiteY0" fmla="*/ 289560 h 3693120"/>
                <a:gd name="connsiteX1" fmla="*/ 1135380 w 2148008"/>
                <a:gd name="connsiteY1" fmla="*/ 510540 h 3693120"/>
                <a:gd name="connsiteX2" fmla="*/ 1043940 w 2148008"/>
                <a:gd name="connsiteY2" fmla="*/ 937260 h 3693120"/>
                <a:gd name="connsiteX3" fmla="*/ 929640 w 2148008"/>
                <a:gd name="connsiteY3" fmla="*/ 1402080 h 3693120"/>
                <a:gd name="connsiteX4" fmla="*/ 853440 w 2148008"/>
                <a:gd name="connsiteY4" fmla="*/ 1638300 h 3693120"/>
                <a:gd name="connsiteX5" fmla="*/ 746760 w 2148008"/>
                <a:gd name="connsiteY5" fmla="*/ 1882140 h 3693120"/>
                <a:gd name="connsiteX6" fmla="*/ 601980 w 2148008"/>
                <a:gd name="connsiteY6" fmla="*/ 2095500 h 3693120"/>
                <a:gd name="connsiteX7" fmla="*/ 320040 w 2148008"/>
                <a:gd name="connsiteY7" fmla="*/ 2499360 h 3693120"/>
                <a:gd name="connsiteX8" fmla="*/ 182880 w 2148008"/>
                <a:gd name="connsiteY8" fmla="*/ 2613660 h 3693120"/>
                <a:gd name="connsiteX9" fmla="*/ 129540 w 2148008"/>
                <a:gd name="connsiteY9" fmla="*/ 2727960 h 3693120"/>
                <a:gd name="connsiteX10" fmla="*/ 15240 w 2148008"/>
                <a:gd name="connsiteY10" fmla="*/ 2834640 h 3693120"/>
                <a:gd name="connsiteX11" fmla="*/ 7620 w 2148008"/>
                <a:gd name="connsiteY11" fmla="*/ 2971800 h 3693120"/>
                <a:gd name="connsiteX12" fmla="*/ 0 w 2148008"/>
                <a:gd name="connsiteY12" fmla="*/ 3078480 h 3693120"/>
                <a:gd name="connsiteX13" fmla="*/ 99060 w 2148008"/>
                <a:gd name="connsiteY13" fmla="*/ 3139440 h 3693120"/>
                <a:gd name="connsiteX14" fmla="*/ 160020 w 2148008"/>
                <a:gd name="connsiteY14" fmla="*/ 3230880 h 3693120"/>
                <a:gd name="connsiteX15" fmla="*/ 259080 w 2148008"/>
                <a:gd name="connsiteY15" fmla="*/ 3398520 h 3693120"/>
                <a:gd name="connsiteX16" fmla="*/ 396240 w 2148008"/>
                <a:gd name="connsiteY16" fmla="*/ 3467100 h 3693120"/>
                <a:gd name="connsiteX17" fmla="*/ 512773 w 2148008"/>
                <a:gd name="connsiteY17" fmla="*/ 3435135 h 3693120"/>
                <a:gd name="connsiteX18" fmla="*/ 550001 w 2148008"/>
                <a:gd name="connsiteY18" fmla="*/ 3434618 h 3693120"/>
                <a:gd name="connsiteX19" fmla="*/ 649862 w 2148008"/>
                <a:gd name="connsiteY19" fmla="*/ 3464190 h 3693120"/>
                <a:gd name="connsiteX20" fmla="*/ 930050 w 2148008"/>
                <a:gd name="connsiteY20" fmla="*/ 3413406 h 3693120"/>
                <a:gd name="connsiteX21" fmla="*/ 1196340 w 2148008"/>
                <a:gd name="connsiteY21" fmla="*/ 3459480 h 3693120"/>
                <a:gd name="connsiteX22" fmla="*/ 1363980 w 2148008"/>
                <a:gd name="connsiteY22" fmla="*/ 3589020 h 3693120"/>
                <a:gd name="connsiteX23" fmla="*/ 1623430 w 2148008"/>
                <a:gd name="connsiteY23" fmla="*/ 3690276 h 3693120"/>
                <a:gd name="connsiteX24" fmla="*/ 1675927 w 2148008"/>
                <a:gd name="connsiteY24" fmla="*/ 3516528 h 3693120"/>
                <a:gd name="connsiteX25" fmla="*/ 1791235 w 2148008"/>
                <a:gd name="connsiteY25" fmla="*/ 3445930 h 3693120"/>
                <a:gd name="connsiteX26" fmla="*/ 2021349 w 2148008"/>
                <a:gd name="connsiteY26" fmla="*/ 3404355 h 3693120"/>
                <a:gd name="connsiteX27" fmla="*/ 2146493 w 2148008"/>
                <a:gd name="connsiteY27" fmla="*/ 3055270 h 3693120"/>
                <a:gd name="connsiteX28" fmla="*/ 2078528 w 2148008"/>
                <a:gd name="connsiteY28" fmla="*/ 2860627 h 3693120"/>
                <a:gd name="connsiteX29" fmla="*/ 1903217 w 2148008"/>
                <a:gd name="connsiteY29" fmla="*/ 2692370 h 3693120"/>
                <a:gd name="connsiteX30" fmla="*/ 1749632 w 2148008"/>
                <a:gd name="connsiteY30" fmla="*/ 2448634 h 3693120"/>
                <a:gd name="connsiteX31" fmla="*/ 1638449 w 2148008"/>
                <a:gd name="connsiteY31" fmla="*/ 2139722 h 3693120"/>
                <a:gd name="connsiteX32" fmla="*/ 1606193 w 2148008"/>
                <a:gd name="connsiteY32" fmla="*/ 1772188 h 3693120"/>
                <a:gd name="connsiteX33" fmla="*/ 1653540 w 2148008"/>
                <a:gd name="connsiteY33" fmla="*/ 1264920 h 3693120"/>
                <a:gd name="connsiteX34" fmla="*/ 1691640 w 2148008"/>
                <a:gd name="connsiteY34" fmla="*/ 952500 h 3693120"/>
                <a:gd name="connsiteX35" fmla="*/ 1760220 w 2148008"/>
                <a:gd name="connsiteY35" fmla="*/ 533400 h 3693120"/>
                <a:gd name="connsiteX36" fmla="*/ 1844040 w 2148008"/>
                <a:gd name="connsiteY36" fmla="*/ 144780 h 3693120"/>
                <a:gd name="connsiteX37" fmla="*/ 1211580 w 2148008"/>
                <a:gd name="connsiteY37" fmla="*/ 0 h 3693120"/>
                <a:gd name="connsiteX38" fmla="*/ 1165860 w 2148008"/>
                <a:gd name="connsiteY38" fmla="*/ 289560 h 3693120"/>
                <a:gd name="connsiteX0" fmla="*/ 1165860 w 2148008"/>
                <a:gd name="connsiteY0" fmla="*/ 289560 h 3693120"/>
                <a:gd name="connsiteX1" fmla="*/ 1135380 w 2148008"/>
                <a:gd name="connsiteY1" fmla="*/ 510540 h 3693120"/>
                <a:gd name="connsiteX2" fmla="*/ 1043940 w 2148008"/>
                <a:gd name="connsiteY2" fmla="*/ 937260 h 3693120"/>
                <a:gd name="connsiteX3" fmla="*/ 929640 w 2148008"/>
                <a:gd name="connsiteY3" fmla="*/ 1402080 h 3693120"/>
                <a:gd name="connsiteX4" fmla="*/ 853440 w 2148008"/>
                <a:gd name="connsiteY4" fmla="*/ 1638300 h 3693120"/>
                <a:gd name="connsiteX5" fmla="*/ 746760 w 2148008"/>
                <a:gd name="connsiteY5" fmla="*/ 1882140 h 3693120"/>
                <a:gd name="connsiteX6" fmla="*/ 601980 w 2148008"/>
                <a:gd name="connsiteY6" fmla="*/ 2095500 h 3693120"/>
                <a:gd name="connsiteX7" fmla="*/ 320040 w 2148008"/>
                <a:gd name="connsiteY7" fmla="*/ 2499360 h 3693120"/>
                <a:gd name="connsiteX8" fmla="*/ 182880 w 2148008"/>
                <a:gd name="connsiteY8" fmla="*/ 2613660 h 3693120"/>
                <a:gd name="connsiteX9" fmla="*/ 129540 w 2148008"/>
                <a:gd name="connsiteY9" fmla="*/ 2727960 h 3693120"/>
                <a:gd name="connsiteX10" fmla="*/ 15240 w 2148008"/>
                <a:gd name="connsiteY10" fmla="*/ 2834640 h 3693120"/>
                <a:gd name="connsiteX11" fmla="*/ 7620 w 2148008"/>
                <a:gd name="connsiteY11" fmla="*/ 2971800 h 3693120"/>
                <a:gd name="connsiteX12" fmla="*/ 0 w 2148008"/>
                <a:gd name="connsiteY12" fmla="*/ 3078480 h 3693120"/>
                <a:gd name="connsiteX13" fmla="*/ 99060 w 2148008"/>
                <a:gd name="connsiteY13" fmla="*/ 3139440 h 3693120"/>
                <a:gd name="connsiteX14" fmla="*/ 160020 w 2148008"/>
                <a:gd name="connsiteY14" fmla="*/ 3230880 h 3693120"/>
                <a:gd name="connsiteX15" fmla="*/ 259080 w 2148008"/>
                <a:gd name="connsiteY15" fmla="*/ 3398520 h 3693120"/>
                <a:gd name="connsiteX16" fmla="*/ 396240 w 2148008"/>
                <a:gd name="connsiteY16" fmla="*/ 3467100 h 3693120"/>
                <a:gd name="connsiteX17" fmla="*/ 512773 w 2148008"/>
                <a:gd name="connsiteY17" fmla="*/ 3435135 h 3693120"/>
                <a:gd name="connsiteX18" fmla="*/ 550001 w 2148008"/>
                <a:gd name="connsiteY18" fmla="*/ 3434618 h 3693120"/>
                <a:gd name="connsiteX19" fmla="*/ 649862 w 2148008"/>
                <a:gd name="connsiteY19" fmla="*/ 3464190 h 3693120"/>
                <a:gd name="connsiteX20" fmla="*/ 930050 w 2148008"/>
                <a:gd name="connsiteY20" fmla="*/ 3413406 h 3693120"/>
                <a:gd name="connsiteX21" fmla="*/ 1196340 w 2148008"/>
                <a:gd name="connsiteY21" fmla="*/ 3459480 h 3693120"/>
                <a:gd name="connsiteX22" fmla="*/ 1363980 w 2148008"/>
                <a:gd name="connsiteY22" fmla="*/ 3589020 h 3693120"/>
                <a:gd name="connsiteX23" fmla="*/ 1623430 w 2148008"/>
                <a:gd name="connsiteY23" fmla="*/ 3690276 h 3693120"/>
                <a:gd name="connsiteX24" fmla="*/ 1675927 w 2148008"/>
                <a:gd name="connsiteY24" fmla="*/ 3516528 h 3693120"/>
                <a:gd name="connsiteX25" fmla="*/ 1791235 w 2148008"/>
                <a:gd name="connsiteY25" fmla="*/ 3445930 h 3693120"/>
                <a:gd name="connsiteX26" fmla="*/ 2021349 w 2148008"/>
                <a:gd name="connsiteY26" fmla="*/ 3404355 h 3693120"/>
                <a:gd name="connsiteX27" fmla="*/ 2146493 w 2148008"/>
                <a:gd name="connsiteY27" fmla="*/ 3055270 h 3693120"/>
                <a:gd name="connsiteX28" fmla="*/ 2078528 w 2148008"/>
                <a:gd name="connsiteY28" fmla="*/ 2860627 h 3693120"/>
                <a:gd name="connsiteX29" fmla="*/ 1903217 w 2148008"/>
                <a:gd name="connsiteY29" fmla="*/ 2692370 h 3693120"/>
                <a:gd name="connsiteX30" fmla="*/ 1749632 w 2148008"/>
                <a:gd name="connsiteY30" fmla="*/ 2448634 h 3693120"/>
                <a:gd name="connsiteX31" fmla="*/ 1638449 w 2148008"/>
                <a:gd name="connsiteY31" fmla="*/ 2139722 h 3693120"/>
                <a:gd name="connsiteX32" fmla="*/ 1606193 w 2148008"/>
                <a:gd name="connsiteY32" fmla="*/ 1772188 h 3693120"/>
                <a:gd name="connsiteX33" fmla="*/ 1653540 w 2148008"/>
                <a:gd name="connsiteY33" fmla="*/ 1264920 h 3693120"/>
                <a:gd name="connsiteX34" fmla="*/ 1691640 w 2148008"/>
                <a:gd name="connsiteY34" fmla="*/ 952500 h 3693120"/>
                <a:gd name="connsiteX35" fmla="*/ 1760220 w 2148008"/>
                <a:gd name="connsiteY35" fmla="*/ 533400 h 3693120"/>
                <a:gd name="connsiteX36" fmla="*/ 1844040 w 2148008"/>
                <a:gd name="connsiteY36" fmla="*/ 144780 h 3693120"/>
                <a:gd name="connsiteX37" fmla="*/ 1211580 w 2148008"/>
                <a:gd name="connsiteY37" fmla="*/ 0 h 3693120"/>
                <a:gd name="connsiteX38" fmla="*/ 1165860 w 2148008"/>
                <a:gd name="connsiteY38" fmla="*/ 289560 h 3693120"/>
                <a:gd name="connsiteX0" fmla="*/ 1165860 w 2148008"/>
                <a:gd name="connsiteY0" fmla="*/ 289560 h 3693120"/>
                <a:gd name="connsiteX1" fmla="*/ 1135380 w 2148008"/>
                <a:gd name="connsiteY1" fmla="*/ 510540 h 3693120"/>
                <a:gd name="connsiteX2" fmla="*/ 1043940 w 2148008"/>
                <a:gd name="connsiteY2" fmla="*/ 937260 h 3693120"/>
                <a:gd name="connsiteX3" fmla="*/ 929640 w 2148008"/>
                <a:gd name="connsiteY3" fmla="*/ 1402080 h 3693120"/>
                <a:gd name="connsiteX4" fmla="*/ 853440 w 2148008"/>
                <a:gd name="connsiteY4" fmla="*/ 1638300 h 3693120"/>
                <a:gd name="connsiteX5" fmla="*/ 746760 w 2148008"/>
                <a:gd name="connsiteY5" fmla="*/ 1882140 h 3693120"/>
                <a:gd name="connsiteX6" fmla="*/ 601980 w 2148008"/>
                <a:gd name="connsiteY6" fmla="*/ 2095500 h 3693120"/>
                <a:gd name="connsiteX7" fmla="*/ 320040 w 2148008"/>
                <a:gd name="connsiteY7" fmla="*/ 2499360 h 3693120"/>
                <a:gd name="connsiteX8" fmla="*/ 182880 w 2148008"/>
                <a:gd name="connsiteY8" fmla="*/ 2613660 h 3693120"/>
                <a:gd name="connsiteX9" fmla="*/ 129540 w 2148008"/>
                <a:gd name="connsiteY9" fmla="*/ 2727960 h 3693120"/>
                <a:gd name="connsiteX10" fmla="*/ 15240 w 2148008"/>
                <a:gd name="connsiteY10" fmla="*/ 2834640 h 3693120"/>
                <a:gd name="connsiteX11" fmla="*/ 7620 w 2148008"/>
                <a:gd name="connsiteY11" fmla="*/ 2971800 h 3693120"/>
                <a:gd name="connsiteX12" fmla="*/ 0 w 2148008"/>
                <a:gd name="connsiteY12" fmla="*/ 3078480 h 3693120"/>
                <a:gd name="connsiteX13" fmla="*/ 99060 w 2148008"/>
                <a:gd name="connsiteY13" fmla="*/ 3139440 h 3693120"/>
                <a:gd name="connsiteX14" fmla="*/ 160020 w 2148008"/>
                <a:gd name="connsiteY14" fmla="*/ 3230880 h 3693120"/>
                <a:gd name="connsiteX15" fmla="*/ 259080 w 2148008"/>
                <a:gd name="connsiteY15" fmla="*/ 3398520 h 3693120"/>
                <a:gd name="connsiteX16" fmla="*/ 396240 w 2148008"/>
                <a:gd name="connsiteY16" fmla="*/ 3467100 h 3693120"/>
                <a:gd name="connsiteX17" fmla="*/ 512773 w 2148008"/>
                <a:gd name="connsiteY17" fmla="*/ 3435135 h 3693120"/>
                <a:gd name="connsiteX18" fmla="*/ 593712 w 2148008"/>
                <a:gd name="connsiteY18" fmla="*/ 3403614 h 3693120"/>
                <a:gd name="connsiteX19" fmla="*/ 649862 w 2148008"/>
                <a:gd name="connsiteY19" fmla="*/ 3464190 h 3693120"/>
                <a:gd name="connsiteX20" fmla="*/ 930050 w 2148008"/>
                <a:gd name="connsiteY20" fmla="*/ 3413406 h 3693120"/>
                <a:gd name="connsiteX21" fmla="*/ 1196340 w 2148008"/>
                <a:gd name="connsiteY21" fmla="*/ 3459480 h 3693120"/>
                <a:gd name="connsiteX22" fmla="*/ 1363980 w 2148008"/>
                <a:gd name="connsiteY22" fmla="*/ 3589020 h 3693120"/>
                <a:gd name="connsiteX23" fmla="*/ 1623430 w 2148008"/>
                <a:gd name="connsiteY23" fmla="*/ 3690276 h 3693120"/>
                <a:gd name="connsiteX24" fmla="*/ 1675927 w 2148008"/>
                <a:gd name="connsiteY24" fmla="*/ 3516528 h 3693120"/>
                <a:gd name="connsiteX25" fmla="*/ 1791235 w 2148008"/>
                <a:gd name="connsiteY25" fmla="*/ 3445930 h 3693120"/>
                <a:gd name="connsiteX26" fmla="*/ 2021349 w 2148008"/>
                <a:gd name="connsiteY26" fmla="*/ 3404355 h 3693120"/>
                <a:gd name="connsiteX27" fmla="*/ 2146493 w 2148008"/>
                <a:gd name="connsiteY27" fmla="*/ 3055270 h 3693120"/>
                <a:gd name="connsiteX28" fmla="*/ 2078528 w 2148008"/>
                <a:gd name="connsiteY28" fmla="*/ 2860627 h 3693120"/>
                <a:gd name="connsiteX29" fmla="*/ 1903217 w 2148008"/>
                <a:gd name="connsiteY29" fmla="*/ 2692370 h 3693120"/>
                <a:gd name="connsiteX30" fmla="*/ 1749632 w 2148008"/>
                <a:gd name="connsiteY30" fmla="*/ 2448634 h 3693120"/>
                <a:gd name="connsiteX31" fmla="*/ 1638449 w 2148008"/>
                <a:gd name="connsiteY31" fmla="*/ 2139722 h 3693120"/>
                <a:gd name="connsiteX32" fmla="*/ 1606193 w 2148008"/>
                <a:gd name="connsiteY32" fmla="*/ 1772188 h 3693120"/>
                <a:gd name="connsiteX33" fmla="*/ 1653540 w 2148008"/>
                <a:gd name="connsiteY33" fmla="*/ 1264920 h 3693120"/>
                <a:gd name="connsiteX34" fmla="*/ 1691640 w 2148008"/>
                <a:gd name="connsiteY34" fmla="*/ 952500 h 3693120"/>
                <a:gd name="connsiteX35" fmla="*/ 1760220 w 2148008"/>
                <a:gd name="connsiteY35" fmla="*/ 533400 h 3693120"/>
                <a:gd name="connsiteX36" fmla="*/ 1844040 w 2148008"/>
                <a:gd name="connsiteY36" fmla="*/ 144780 h 3693120"/>
                <a:gd name="connsiteX37" fmla="*/ 1211580 w 2148008"/>
                <a:gd name="connsiteY37" fmla="*/ 0 h 3693120"/>
                <a:gd name="connsiteX38" fmla="*/ 1165860 w 2148008"/>
                <a:gd name="connsiteY38" fmla="*/ 289560 h 3693120"/>
                <a:gd name="connsiteX0" fmla="*/ 1165860 w 2148008"/>
                <a:gd name="connsiteY0" fmla="*/ 289560 h 3693120"/>
                <a:gd name="connsiteX1" fmla="*/ 1135380 w 2148008"/>
                <a:gd name="connsiteY1" fmla="*/ 510540 h 3693120"/>
                <a:gd name="connsiteX2" fmla="*/ 1043940 w 2148008"/>
                <a:gd name="connsiteY2" fmla="*/ 937260 h 3693120"/>
                <a:gd name="connsiteX3" fmla="*/ 929640 w 2148008"/>
                <a:gd name="connsiteY3" fmla="*/ 1402080 h 3693120"/>
                <a:gd name="connsiteX4" fmla="*/ 853440 w 2148008"/>
                <a:gd name="connsiteY4" fmla="*/ 1638300 h 3693120"/>
                <a:gd name="connsiteX5" fmla="*/ 746760 w 2148008"/>
                <a:gd name="connsiteY5" fmla="*/ 1882140 h 3693120"/>
                <a:gd name="connsiteX6" fmla="*/ 601980 w 2148008"/>
                <a:gd name="connsiteY6" fmla="*/ 2095500 h 3693120"/>
                <a:gd name="connsiteX7" fmla="*/ 320040 w 2148008"/>
                <a:gd name="connsiteY7" fmla="*/ 2499360 h 3693120"/>
                <a:gd name="connsiteX8" fmla="*/ 182880 w 2148008"/>
                <a:gd name="connsiteY8" fmla="*/ 2613660 h 3693120"/>
                <a:gd name="connsiteX9" fmla="*/ 129540 w 2148008"/>
                <a:gd name="connsiteY9" fmla="*/ 2727960 h 3693120"/>
                <a:gd name="connsiteX10" fmla="*/ 15240 w 2148008"/>
                <a:gd name="connsiteY10" fmla="*/ 2834640 h 3693120"/>
                <a:gd name="connsiteX11" fmla="*/ 7620 w 2148008"/>
                <a:gd name="connsiteY11" fmla="*/ 2971800 h 3693120"/>
                <a:gd name="connsiteX12" fmla="*/ 0 w 2148008"/>
                <a:gd name="connsiteY12" fmla="*/ 3078480 h 3693120"/>
                <a:gd name="connsiteX13" fmla="*/ 99060 w 2148008"/>
                <a:gd name="connsiteY13" fmla="*/ 3139440 h 3693120"/>
                <a:gd name="connsiteX14" fmla="*/ 160020 w 2148008"/>
                <a:gd name="connsiteY14" fmla="*/ 3230880 h 3693120"/>
                <a:gd name="connsiteX15" fmla="*/ 259080 w 2148008"/>
                <a:gd name="connsiteY15" fmla="*/ 3398520 h 3693120"/>
                <a:gd name="connsiteX16" fmla="*/ 396240 w 2148008"/>
                <a:gd name="connsiteY16" fmla="*/ 3467100 h 3693120"/>
                <a:gd name="connsiteX17" fmla="*/ 512773 w 2148008"/>
                <a:gd name="connsiteY17" fmla="*/ 3435135 h 3693120"/>
                <a:gd name="connsiteX18" fmla="*/ 593712 w 2148008"/>
                <a:gd name="connsiteY18" fmla="*/ 3403614 h 3693120"/>
                <a:gd name="connsiteX19" fmla="*/ 649862 w 2148008"/>
                <a:gd name="connsiteY19" fmla="*/ 3464190 h 3693120"/>
                <a:gd name="connsiteX20" fmla="*/ 930050 w 2148008"/>
                <a:gd name="connsiteY20" fmla="*/ 3413406 h 3693120"/>
                <a:gd name="connsiteX21" fmla="*/ 1196340 w 2148008"/>
                <a:gd name="connsiteY21" fmla="*/ 3459480 h 3693120"/>
                <a:gd name="connsiteX22" fmla="*/ 1363980 w 2148008"/>
                <a:gd name="connsiteY22" fmla="*/ 3589020 h 3693120"/>
                <a:gd name="connsiteX23" fmla="*/ 1623430 w 2148008"/>
                <a:gd name="connsiteY23" fmla="*/ 3690276 h 3693120"/>
                <a:gd name="connsiteX24" fmla="*/ 1675927 w 2148008"/>
                <a:gd name="connsiteY24" fmla="*/ 3516528 h 3693120"/>
                <a:gd name="connsiteX25" fmla="*/ 1791235 w 2148008"/>
                <a:gd name="connsiteY25" fmla="*/ 3445930 h 3693120"/>
                <a:gd name="connsiteX26" fmla="*/ 2021349 w 2148008"/>
                <a:gd name="connsiteY26" fmla="*/ 3404355 h 3693120"/>
                <a:gd name="connsiteX27" fmla="*/ 2146493 w 2148008"/>
                <a:gd name="connsiteY27" fmla="*/ 3055270 h 3693120"/>
                <a:gd name="connsiteX28" fmla="*/ 2078528 w 2148008"/>
                <a:gd name="connsiteY28" fmla="*/ 2860627 h 3693120"/>
                <a:gd name="connsiteX29" fmla="*/ 1903217 w 2148008"/>
                <a:gd name="connsiteY29" fmla="*/ 2692370 h 3693120"/>
                <a:gd name="connsiteX30" fmla="*/ 1749632 w 2148008"/>
                <a:gd name="connsiteY30" fmla="*/ 2448634 h 3693120"/>
                <a:gd name="connsiteX31" fmla="*/ 1638449 w 2148008"/>
                <a:gd name="connsiteY31" fmla="*/ 2139722 h 3693120"/>
                <a:gd name="connsiteX32" fmla="*/ 1606193 w 2148008"/>
                <a:gd name="connsiteY32" fmla="*/ 1772188 h 3693120"/>
                <a:gd name="connsiteX33" fmla="*/ 1653540 w 2148008"/>
                <a:gd name="connsiteY33" fmla="*/ 1264920 h 3693120"/>
                <a:gd name="connsiteX34" fmla="*/ 1691640 w 2148008"/>
                <a:gd name="connsiteY34" fmla="*/ 952500 h 3693120"/>
                <a:gd name="connsiteX35" fmla="*/ 1760220 w 2148008"/>
                <a:gd name="connsiteY35" fmla="*/ 533400 h 3693120"/>
                <a:gd name="connsiteX36" fmla="*/ 1844040 w 2148008"/>
                <a:gd name="connsiteY36" fmla="*/ 144780 h 3693120"/>
                <a:gd name="connsiteX37" fmla="*/ 1211580 w 2148008"/>
                <a:gd name="connsiteY37" fmla="*/ 0 h 3693120"/>
                <a:gd name="connsiteX38" fmla="*/ 1165860 w 2148008"/>
                <a:gd name="connsiteY38" fmla="*/ 289560 h 3693120"/>
                <a:gd name="connsiteX0" fmla="*/ 1165860 w 2148008"/>
                <a:gd name="connsiteY0" fmla="*/ 289560 h 3693120"/>
                <a:gd name="connsiteX1" fmla="*/ 1135380 w 2148008"/>
                <a:gd name="connsiteY1" fmla="*/ 510540 h 3693120"/>
                <a:gd name="connsiteX2" fmla="*/ 1043940 w 2148008"/>
                <a:gd name="connsiteY2" fmla="*/ 937260 h 3693120"/>
                <a:gd name="connsiteX3" fmla="*/ 929640 w 2148008"/>
                <a:gd name="connsiteY3" fmla="*/ 1402080 h 3693120"/>
                <a:gd name="connsiteX4" fmla="*/ 853440 w 2148008"/>
                <a:gd name="connsiteY4" fmla="*/ 1638300 h 3693120"/>
                <a:gd name="connsiteX5" fmla="*/ 746760 w 2148008"/>
                <a:gd name="connsiteY5" fmla="*/ 1882140 h 3693120"/>
                <a:gd name="connsiteX6" fmla="*/ 601980 w 2148008"/>
                <a:gd name="connsiteY6" fmla="*/ 2095500 h 3693120"/>
                <a:gd name="connsiteX7" fmla="*/ 320040 w 2148008"/>
                <a:gd name="connsiteY7" fmla="*/ 2499360 h 3693120"/>
                <a:gd name="connsiteX8" fmla="*/ 182880 w 2148008"/>
                <a:gd name="connsiteY8" fmla="*/ 2613660 h 3693120"/>
                <a:gd name="connsiteX9" fmla="*/ 129540 w 2148008"/>
                <a:gd name="connsiteY9" fmla="*/ 2727960 h 3693120"/>
                <a:gd name="connsiteX10" fmla="*/ 15240 w 2148008"/>
                <a:gd name="connsiteY10" fmla="*/ 2834640 h 3693120"/>
                <a:gd name="connsiteX11" fmla="*/ 7620 w 2148008"/>
                <a:gd name="connsiteY11" fmla="*/ 2971800 h 3693120"/>
                <a:gd name="connsiteX12" fmla="*/ 0 w 2148008"/>
                <a:gd name="connsiteY12" fmla="*/ 3078480 h 3693120"/>
                <a:gd name="connsiteX13" fmla="*/ 99060 w 2148008"/>
                <a:gd name="connsiteY13" fmla="*/ 3139440 h 3693120"/>
                <a:gd name="connsiteX14" fmla="*/ 160020 w 2148008"/>
                <a:gd name="connsiteY14" fmla="*/ 3230880 h 3693120"/>
                <a:gd name="connsiteX15" fmla="*/ 259080 w 2148008"/>
                <a:gd name="connsiteY15" fmla="*/ 3398520 h 3693120"/>
                <a:gd name="connsiteX16" fmla="*/ 387312 w 2148008"/>
                <a:gd name="connsiteY16" fmla="*/ 3453852 h 3693120"/>
                <a:gd name="connsiteX17" fmla="*/ 512773 w 2148008"/>
                <a:gd name="connsiteY17" fmla="*/ 3435135 h 3693120"/>
                <a:gd name="connsiteX18" fmla="*/ 593712 w 2148008"/>
                <a:gd name="connsiteY18" fmla="*/ 3403614 h 3693120"/>
                <a:gd name="connsiteX19" fmla="*/ 649862 w 2148008"/>
                <a:gd name="connsiteY19" fmla="*/ 3464190 h 3693120"/>
                <a:gd name="connsiteX20" fmla="*/ 930050 w 2148008"/>
                <a:gd name="connsiteY20" fmla="*/ 3413406 h 3693120"/>
                <a:gd name="connsiteX21" fmla="*/ 1196340 w 2148008"/>
                <a:gd name="connsiteY21" fmla="*/ 3459480 h 3693120"/>
                <a:gd name="connsiteX22" fmla="*/ 1363980 w 2148008"/>
                <a:gd name="connsiteY22" fmla="*/ 3589020 h 3693120"/>
                <a:gd name="connsiteX23" fmla="*/ 1623430 w 2148008"/>
                <a:gd name="connsiteY23" fmla="*/ 3690276 h 3693120"/>
                <a:gd name="connsiteX24" fmla="*/ 1675927 w 2148008"/>
                <a:gd name="connsiteY24" fmla="*/ 3516528 h 3693120"/>
                <a:gd name="connsiteX25" fmla="*/ 1791235 w 2148008"/>
                <a:gd name="connsiteY25" fmla="*/ 3445930 h 3693120"/>
                <a:gd name="connsiteX26" fmla="*/ 2021349 w 2148008"/>
                <a:gd name="connsiteY26" fmla="*/ 3404355 h 3693120"/>
                <a:gd name="connsiteX27" fmla="*/ 2146493 w 2148008"/>
                <a:gd name="connsiteY27" fmla="*/ 3055270 h 3693120"/>
                <a:gd name="connsiteX28" fmla="*/ 2078528 w 2148008"/>
                <a:gd name="connsiteY28" fmla="*/ 2860627 h 3693120"/>
                <a:gd name="connsiteX29" fmla="*/ 1903217 w 2148008"/>
                <a:gd name="connsiteY29" fmla="*/ 2692370 h 3693120"/>
                <a:gd name="connsiteX30" fmla="*/ 1749632 w 2148008"/>
                <a:gd name="connsiteY30" fmla="*/ 2448634 h 3693120"/>
                <a:gd name="connsiteX31" fmla="*/ 1638449 w 2148008"/>
                <a:gd name="connsiteY31" fmla="*/ 2139722 h 3693120"/>
                <a:gd name="connsiteX32" fmla="*/ 1606193 w 2148008"/>
                <a:gd name="connsiteY32" fmla="*/ 1772188 h 3693120"/>
                <a:gd name="connsiteX33" fmla="*/ 1653540 w 2148008"/>
                <a:gd name="connsiteY33" fmla="*/ 1264920 h 3693120"/>
                <a:gd name="connsiteX34" fmla="*/ 1691640 w 2148008"/>
                <a:gd name="connsiteY34" fmla="*/ 952500 h 3693120"/>
                <a:gd name="connsiteX35" fmla="*/ 1760220 w 2148008"/>
                <a:gd name="connsiteY35" fmla="*/ 533400 h 3693120"/>
                <a:gd name="connsiteX36" fmla="*/ 1844040 w 2148008"/>
                <a:gd name="connsiteY36" fmla="*/ 144780 h 3693120"/>
                <a:gd name="connsiteX37" fmla="*/ 1211580 w 2148008"/>
                <a:gd name="connsiteY37" fmla="*/ 0 h 3693120"/>
                <a:gd name="connsiteX38" fmla="*/ 1165860 w 2148008"/>
                <a:gd name="connsiteY38" fmla="*/ 289560 h 3693120"/>
                <a:gd name="connsiteX0" fmla="*/ 1165860 w 2148008"/>
                <a:gd name="connsiteY0" fmla="*/ 289560 h 3693120"/>
                <a:gd name="connsiteX1" fmla="*/ 1135380 w 2148008"/>
                <a:gd name="connsiteY1" fmla="*/ 510540 h 3693120"/>
                <a:gd name="connsiteX2" fmla="*/ 1043940 w 2148008"/>
                <a:gd name="connsiteY2" fmla="*/ 937260 h 3693120"/>
                <a:gd name="connsiteX3" fmla="*/ 929640 w 2148008"/>
                <a:gd name="connsiteY3" fmla="*/ 1402080 h 3693120"/>
                <a:gd name="connsiteX4" fmla="*/ 853440 w 2148008"/>
                <a:gd name="connsiteY4" fmla="*/ 1638300 h 3693120"/>
                <a:gd name="connsiteX5" fmla="*/ 746760 w 2148008"/>
                <a:gd name="connsiteY5" fmla="*/ 1882140 h 3693120"/>
                <a:gd name="connsiteX6" fmla="*/ 601980 w 2148008"/>
                <a:gd name="connsiteY6" fmla="*/ 2095500 h 3693120"/>
                <a:gd name="connsiteX7" fmla="*/ 320040 w 2148008"/>
                <a:gd name="connsiteY7" fmla="*/ 2499360 h 3693120"/>
                <a:gd name="connsiteX8" fmla="*/ 182880 w 2148008"/>
                <a:gd name="connsiteY8" fmla="*/ 2613660 h 3693120"/>
                <a:gd name="connsiteX9" fmla="*/ 129540 w 2148008"/>
                <a:gd name="connsiteY9" fmla="*/ 2727960 h 3693120"/>
                <a:gd name="connsiteX10" fmla="*/ 15240 w 2148008"/>
                <a:gd name="connsiteY10" fmla="*/ 2834640 h 3693120"/>
                <a:gd name="connsiteX11" fmla="*/ 7620 w 2148008"/>
                <a:gd name="connsiteY11" fmla="*/ 2971800 h 3693120"/>
                <a:gd name="connsiteX12" fmla="*/ 0 w 2148008"/>
                <a:gd name="connsiteY12" fmla="*/ 3078480 h 3693120"/>
                <a:gd name="connsiteX13" fmla="*/ 99060 w 2148008"/>
                <a:gd name="connsiteY13" fmla="*/ 3139440 h 3693120"/>
                <a:gd name="connsiteX14" fmla="*/ 160020 w 2148008"/>
                <a:gd name="connsiteY14" fmla="*/ 3230880 h 3693120"/>
                <a:gd name="connsiteX15" fmla="*/ 233475 w 2148008"/>
                <a:gd name="connsiteY15" fmla="*/ 3395197 h 3693120"/>
                <a:gd name="connsiteX16" fmla="*/ 387312 w 2148008"/>
                <a:gd name="connsiteY16" fmla="*/ 3453852 h 3693120"/>
                <a:gd name="connsiteX17" fmla="*/ 512773 w 2148008"/>
                <a:gd name="connsiteY17" fmla="*/ 3435135 h 3693120"/>
                <a:gd name="connsiteX18" fmla="*/ 593712 w 2148008"/>
                <a:gd name="connsiteY18" fmla="*/ 3403614 h 3693120"/>
                <a:gd name="connsiteX19" fmla="*/ 649862 w 2148008"/>
                <a:gd name="connsiteY19" fmla="*/ 3464190 h 3693120"/>
                <a:gd name="connsiteX20" fmla="*/ 930050 w 2148008"/>
                <a:gd name="connsiteY20" fmla="*/ 3413406 h 3693120"/>
                <a:gd name="connsiteX21" fmla="*/ 1196340 w 2148008"/>
                <a:gd name="connsiteY21" fmla="*/ 3459480 h 3693120"/>
                <a:gd name="connsiteX22" fmla="*/ 1363980 w 2148008"/>
                <a:gd name="connsiteY22" fmla="*/ 3589020 h 3693120"/>
                <a:gd name="connsiteX23" fmla="*/ 1623430 w 2148008"/>
                <a:gd name="connsiteY23" fmla="*/ 3690276 h 3693120"/>
                <a:gd name="connsiteX24" fmla="*/ 1675927 w 2148008"/>
                <a:gd name="connsiteY24" fmla="*/ 3516528 h 3693120"/>
                <a:gd name="connsiteX25" fmla="*/ 1791235 w 2148008"/>
                <a:gd name="connsiteY25" fmla="*/ 3445930 h 3693120"/>
                <a:gd name="connsiteX26" fmla="*/ 2021349 w 2148008"/>
                <a:gd name="connsiteY26" fmla="*/ 3404355 h 3693120"/>
                <a:gd name="connsiteX27" fmla="*/ 2146493 w 2148008"/>
                <a:gd name="connsiteY27" fmla="*/ 3055270 h 3693120"/>
                <a:gd name="connsiteX28" fmla="*/ 2078528 w 2148008"/>
                <a:gd name="connsiteY28" fmla="*/ 2860627 h 3693120"/>
                <a:gd name="connsiteX29" fmla="*/ 1903217 w 2148008"/>
                <a:gd name="connsiteY29" fmla="*/ 2692370 h 3693120"/>
                <a:gd name="connsiteX30" fmla="*/ 1749632 w 2148008"/>
                <a:gd name="connsiteY30" fmla="*/ 2448634 h 3693120"/>
                <a:gd name="connsiteX31" fmla="*/ 1638449 w 2148008"/>
                <a:gd name="connsiteY31" fmla="*/ 2139722 h 3693120"/>
                <a:gd name="connsiteX32" fmla="*/ 1606193 w 2148008"/>
                <a:gd name="connsiteY32" fmla="*/ 1772188 h 3693120"/>
                <a:gd name="connsiteX33" fmla="*/ 1653540 w 2148008"/>
                <a:gd name="connsiteY33" fmla="*/ 1264920 h 3693120"/>
                <a:gd name="connsiteX34" fmla="*/ 1691640 w 2148008"/>
                <a:gd name="connsiteY34" fmla="*/ 952500 h 3693120"/>
                <a:gd name="connsiteX35" fmla="*/ 1760220 w 2148008"/>
                <a:gd name="connsiteY35" fmla="*/ 533400 h 3693120"/>
                <a:gd name="connsiteX36" fmla="*/ 1844040 w 2148008"/>
                <a:gd name="connsiteY36" fmla="*/ 144780 h 3693120"/>
                <a:gd name="connsiteX37" fmla="*/ 1211580 w 2148008"/>
                <a:gd name="connsiteY37" fmla="*/ 0 h 3693120"/>
                <a:gd name="connsiteX38" fmla="*/ 1165860 w 2148008"/>
                <a:gd name="connsiteY38" fmla="*/ 289560 h 3693120"/>
                <a:gd name="connsiteX0" fmla="*/ 1165860 w 2148008"/>
                <a:gd name="connsiteY0" fmla="*/ 289560 h 3693120"/>
                <a:gd name="connsiteX1" fmla="*/ 1135380 w 2148008"/>
                <a:gd name="connsiteY1" fmla="*/ 510540 h 3693120"/>
                <a:gd name="connsiteX2" fmla="*/ 1043940 w 2148008"/>
                <a:gd name="connsiteY2" fmla="*/ 937260 h 3693120"/>
                <a:gd name="connsiteX3" fmla="*/ 929640 w 2148008"/>
                <a:gd name="connsiteY3" fmla="*/ 1402080 h 3693120"/>
                <a:gd name="connsiteX4" fmla="*/ 853440 w 2148008"/>
                <a:gd name="connsiteY4" fmla="*/ 1638300 h 3693120"/>
                <a:gd name="connsiteX5" fmla="*/ 746760 w 2148008"/>
                <a:gd name="connsiteY5" fmla="*/ 1882140 h 3693120"/>
                <a:gd name="connsiteX6" fmla="*/ 601980 w 2148008"/>
                <a:gd name="connsiteY6" fmla="*/ 2095500 h 3693120"/>
                <a:gd name="connsiteX7" fmla="*/ 320040 w 2148008"/>
                <a:gd name="connsiteY7" fmla="*/ 2499360 h 3693120"/>
                <a:gd name="connsiteX8" fmla="*/ 182880 w 2148008"/>
                <a:gd name="connsiteY8" fmla="*/ 2613660 h 3693120"/>
                <a:gd name="connsiteX9" fmla="*/ 129540 w 2148008"/>
                <a:gd name="connsiteY9" fmla="*/ 2727960 h 3693120"/>
                <a:gd name="connsiteX10" fmla="*/ 15240 w 2148008"/>
                <a:gd name="connsiteY10" fmla="*/ 2834640 h 3693120"/>
                <a:gd name="connsiteX11" fmla="*/ 7620 w 2148008"/>
                <a:gd name="connsiteY11" fmla="*/ 2971800 h 3693120"/>
                <a:gd name="connsiteX12" fmla="*/ 0 w 2148008"/>
                <a:gd name="connsiteY12" fmla="*/ 3078480 h 3693120"/>
                <a:gd name="connsiteX13" fmla="*/ 99060 w 2148008"/>
                <a:gd name="connsiteY13" fmla="*/ 3139440 h 3693120"/>
                <a:gd name="connsiteX14" fmla="*/ 160020 w 2148008"/>
                <a:gd name="connsiteY14" fmla="*/ 3230880 h 3693120"/>
                <a:gd name="connsiteX15" fmla="*/ 233475 w 2148008"/>
                <a:gd name="connsiteY15" fmla="*/ 3395197 h 3693120"/>
                <a:gd name="connsiteX16" fmla="*/ 387312 w 2148008"/>
                <a:gd name="connsiteY16" fmla="*/ 3453852 h 3693120"/>
                <a:gd name="connsiteX17" fmla="*/ 512773 w 2148008"/>
                <a:gd name="connsiteY17" fmla="*/ 3435135 h 3693120"/>
                <a:gd name="connsiteX18" fmla="*/ 593712 w 2148008"/>
                <a:gd name="connsiteY18" fmla="*/ 3403614 h 3693120"/>
                <a:gd name="connsiteX19" fmla="*/ 649862 w 2148008"/>
                <a:gd name="connsiteY19" fmla="*/ 3464190 h 3693120"/>
                <a:gd name="connsiteX20" fmla="*/ 930050 w 2148008"/>
                <a:gd name="connsiteY20" fmla="*/ 3413406 h 3693120"/>
                <a:gd name="connsiteX21" fmla="*/ 1196340 w 2148008"/>
                <a:gd name="connsiteY21" fmla="*/ 3459480 h 3693120"/>
                <a:gd name="connsiteX22" fmla="*/ 1363980 w 2148008"/>
                <a:gd name="connsiteY22" fmla="*/ 3589020 h 3693120"/>
                <a:gd name="connsiteX23" fmla="*/ 1623430 w 2148008"/>
                <a:gd name="connsiteY23" fmla="*/ 3690276 h 3693120"/>
                <a:gd name="connsiteX24" fmla="*/ 1675927 w 2148008"/>
                <a:gd name="connsiteY24" fmla="*/ 3516528 h 3693120"/>
                <a:gd name="connsiteX25" fmla="*/ 1791235 w 2148008"/>
                <a:gd name="connsiteY25" fmla="*/ 3445930 h 3693120"/>
                <a:gd name="connsiteX26" fmla="*/ 2021349 w 2148008"/>
                <a:gd name="connsiteY26" fmla="*/ 3404355 h 3693120"/>
                <a:gd name="connsiteX27" fmla="*/ 2146493 w 2148008"/>
                <a:gd name="connsiteY27" fmla="*/ 3055270 h 3693120"/>
                <a:gd name="connsiteX28" fmla="*/ 2078528 w 2148008"/>
                <a:gd name="connsiteY28" fmla="*/ 2860627 h 3693120"/>
                <a:gd name="connsiteX29" fmla="*/ 1903217 w 2148008"/>
                <a:gd name="connsiteY29" fmla="*/ 2692370 h 3693120"/>
                <a:gd name="connsiteX30" fmla="*/ 1749632 w 2148008"/>
                <a:gd name="connsiteY30" fmla="*/ 2448634 h 3693120"/>
                <a:gd name="connsiteX31" fmla="*/ 1638449 w 2148008"/>
                <a:gd name="connsiteY31" fmla="*/ 2139722 h 3693120"/>
                <a:gd name="connsiteX32" fmla="*/ 1606193 w 2148008"/>
                <a:gd name="connsiteY32" fmla="*/ 1772188 h 3693120"/>
                <a:gd name="connsiteX33" fmla="*/ 1653540 w 2148008"/>
                <a:gd name="connsiteY33" fmla="*/ 1264920 h 3693120"/>
                <a:gd name="connsiteX34" fmla="*/ 1691640 w 2148008"/>
                <a:gd name="connsiteY34" fmla="*/ 952500 h 3693120"/>
                <a:gd name="connsiteX35" fmla="*/ 1760220 w 2148008"/>
                <a:gd name="connsiteY35" fmla="*/ 533400 h 3693120"/>
                <a:gd name="connsiteX36" fmla="*/ 1844040 w 2148008"/>
                <a:gd name="connsiteY36" fmla="*/ 144780 h 3693120"/>
                <a:gd name="connsiteX37" fmla="*/ 1211580 w 2148008"/>
                <a:gd name="connsiteY37" fmla="*/ 0 h 3693120"/>
                <a:gd name="connsiteX38" fmla="*/ 1165860 w 2148008"/>
                <a:gd name="connsiteY38" fmla="*/ 289560 h 3693120"/>
                <a:gd name="connsiteX0" fmla="*/ 1165860 w 2148008"/>
                <a:gd name="connsiteY0" fmla="*/ 289560 h 3693120"/>
                <a:gd name="connsiteX1" fmla="*/ 1135380 w 2148008"/>
                <a:gd name="connsiteY1" fmla="*/ 510540 h 3693120"/>
                <a:gd name="connsiteX2" fmla="*/ 1043940 w 2148008"/>
                <a:gd name="connsiteY2" fmla="*/ 937260 h 3693120"/>
                <a:gd name="connsiteX3" fmla="*/ 929640 w 2148008"/>
                <a:gd name="connsiteY3" fmla="*/ 1402080 h 3693120"/>
                <a:gd name="connsiteX4" fmla="*/ 853440 w 2148008"/>
                <a:gd name="connsiteY4" fmla="*/ 1638300 h 3693120"/>
                <a:gd name="connsiteX5" fmla="*/ 746760 w 2148008"/>
                <a:gd name="connsiteY5" fmla="*/ 1882140 h 3693120"/>
                <a:gd name="connsiteX6" fmla="*/ 601980 w 2148008"/>
                <a:gd name="connsiteY6" fmla="*/ 2095500 h 3693120"/>
                <a:gd name="connsiteX7" fmla="*/ 320040 w 2148008"/>
                <a:gd name="connsiteY7" fmla="*/ 2499360 h 3693120"/>
                <a:gd name="connsiteX8" fmla="*/ 182880 w 2148008"/>
                <a:gd name="connsiteY8" fmla="*/ 2613660 h 3693120"/>
                <a:gd name="connsiteX9" fmla="*/ 129540 w 2148008"/>
                <a:gd name="connsiteY9" fmla="*/ 2727960 h 3693120"/>
                <a:gd name="connsiteX10" fmla="*/ 15240 w 2148008"/>
                <a:gd name="connsiteY10" fmla="*/ 2834640 h 3693120"/>
                <a:gd name="connsiteX11" fmla="*/ 7620 w 2148008"/>
                <a:gd name="connsiteY11" fmla="*/ 2971800 h 3693120"/>
                <a:gd name="connsiteX12" fmla="*/ 0 w 2148008"/>
                <a:gd name="connsiteY12" fmla="*/ 3078480 h 3693120"/>
                <a:gd name="connsiteX13" fmla="*/ 99060 w 2148008"/>
                <a:gd name="connsiteY13" fmla="*/ 3139440 h 3693120"/>
                <a:gd name="connsiteX14" fmla="*/ 160020 w 2148008"/>
                <a:gd name="connsiteY14" fmla="*/ 3230880 h 3693120"/>
                <a:gd name="connsiteX15" fmla="*/ 233475 w 2148008"/>
                <a:gd name="connsiteY15" fmla="*/ 3395197 h 3693120"/>
                <a:gd name="connsiteX16" fmla="*/ 387312 w 2148008"/>
                <a:gd name="connsiteY16" fmla="*/ 3453852 h 3693120"/>
                <a:gd name="connsiteX17" fmla="*/ 512773 w 2148008"/>
                <a:gd name="connsiteY17" fmla="*/ 3435135 h 3693120"/>
                <a:gd name="connsiteX18" fmla="*/ 593712 w 2148008"/>
                <a:gd name="connsiteY18" fmla="*/ 3403614 h 3693120"/>
                <a:gd name="connsiteX19" fmla="*/ 649862 w 2148008"/>
                <a:gd name="connsiteY19" fmla="*/ 3464190 h 3693120"/>
                <a:gd name="connsiteX20" fmla="*/ 930050 w 2148008"/>
                <a:gd name="connsiteY20" fmla="*/ 3413406 h 3693120"/>
                <a:gd name="connsiteX21" fmla="*/ 1196340 w 2148008"/>
                <a:gd name="connsiteY21" fmla="*/ 3459480 h 3693120"/>
                <a:gd name="connsiteX22" fmla="*/ 1363980 w 2148008"/>
                <a:gd name="connsiteY22" fmla="*/ 3589020 h 3693120"/>
                <a:gd name="connsiteX23" fmla="*/ 1623430 w 2148008"/>
                <a:gd name="connsiteY23" fmla="*/ 3690276 h 3693120"/>
                <a:gd name="connsiteX24" fmla="*/ 1675927 w 2148008"/>
                <a:gd name="connsiteY24" fmla="*/ 3516528 h 3693120"/>
                <a:gd name="connsiteX25" fmla="*/ 1791235 w 2148008"/>
                <a:gd name="connsiteY25" fmla="*/ 3445930 h 3693120"/>
                <a:gd name="connsiteX26" fmla="*/ 2021349 w 2148008"/>
                <a:gd name="connsiteY26" fmla="*/ 3404355 h 3693120"/>
                <a:gd name="connsiteX27" fmla="*/ 2146493 w 2148008"/>
                <a:gd name="connsiteY27" fmla="*/ 3055270 h 3693120"/>
                <a:gd name="connsiteX28" fmla="*/ 2078528 w 2148008"/>
                <a:gd name="connsiteY28" fmla="*/ 2860627 h 3693120"/>
                <a:gd name="connsiteX29" fmla="*/ 1903217 w 2148008"/>
                <a:gd name="connsiteY29" fmla="*/ 2692370 h 3693120"/>
                <a:gd name="connsiteX30" fmla="*/ 1749632 w 2148008"/>
                <a:gd name="connsiteY30" fmla="*/ 2448634 h 3693120"/>
                <a:gd name="connsiteX31" fmla="*/ 1638449 w 2148008"/>
                <a:gd name="connsiteY31" fmla="*/ 2139722 h 3693120"/>
                <a:gd name="connsiteX32" fmla="*/ 1606193 w 2148008"/>
                <a:gd name="connsiteY32" fmla="*/ 1772188 h 3693120"/>
                <a:gd name="connsiteX33" fmla="*/ 1653540 w 2148008"/>
                <a:gd name="connsiteY33" fmla="*/ 1264920 h 3693120"/>
                <a:gd name="connsiteX34" fmla="*/ 1691640 w 2148008"/>
                <a:gd name="connsiteY34" fmla="*/ 952500 h 3693120"/>
                <a:gd name="connsiteX35" fmla="*/ 1760220 w 2148008"/>
                <a:gd name="connsiteY35" fmla="*/ 533400 h 3693120"/>
                <a:gd name="connsiteX36" fmla="*/ 1844040 w 2148008"/>
                <a:gd name="connsiteY36" fmla="*/ 144780 h 3693120"/>
                <a:gd name="connsiteX37" fmla="*/ 1211580 w 2148008"/>
                <a:gd name="connsiteY37" fmla="*/ 0 h 3693120"/>
                <a:gd name="connsiteX38" fmla="*/ 1165860 w 2148008"/>
                <a:gd name="connsiteY38" fmla="*/ 289560 h 3693120"/>
                <a:gd name="connsiteX0" fmla="*/ 1165860 w 2148008"/>
                <a:gd name="connsiteY0" fmla="*/ 289560 h 3693120"/>
                <a:gd name="connsiteX1" fmla="*/ 1135380 w 2148008"/>
                <a:gd name="connsiteY1" fmla="*/ 510540 h 3693120"/>
                <a:gd name="connsiteX2" fmla="*/ 1043940 w 2148008"/>
                <a:gd name="connsiteY2" fmla="*/ 937260 h 3693120"/>
                <a:gd name="connsiteX3" fmla="*/ 929640 w 2148008"/>
                <a:gd name="connsiteY3" fmla="*/ 1402080 h 3693120"/>
                <a:gd name="connsiteX4" fmla="*/ 853440 w 2148008"/>
                <a:gd name="connsiteY4" fmla="*/ 1638300 h 3693120"/>
                <a:gd name="connsiteX5" fmla="*/ 746760 w 2148008"/>
                <a:gd name="connsiteY5" fmla="*/ 1882140 h 3693120"/>
                <a:gd name="connsiteX6" fmla="*/ 601980 w 2148008"/>
                <a:gd name="connsiteY6" fmla="*/ 2095500 h 3693120"/>
                <a:gd name="connsiteX7" fmla="*/ 320040 w 2148008"/>
                <a:gd name="connsiteY7" fmla="*/ 2499360 h 3693120"/>
                <a:gd name="connsiteX8" fmla="*/ 182880 w 2148008"/>
                <a:gd name="connsiteY8" fmla="*/ 2613660 h 3693120"/>
                <a:gd name="connsiteX9" fmla="*/ 129540 w 2148008"/>
                <a:gd name="connsiteY9" fmla="*/ 2727960 h 3693120"/>
                <a:gd name="connsiteX10" fmla="*/ 15240 w 2148008"/>
                <a:gd name="connsiteY10" fmla="*/ 2834640 h 3693120"/>
                <a:gd name="connsiteX11" fmla="*/ 7620 w 2148008"/>
                <a:gd name="connsiteY11" fmla="*/ 2971800 h 3693120"/>
                <a:gd name="connsiteX12" fmla="*/ 0 w 2148008"/>
                <a:gd name="connsiteY12" fmla="*/ 3078480 h 3693120"/>
                <a:gd name="connsiteX13" fmla="*/ 99060 w 2148008"/>
                <a:gd name="connsiteY13" fmla="*/ 3139440 h 3693120"/>
                <a:gd name="connsiteX14" fmla="*/ 160020 w 2148008"/>
                <a:gd name="connsiteY14" fmla="*/ 3230880 h 3693120"/>
                <a:gd name="connsiteX15" fmla="*/ 229597 w 2148008"/>
                <a:gd name="connsiteY15" fmla="*/ 3381283 h 3693120"/>
                <a:gd name="connsiteX16" fmla="*/ 387312 w 2148008"/>
                <a:gd name="connsiteY16" fmla="*/ 3453852 h 3693120"/>
                <a:gd name="connsiteX17" fmla="*/ 512773 w 2148008"/>
                <a:gd name="connsiteY17" fmla="*/ 3435135 h 3693120"/>
                <a:gd name="connsiteX18" fmla="*/ 593712 w 2148008"/>
                <a:gd name="connsiteY18" fmla="*/ 3403614 h 3693120"/>
                <a:gd name="connsiteX19" fmla="*/ 649862 w 2148008"/>
                <a:gd name="connsiteY19" fmla="*/ 3464190 h 3693120"/>
                <a:gd name="connsiteX20" fmla="*/ 930050 w 2148008"/>
                <a:gd name="connsiteY20" fmla="*/ 3413406 h 3693120"/>
                <a:gd name="connsiteX21" fmla="*/ 1196340 w 2148008"/>
                <a:gd name="connsiteY21" fmla="*/ 3459480 h 3693120"/>
                <a:gd name="connsiteX22" fmla="*/ 1363980 w 2148008"/>
                <a:gd name="connsiteY22" fmla="*/ 3589020 h 3693120"/>
                <a:gd name="connsiteX23" fmla="*/ 1623430 w 2148008"/>
                <a:gd name="connsiteY23" fmla="*/ 3690276 h 3693120"/>
                <a:gd name="connsiteX24" fmla="*/ 1675927 w 2148008"/>
                <a:gd name="connsiteY24" fmla="*/ 3516528 h 3693120"/>
                <a:gd name="connsiteX25" fmla="*/ 1791235 w 2148008"/>
                <a:gd name="connsiteY25" fmla="*/ 3445930 h 3693120"/>
                <a:gd name="connsiteX26" fmla="*/ 2021349 w 2148008"/>
                <a:gd name="connsiteY26" fmla="*/ 3404355 h 3693120"/>
                <a:gd name="connsiteX27" fmla="*/ 2146493 w 2148008"/>
                <a:gd name="connsiteY27" fmla="*/ 3055270 h 3693120"/>
                <a:gd name="connsiteX28" fmla="*/ 2078528 w 2148008"/>
                <a:gd name="connsiteY28" fmla="*/ 2860627 h 3693120"/>
                <a:gd name="connsiteX29" fmla="*/ 1903217 w 2148008"/>
                <a:gd name="connsiteY29" fmla="*/ 2692370 h 3693120"/>
                <a:gd name="connsiteX30" fmla="*/ 1749632 w 2148008"/>
                <a:gd name="connsiteY30" fmla="*/ 2448634 h 3693120"/>
                <a:gd name="connsiteX31" fmla="*/ 1638449 w 2148008"/>
                <a:gd name="connsiteY31" fmla="*/ 2139722 h 3693120"/>
                <a:gd name="connsiteX32" fmla="*/ 1606193 w 2148008"/>
                <a:gd name="connsiteY32" fmla="*/ 1772188 h 3693120"/>
                <a:gd name="connsiteX33" fmla="*/ 1653540 w 2148008"/>
                <a:gd name="connsiteY33" fmla="*/ 1264920 h 3693120"/>
                <a:gd name="connsiteX34" fmla="*/ 1691640 w 2148008"/>
                <a:gd name="connsiteY34" fmla="*/ 952500 h 3693120"/>
                <a:gd name="connsiteX35" fmla="*/ 1760220 w 2148008"/>
                <a:gd name="connsiteY35" fmla="*/ 533400 h 3693120"/>
                <a:gd name="connsiteX36" fmla="*/ 1844040 w 2148008"/>
                <a:gd name="connsiteY36" fmla="*/ 144780 h 3693120"/>
                <a:gd name="connsiteX37" fmla="*/ 1211580 w 2148008"/>
                <a:gd name="connsiteY37" fmla="*/ 0 h 3693120"/>
                <a:gd name="connsiteX38" fmla="*/ 1165860 w 2148008"/>
                <a:gd name="connsiteY38" fmla="*/ 289560 h 3693120"/>
                <a:gd name="connsiteX0" fmla="*/ 1165860 w 2148008"/>
                <a:gd name="connsiteY0" fmla="*/ 289560 h 3693120"/>
                <a:gd name="connsiteX1" fmla="*/ 1135380 w 2148008"/>
                <a:gd name="connsiteY1" fmla="*/ 510540 h 3693120"/>
                <a:gd name="connsiteX2" fmla="*/ 1043940 w 2148008"/>
                <a:gd name="connsiteY2" fmla="*/ 937260 h 3693120"/>
                <a:gd name="connsiteX3" fmla="*/ 929640 w 2148008"/>
                <a:gd name="connsiteY3" fmla="*/ 1402080 h 3693120"/>
                <a:gd name="connsiteX4" fmla="*/ 853440 w 2148008"/>
                <a:gd name="connsiteY4" fmla="*/ 1638300 h 3693120"/>
                <a:gd name="connsiteX5" fmla="*/ 746760 w 2148008"/>
                <a:gd name="connsiteY5" fmla="*/ 1882140 h 3693120"/>
                <a:gd name="connsiteX6" fmla="*/ 601980 w 2148008"/>
                <a:gd name="connsiteY6" fmla="*/ 2095500 h 3693120"/>
                <a:gd name="connsiteX7" fmla="*/ 320040 w 2148008"/>
                <a:gd name="connsiteY7" fmla="*/ 2499360 h 3693120"/>
                <a:gd name="connsiteX8" fmla="*/ 182880 w 2148008"/>
                <a:gd name="connsiteY8" fmla="*/ 2613660 h 3693120"/>
                <a:gd name="connsiteX9" fmla="*/ 129540 w 2148008"/>
                <a:gd name="connsiteY9" fmla="*/ 2727960 h 3693120"/>
                <a:gd name="connsiteX10" fmla="*/ 15240 w 2148008"/>
                <a:gd name="connsiteY10" fmla="*/ 2834640 h 3693120"/>
                <a:gd name="connsiteX11" fmla="*/ 7620 w 2148008"/>
                <a:gd name="connsiteY11" fmla="*/ 2971800 h 3693120"/>
                <a:gd name="connsiteX12" fmla="*/ 0 w 2148008"/>
                <a:gd name="connsiteY12" fmla="*/ 3078480 h 3693120"/>
                <a:gd name="connsiteX13" fmla="*/ 99060 w 2148008"/>
                <a:gd name="connsiteY13" fmla="*/ 3139440 h 3693120"/>
                <a:gd name="connsiteX14" fmla="*/ 160020 w 2148008"/>
                <a:gd name="connsiteY14" fmla="*/ 3230880 h 3693120"/>
                <a:gd name="connsiteX15" fmla="*/ 229597 w 2148008"/>
                <a:gd name="connsiteY15" fmla="*/ 3381283 h 3693120"/>
                <a:gd name="connsiteX16" fmla="*/ 387312 w 2148008"/>
                <a:gd name="connsiteY16" fmla="*/ 3453852 h 3693120"/>
                <a:gd name="connsiteX17" fmla="*/ 512773 w 2148008"/>
                <a:gd name="connsiteY17" fmla="*/ 3435135 h 3693120"/>
                <a:gd name="connsiteX18" fmla="*/ 593712 w 2148008"/>
                <a:gd name="connsiteY18" fmla="*/ 3403614 h 3693120"/>
                <a:gd name="connsiteX19" fmla="*/ 649862 w 2148008"/>
                <a:gd name="connsiteY19" fmla="*/ 3464190 h 3693120"/>
                <a:gd name="connsiteX20" fmla="*/ 930050 w 2148008"/>
                <a:gd name="connsiteY20" fmla="*/ 3413406 h 3693120"/>
                <a:gd name="connsiteX21" fmla="*/ 1196340 w 2148008"/>
                <a:gd name="connsiteY21" fmla="*/ 3459480 h 3693120"/>
                <a:gd name="connsiteX22" fmla="*/ 1363980 w 2148008"/>
                <a:gd name="connsiteY22" fmla="*/ 3589020 h 3693120"/>
                <a:gd name="connsiteX23" fmla="*/ 1623430 w 2148008"/>
                <a:gd name="connsiteY23" fmla="*/ 3690276 h 3693120"/>
                <a:gd name="connsiteX24" fmla="*/ 1675927 w 2148008"/>
                <a:gd name="connsiteY24" fmla="*/ 3516528 h 3693120"/>
                <a:gd name="connsiteX25" fmla="*/ 1791235 w 2148008"/>
                <a:gd name="connsiteY25" fmla="*/ 3445930 h 3693120"/>
                <a:gd name="connsiteX26" fmla="*/ 2021349 w 2148008"/>
                <a:gd name="connsiteY26" fmla="*/ 3404355 h 3693120"/>
                <a:gd name="connsiteX27" fmla="*/ 2146493 w 2148008"/>
                <a:gd name="connsiteY27" fmla="*/ 3055270 h 3693120"/>
                <a:gd name="connsiteX28" fmla="*/ 2078528 w 2148008"/>
                <a:gd name="connsiteY28" fmla="*/ 2860627 h 3693120"/>
                <a:gd name="connsiteX29" fmla="*/ 1903217 w 2148008"/>
                <a:gd name="connsiteY29" fmla="*/ 2692370 h 3693120"/>
                <a:gd name="connsiteX30" fmla="*/ 1749632 w 2148008"/>
                <a:gd name="connsiteY30" fmla="*/ 2448634 h 3693120"/>
                <a:gd name="connsiteX31" fmla="*/ 1638449 w 2148008"/>
                <a:gd name="connsiteY31" fmla="*/ 2139722 h 3693120"/>
                <a:gd name="connsiteX32" fmla="*/ 1606193 w 2148008"/>
                <a:gd name="connsiteY32" fmla="*/ 1772188 h 3693120"/>
                <a:gd name="connsiteX33" fmla="*/ 1653540 w 2148008"/>
                <a:gd name="connsiteY33" fmla="*/ 1264920 h 3693120"/>
                <a:gd name="connsiteX34" fmla="*/ 1691640 w 2148008"/>
                <a:gd name="connsiteY34" fmla="*/ 952500 h 3693120"/>
                <a:gd name="connsiteX35" fmla="*/ 1760220 w 2148008"/>
                <a:gd name="connsiteY35" fmla="*/ 533400 h 3693120"/>
                <a:gd name="connsiteX36" fmla="*/ 1844040 w 2148008"/>
                <a:gd name="connsiteY36" fmla="*/ 144780 h 3693120"/>
                <a:gd name="connsiteX37" fmla="*/ 1211580 w 2148008"/>
                <a:gd name="connsiteY37" fmla="*/ 0 h 3693120"/>
                <a:gd name="connsiteX38" fmla="*/ 1165860 w 2148008"/>
                <a:gd name="connsiteY38" fmla="*/ 289560 h 3693120"/>
                <a:gd name="connsiteX0" fmla="*/ 1165860 w 2148008"/>
                <a:gd name="connsiteY0" fmla="*/ 289560 h 3693120"/>
                <a:gd name="connsiteX1" fmla="*/ 1135380 w 2148008"/>
                <a:gd name="connsiteY1" fmla="*/ 510540 h 3693120"/>
                <a:gd name="connsiteX2" fmla="*/ 1043940 w 2148008"/>
                <a:gd name="connsiteY2" fmla="*/ 937260 h 3693120"/>
                <a:gd name="connsiteX3" fmla="*/ 929640 w 2148008"/>
                <a:gd name="connsiteY3" fmla="*/ 1402080 h 3693120"/>
                <a:gd name="connsiteX4" fmla="*/ 853440 w 2148008"/>
                <a:gd name="connsiteY4" fmla="*/ 1638300 h 3693120"/>
                <a:gd name="connsiteX5" fmla="*/ 746760 w 2148008"/>
                <a:gd name="connsiteY5" fmla="*/ 1882140 h 3693120"/>
                <a:gd name="connsiteX6" fmla="*/ 601980 w 2148008"/>
                <a:gd name="connsiteY6" fmla="*/ 2095500 h 3693120"/>
                <a:gd name="connsiteX7" fmla="*/ 320040 w 2148008"/>
                <a:gd name="connsiteY7" fmla="*/ 2499360 h 3693120"/>
                <a:gd name="connsiteX8" fmla="*/ 182880 w 2148008"/>
                <a:gd name="connsiteY8" fmla="*/ 2613660 h 3693120"/>
                <a:gd name="connsiteX9" fmla="*/ 129540 w 2148008"/>
                <a:gd name="connsiteY9" fmla="*/ 2727960 h 3693120"/>
                <a:gd name="connsiteX10" fmla="*/ 15240 w 2148008"/>
                <a:gd name="connsiteY10" fmla="*/ 2834640 h 3693120"/>
                <a:gd name="connsiteX11" fmla="*/ 7620 w 2148008"/>
                <a:gd name="connsiteY11" fmla="*/ 2971800 h 3693120"/>
                <a:gd name="connsiteX12" fmla="*/ 0 w 2148008"/>
                <a:gd name="connsiteY12" fmla="*/ 3078480 h 3693120"/>
                <a:gd name="connsiteX13" fmla="*/ 99060 w 2148008"/>
                <a:gd name="connsiteY13" fmla="*/ 3139440 h 3693120"/>
                <a:gd name="connsiteX14" fmla="*/ 160020 w 2148008"/>
                <a:gd name="connsiteY14" fmla="*/ 3230880 h 3693120"/>
                <a:gd name="connsiteX15" fmla="*/ 229597 w 2148008"/>
                <a:gd name="connsiteY15" fmla="*/ 3381283 h 3693120"/>
                <a:gd name="connsiteX16" fmla="*/ 387312 w 2148008"/>
                <a:gd name="connsiteY16" fmla="*/ 3453852 h 3693120"/>
                <a:gd name="connsiteX17" fmla="*/ 512773 w 2148008"/>
                <a:gd name="connsiteY17" fmla="*/ 3435135 h 3693120"/>
                <a:gd name="connsiteX18" fmla="*/ 593712 w 2148008"/>
                <a:gd name="connsiteY18" fmla="*/ 3403614 h 3693120"/>
                <a:gd name="connsiteX19" fmla="*/ 649862 w 2148008"/>
                <a:gd name="connsiteY19" fmla="*/ 3464190 h 3693120"/>
                <a:gd name="connsiteX20" fmla="*/ 930050 w 2148008"/>
                <a:gd name="connsiteY20" fmla="*/ 3413406 h 3693120"/>
                <a:gd name="connsiteX21" fmla="*/ 1196340 w 2148008"/>
                <a:gd name="connsiteY21" fmla="*/ 3459480 h 3693120"/>
                <a:gd name="connsiteX22" fmla="*/ 1363980 w 2148008"/>
                <a:gd name="connsiteY22" fmla="*/ 3589020 h 3693120"/>
                <a:gd name="connsiteX23" fmla="*/ 1623430 w 2148008"/>
                <a:gd name="connsiteY23" fmla="*/ 3690276 h 3693120"/>
                <a:gd name="connsiteX24" fmla="*/ 1675927 w 2148008"/>
                <a:gd name="connsiteY24" fmla="*/ 3516528 h 3693120"/>
                <a:gd name="connsiteX25" fmla="*/ 1791235 w 2148008"/>
                <a:gd name="connsiteY25" fmla="*/ 3445930 h 3693120"/>
                <a:gd name="connsiteX26" fmla="*/ 2021349 w 2148008"/>
                <a:gd name="connsiteY26" fmla="*/ 3404355 h 3693120"/>
                <a:gd name="connsiteX27" fmla="*/ 2146493 w 2148008"/>
                <a:gd name="connsiteY27" fmla="*/ 3055270 h 3693120"/>
                <a:gd name="connsiteX28" fmla="*/ 2078528 w 2148008"/>
                <a:gd name="connsiteY28" fmla="*/ 2860627 h 3693120"/>
                <a:gd name="connsiteX29" fmla="*/ 1903217 w 2148008"/>
                <a:gd name="connsiteY29" fmla="*/ 2692370 h 3693120"/>
                <a:gd name="connsiteX30" fmla="*/ 1749632 w 2148008"/>
                <a:gd name="connsiteY30" fmla="*/ 2448634 h 3693120"/>
                <a:gd name="connsiteX31" fmla="*/ 1638449 w 2148008"/>
                <a:gd name="connsiteY31" fmla="*/ 2139722 h 3693120"/>
                <a:gd name="connsiteX32" fmla="*/ 1606193 w 2148008"/>
                <a:gd name="connsiteY32" fmla="*/ 1772188 h 3693120"/>
                <a:gd name="connsiteX33" fmla="*/ 1653540 w 2148008"/>
                <a:gd name="connsiteY33" fmla="*/ 1264920 h 3693120"/>
                <a:gd name="connsiteX34" fmla="*/ 1691640 w 2148008"/>
                <a:gd name="connsiteY34" fmla="*/ 952500 h 3693120"/>
                <a:gd name="connsiteX35" fmla="*/ 1760220 w 2148008"/>
                <a:gd name="connsiteY35" fmla="*/ 533400 h 3693120"/>
                <a:gd name="connsiteX36" fmla="*/ 1844040 w 2148008"/>
                <a:gd name="connsiteY36" fmla="*/ 144780 h 3693120"/>
                <a:gd name="connsiteX37" fmla="*/ 1211580 w 2148008"/>
                <a:gd name="connsiteY37" fmla="*/ 0 h 3693120"/>
                <a:gd name="connsiteX38" fmla="*/ 1165860 w 2148008"/>
                <a:gd name="connsiteY38" fmla="*/ 289560 h 3693120"/>
                <a:gd name="connsiteX0" fmla="*/ 1171477 w 2153625"/>
                <a:gd name="connsiteY0" fmla="*/ 289560 h 3693120"/>
                <a:gd name="connsiteX1" fmla="*/ 1140997 w 2153625"/>
                <a:gd name="connsiteY1" fmla="*/ 510540 h 3693120"/>
                <a:gd name="connsiteX2" fmla="*/ 1049557 w 2153625"/>
                <a:gd name="connsiteY2" fmla="*/ 937260 h 3693120"/>
                <a:gd name="connsiteX3" fmla="*/ 935257 w 2153625"/>
                <a:gd name="connsiteY3" fmla="*/ 1402080 h 3693120"/>
                <a:gd name="connsiteX4" fmla="*/ 859057 w 2153625"/>
                <a:gd name="connsiteY4" fmla="*/ 1638300 h 3693120"/>
                <a:gd name="connsiteX5" fmla="*/ 752377 w 2153625"/>
                <a:gd name="connsiteY5" fmla="*/ 1882140 h 3693120"/>
                <a:gd name="connsiteX6" fmla="*/ 607597 w 2153625"/>
                <a:gd name="connsiteY6" fmla="*/ 2095500 h 3693120"/>
                <a:gd name="connsiteX7" fmla="*/ 325657 w 2153625"/>
                <a:gd name="connsiteY7" fmla="*/ 2499360 h 3693120"/>
                <a:gd name="connsiteX8" fmla="*/ 188497 w 2153625"/>
                <a:gd name="connsiteY8" fmla="*/ 2613660 h 3693120"/>
                <a:gd name="connsiteX9" fmla="*/ 135157 w 2153625"/>
                <a:gd name="connsiteY9" fmla="*/ 2727960 h 3693120"/>
                <a:gd name="connsiteX10" fmla="*/ 20857 w 2153625"/>
                <a:gd name="connsiteY10" fmla="*/ 2834640 h 3693120"/>
                <a:gd name="connsiteX11" fmla="*/ 13237 w 2153625"/>
                <a:gd name="connsiteY11" fmla="*/ 2971800 h 3693120"/>
                <a:gd name="connsiteX12" fmla="*/ 5617 w 2153625"/>
                <a:gd name="connsiteY12" fmla="*/ 3078480 h 3693120"/>
                <a:gd name="connsiteX13" fmla="*/ 104677 w 2153625"/>
                <a:gd name="connsiteY13" fmla="*/ 3139440 h 3693120"/>
                <a:gd name="connsiteX14" fmla="*/ 165637 w 2153625"/>
                <a:gd name="connsiteY14" fmla="*/ 3230880 h 3693120"/>
                <a:gd name="connsiteX15" fmla="*/ 235214 w 2153625"/>
                <a:gd name="connsiteY15" fmla="*/ 3381283 h 3693120"/>
                <a:gd name="connsiteX16" fmla="*/ 392929 w 2153625"/>
                <a:gd name="connsiteY16" fmla="*/ 3453852 h 3693120"/>
                <a:gd name="connsiteX17" fmla="*/ 518390 w 2153625"/>
                <a:gd name="connsiteY17" fmla="*/ 3435135 h 3693120"/>
                <a:gd name="connsiteX18" fmla="*/ 599329 w 2153625"/>
                <a:gd name="connsiteY18" fmla="*/ 3403614 h 3693120"/>
                <a:gd name="connsiteX19" fmla="*/ 655479 w 2153625"/>
                <a:gd name="connsiteY19" fmla="*/ 3464190 h 3693120"/>
                <a:gd name="connsiteX20" fmla="*/ 935667 w 2153625"/>
                <a:gd name="connsiteY20" fmla="*/ 3413406 h 3693120"/>
                <a:gd name="connsiteX21" fmla="*/ 1201957 w 2153625"/>
                <a:gd name="connsiteY21" fmla="*/ 3459480 h 3693120"/>
                <a:gd name="connsiteX22" fmla="*/ 1369597 w 2153625"/>
                <a:gd name="connsiteY22" fmla="*/ 3589020 h 3693120"/>
                <a:gd name="connsiteX23" fmla="*/ 1629047 w 2153625"/>
                <a:gd name="connsiteY23" fmla="*/ 3690276 h 3693120"/>
                <a:gd name="connsiteX24" fmla="*/ 1681544 w 2153625"/>
                <a:gd name="connsiteY24" fmla="*/ 3516528 h 3693120"/>
                <a:gd name="connsiteX25" fmla="*/ 1796852 w 2153625"/>
                <a:gd name="connsiteY25" fmla="*/ 3445930 h 3693120"/>
                <a:gd name="connsiteX26" fmla="*/ 2026966 w 2153625"/>
                <a:gd name="connsiteY26" fmla="*/ 3404355 h 3693120"/>
                <a:gd name="connsiteX27" fmla="*/ 2152110 w 2153625"/>
                <a:gd name="connsiteY27" fmla="*/ 3055270 h 3693120"/>
                <a:gd name="connsiteX28" fmla="*/ 2084145 w 2153625"/>
                <a:gd name="connsiteY28" fmla="*/ 2860627 h 3693120"/>
                <a:gd name="connsiteX29" fmla="*/ 1908834 w 2153625"/>
                <a:gd name="connsiteY29" fmla="*/ 2692370 h 3693120"/>
                <a:gd name="connsiteX30" fmla="*/ 1755249 w 2153625"/>
                <a:gd name="connsiteY30" fmla="*/ 2448634 h 3693120"/>
                <a:gd name="connsiteX31" fmla="*/ 1644066 w 2153625"/>
                <a:gd name="connsiteY31" fmla="*/ 2139722 h 3693120"/>
                <a:gd name="connsiteX32" fmla="*/ 1611810 w 2153625"/>
                <a:gd name="connsiteY32" fmla="*/ 1772188 h 3693120"/>
                <a:gd name="connsiteX33" fmla="*/ 1659157 w 2153625"/>
                <a:gd name="connsiteY33" fmla="*/ 1264920 h 3693120"/>
                <a:gd name="connsiteX34" fmla="*/ 1697257 w 2153625"/>
                <a:gd name="connsiteY34" fmla="*/ 952500 h 3693120"/>
                <a:gd name="connsiteX35" fmla="*/ 1765837 w 2153625"/>
                <a:gd name="connsiteY35" fmla="*/ 533400 h 3693120"/>
                <a:gd name="connsiteX36" fmla="*/ 1849657 w 2153625"/>
                <a:gd name="connsiteY36" fmla="*/ 144780 h 3693120"/>
                <a:gd name="connsiteX37" fmla="*/ 1217197 w 2153625"/>
                <a:gd name="connsiteY37" fmla="*/ 0 h 3693120"/>
                <a:gd name="connsiteX38" fmla="*/ 1171477 w 2153625"/>
                <a:gd name="connsiteY38" fmla="*/ 289560 h 3693120"/>
                <a:gd name="connsiteX0" fmla="*/ 1171477 w 2153625"/>
                <a:gd name="connsiteY0" fmla="*/ 289560 h 3693120"/>
                <a:gd name="connsiteX1" fmla="*/ 1140997 w 2153625"/>
                <a:gd name="connsiteY1" fmla="*/ 510540 h 3693120"/>
                <a:gd name="connsiteX2" fmla="*/ 1049557 w 2153625"/>
                <a:gd name="connsiteY2" fmla="*/ 937260 h 3693120"/>
                <a:gd name="connsiteX3" fmla="*/ 935257 w 2153625"/>
                <a:gd name="connsiteY3" fmla="*/ 1402080 h 3693120"/>
                <a:gd name="connsiteX4" fmla="*/ 859057 w 2153625"/>
                <a:gd name="connsiteY4" fmla="*/ 1638300 h 3693120"/>
                <a:gd name="connsiteX5" fmla="*/ 752377 w 2153625"/>
                <a:gd name="connsiteY5" fmla="*/ 1882140 h 3693120"/>
                <a:gd name="connsiteX6" fmla="*/ 607597 w 2153625"/>
                <a:gd name="connsiteY6" fmla="*/ 2095500 h 3693120"/>
                <a:gd name="connsiteX7" fmla="*/ 325657 w 2153625"/>
                <a:gd name="connsiteY7" fmla="*/ 2499360 h 3693120"/>
                <a:gd name="connsiteX8" fmla="*/ 188497 w 2153625"/>
                <a:gd name="connsiteY8" fmla="*/ 2613660 h 3693120"/>
                <a:gd name="connsiteX9" fmla="*/ 135157 w 2153625"/>
                <a:gd name="connsiteY9" fmla="*/ 2727960 h 3693120"/>
                <a:gd name="connsiteX10" fmla="*/ 20857 w 2153625"/>
                <a:gd name="connsiteY10" fmla="*/ 2834640 h 3693120"/>
                <a:gd name="connsiteX11" fmla="*/ 13237 w 2153625"/>
                <a:gd name="connsiteY11" fmla="*/ 2971800 h 3693120"/>
                <a:gd name="connsiteX12" fmla="*/ 5617 w 2153625"/>
                <a:gd name="connsiteY12" fmla="*/ 3078480 h 3693120"/>
                <a:gd name="connsiteX13" fmla="*/ 104677 w 2153625"/>
                <a:gd name="connsiteY13" fmla="*/ 3139440 h 3693120"/>
                <a:gd name="connsiteX14" fmla="*/ 165637 w 2153625"/>
                <a:gd name="connsiteY14" fmla="*/ 3230880 h 3693120"/>
                <a:gd name="connsiteX15" fmla="*/ 235214 w 2153625"/>
                <a:gd name="connsiteY15" fmla="*/ 3381283 h 3693120"/>
                <a:gd name="connsiteX16" fmla="*/ 392929 w 2153625"/>
                <a:gd name="connsiteY16" fmla="*/ 3453852 h 3693120"/>
                <a:gd name="connsiteX17" fmla="*/ 518390 w 2153625"/>
                <a:gd name="connsiteY17" fmla="*/ 3435135 h 3693120"/>
                <a:gd name="connsiteX18" fmla="*/ 599329 w 2153625"/>
                <a:gd name="connsiteY18" fmla="*/ 3403614 h 3693120"/>
                <a:gd name="connsiteX19" fmla="*/ 655479 w 2153625"/>
                <a:gd name="connsiteY19" fmla="*/ 3464190 h 3693120"/>
                <a:gd name="connsiteX20" fmla="*/ 935667 w 2153625"/>
                <a:gd name="connsiteY20" fmla="*/ 3413406 h 3693120"/>
                <a:gd name="connsiteX21" fmla="*/ 1201957 w 2153625"/>
                <a:gd name="connsiteY21" fmla="*/ 3459480 h 3693120"/>
                <a:gd name="connsiteX22" fmla="*/ 1369597 w 2153625"/>
                <a:gd name="connsiteY22" fmla="*/ 3589020 h 3693120"/>
                <a:gd name="connsiteX23" fmla="*/ 1629047 w 2153625"/>
                <a:gd name="connsiteY23" fmla="*/ 3690276 h 3693120"/>
                <a:gd name="connsiteX24" fmla="*/ 1681544 w 2153625"/>
                <a:gd name="connsiteY24" fmla="*/ 3516528 h 3693120"/>
                <a:gd name="connsiteX25" fmla="*/ 1796852 w 2153625"/>
                <a:gd name="connsiteY25" fmla="*/ 3445930 h 3693120"/>
                <a:gd name="connsiteX26" fmla="*/ 2026966 w 2153625"/>
                <a:gd name="connsiteY26" fmla="*/ 3404355 h 3693120"/>
                <a:gd name="connsiteX27" fmla="*/ 2152110 w 2153625"/>
                <a:gd name="connsiteY27" fmla="*/ 3055270 h 3693120"/>
                <a:gd name="connsiteX28" fmla="*/ 2084145 w 2153625"/>
                <a:gd name="connsiteY28" fmla="*/ 2860627 h 3693120"/>
                <a:gd name="connsiteX29" fmla="*/ 1908834 w 2153625"/>
                <a:gd name="connsiteY29" fmla="*/ 2692370 h 3693120"/>
                <a:gd name="connsiteX30" fmla="*/ 1755249 w 2153625"/>
                <a:gd name="connsiteY30" fmla="*/ 2448634 h 3693120"/>
                <a:gd name="connsiteX31" fmla="*/ 1644066 w 2153625"/>
                <a:gd name="connsiteY31" fmla="*/ 2139722 h 3693120"/>
                <a:gd name="connsiteX32" fmla="*/ 1611810 w 2153625"/>
                <a:gd name="connsiteY32" fmla="*/ 1772188 h 3693120"/>
                <a:gd name="connsiteX33" fmla="*/ 1659157 w 2153625"/>
                <a:gd name="connsiteY33" fmla="*/ 1264920 h 3693120"/>
                <a:gd name="connsiteX34" fmla="*/ 1697257 w 2153625"/>
                <a:gd name="connsiteY34" fmla="*/ 952500 h 3693120"/>
                <a:gd name="connsiteX35" fmla="*/ 1765837 w 2153625"/>
                <a:gd name="connsiteY35" fmla="*/ 533400 h 3693120"/>
                <a:gd name="connsiteX36" fmla="*/ 1849657 w 2153625"/>
                <a:gd name="connsiteY36" fmla="*/ 144780 h 3693120"/>
                <a:gd name="connsiteX37" fmla="*/ 1217197 w 2153625"/>
                <a:gd name="connsiteY37" fmla="*/ 0 h 3693120"/>
                <a:gd name="connsiteX38" fmla="*/ 1171477 w 2153625"/>
                <a:gd name="connsiteY38" fmla="*/ 289560 h 3693120"/>
                <a:gd name="connsiteX0" fmla="*/ 1171477 w 2153625"/>
                <a:gd name="connsiteY0" fmla="*/ 289560 h 3693120"/>
                <a:gd name="connsiteX1" fmla="*/ 1140997 w 2153625"/>
                <a:gd name="connsiteY1" fmla="*/ 510540 h 3693120"/>
                <a:gd name="connsiteX2" fmla="*/ 1049557 w 2153625"/>
                <a:gd name="connsiteY2" fmla="*/ 937260 h 3693120"/>
                <a:gd name="connsiteX3" fmla="*/ 935257 w 2153625"/>
                <a:gd name="connsiteY3" fmla="*/ 1402080 h 3693120"/>
                <a:gd name="connsiteX4" fmla="*/ 859057 w 2153625"/>
                <a:gd name="connsiteY4" fmla="*/ 1638300 h 3693120"/>
                <a:gd name="connsiteX5" fmla="*/ 752377 w 2153625"/>
                <a:gd name="connsiteY5" fmla="*/ 1882140 h 3693120"/>
                <a:gd name="connsiteX6" fmla="*/ 607597 w 2153625"/>
                <a:gd name="connsiteY6" fmla="*/ 2095500 h 3693120"/>
                <a:gd name="connsiteX7" fmla="*/ 325657 w 2153625"/>
                <a:gd name="connsiteY7" fmla="*/ 2499360 h 3693120"/>
                <a:gd name="connsiteX8" fmla="*/ 188497 w 2153625"/>
                <a:gd name="connsiteY8" fmla="*/ 2613660 h 3693120"/>
                <a:gd name="connsiteX9" fmla="*/ 135157 w 2153625"/>
                <a:gd name="connsiteY9" fmla="*/ 2727960 h 3693120"/>
                <a:gd name="connsiteX10" fmla="*/ 20857 w 2153625"/>
                <a:gd name="connsiteY10" fmla="*/ 2834640 h 3693120"/>
                <a:gd name="connsiteX11" fmla="*/ 13237 w 2153625"/>
                <a:gd name="connsiteY11" fmla="*/ 2971800 h 3693120"/>
                <a:gd name="connsiteX12" fmla="*/ 5617 w 2153625"/>
                <a:gd name="connsiteY12" fmla="*/ 3078480 h 3693120"/>
                <a:gd name="connsiteX13" fmla="*/ 104677 w 2153625"/>
                <a:gd name="connsiteY13" fmla="*/ 3139440 h 3693120"/>
                <a:gd name="connsiteX14" fmla="*/ 165637 w 2153625"/>
                <a:gd name="connsiteY14" fmla="*/ 3230880 h 3693120"/>
                <a:gd name="connsiteX15" fmla="*/ 235214 w 2153625"/>
                <a:gd name="connsiteY15" fmla="*/ 3381283 h 3693120"/>
                <a:gd name="connsiteX16" fmla="*/ 392929 w 2153625"/>
                <a:gd name="connsiteY16" fmla="*/ 3453852 h 3693120"/>
                <a:gd name="connsiteX17" fmla="*/ 518390 w 2153625"/>
                <a:gd name="connsiteY17" fmla="*/ 3435135 h 3693120"/>
                <a:gd name="connsiteX18" fmla="*/ 599329 w 2153625"/>
                <a:gd name="connsiteY18" fmla="*/ 3403614 h 3693120"/>
                <a:gd name="connsiteX19" fmla="*/ 655479 w 2153625"/>
                <a:gd name="connsiteY19" fmla="*/ 3464190 h 3693120"/>
                <a:gd name="connsiteX20" fmla="*/ 935667 w 2153625"/>
                <a:gd name="connsiteY20" fmla="*/ 3413406 h 3693120"/>
                <a:gd name="connsiteX21" fmla="*/ 1201957 w 2153625"/>
                <a:gd name="connsiteY21" fmla="*/ 3459480 h 3693120"/>
                <a:gd name="connsiteX22" fmla="*/ 1369597 w 2153625"/>
                <a:gd name="connsiteY22" fmla="*/ 3589020 h 3693120"/>
                <a:gd name="connsiteX23" fmla="*/ 1629047 w 2153625"/>
                <a:gd name="connsiteY23" fmla="*/ 3690276 h 3693120"/>
                <a:gd name="connsiteX24" fmla="*/ 1681544 w 2153625"/>
                <a:gd name="connsiteY24" fmla="*/ 3516528 h 3693120"/>
                <a:gd name="connsiteX25" fmla="*/ 1796852 w 2153625"/>
                <a:gd name="connsiteY25" fmla="*/ 3445930 h 3693120"/>
                <a:gd name="connsiteX26" fmla="*/ 2026966 w 2153625"/>
                <a:gd name="connsiteY26" fmla="*/ 3404355 h 3693120"/>
                <a:gd name="connsiteX27" fmla="*/ 2152110 w 2153625"/>
                <a:gd name="connsiteY27" fmla="*/ 3055270 h 3693120"/>
                <a:gd name="connsiteX28" fmla="*/ 2084145 w 2153625"/>
                <a:gd name="connsiteY28" fmla="*/ 2860627 h 3693120"/>
                <a:gd name="connsiteX29" fmla="*/ 1908834 w 2153625"/>
                <a:gd name="connsiteY29" fmla="*/ 2692370 h 3693120"/>
                <a:gd name="connsiteX30" fmla="*/ 1755249 w 2153625"/>
                <a:gd name="connsiteY30" fmla="*/ 2448634 h 3693120"/>
                <a:gd name="connsiteX31" fmla="*/ 1644066 w 2153625"/>
                <a:gd name="connsiteY31" fmla="*/ 2139722 h 3693120"/>
                <a:gd name="connsiteX32" fmla="*/ 1611810 w 2153625"/>
                <a:gd name="connsiteY32" fmla="*/ 1772188 h 3693120"/>
                <a:gd name="connsiteX33" fmla="*/ 1659157 w 2153625"/>
                <a:gd name="connsiteY33" fmla="*/ 1264920 h 3693120"/>
                <a:gd name="connsiteX34" fmla="*/ 1697257 w 2153625"/>
                <a:gd name="connsiteY34" fmla="*/ 952500 h 3693120"/>
                <a:gd name="connsiteX35" fmla="*/ 1765837 w 2153625"/>
                <a:gd name="connsiteY35" fmla="*/ 533400 h 3693120"/>
                <a:gd name="connsiteX36" fmla="*/ 1849657 w 2153625"/>
                <a:gd name="connsiteY36" fmla="*/ 144780 h 3693120"/>
                <a:gd name="connsiteX37" fmla="*/ 1217197 w 2153625"/>
                <a:gd name="connsiteY37" fmla="*/ 0 h 3693120"/>
                <a:gd name="connsiteX38" fmla="*/ 1171477 w 2153625"/>
                <a:gd name="connsiteY38" fmla="*/ 289560 h 3693120"/>
                <a:gd name="connsiteX0" fmla="*/ 1171477 w 2153625"/>
                <a:gd name="connsiteY0" fmla="*/ 289560 h 3693120"/>
                <a:gd name="connsiteX1" fmla="*/ 1140997 w 2153625"/>
                <a:gd name="connsiteY1" fmla="*/ 510540 h 3693120"/>
                <a:gd name="connsiteX2" fmla="*/ 1049557 w 2153625"/>
                <a:gd name="connsiteY2" fmla="*/ 937260 h 3693120"/>
                <a:gd name="connsiteX3" fmla="*/ 935257 w 2153625"/>
                <a:gd name="connsiteY3" fmla="*/ 1402080 h 3693120"/>
                <a:gd name="connsiteX4" fmla="*/ 859057 w 2153625"/>
                <a:gd name="connsiteY4" fmla="*/ 1638300 h 3693120"/>
                <a:gd name="connsiteX5" fmla="*/ 752377 w 2153625"/>
                <a:gd name="connsiteY5" fmla="*/ 1882140 h 3693120"/>
                <a:gd name="connsiteX6" fmla="*/ 607597 w 2153625"/>
                <a:gd name="connsiteY6" fmla="*/ 2095500 h 3693120"/>
                <a:gd name="connsiteX7" fmla="*/ 325657 w 2153625"/>
                <a:gd name="connsiteY7" fmla="*/ 2499360 h 3693120"/>
                <a:gd name="connsiteX8" fmla="*/ 188497 w 2153625"/>
                <a:gd name="connsiteY8" fmla="*/ 2613660 h 3693120"/>
                <a:gd name="connsiteX9" fmla="*/ 135157 w 2153625"/>
                <a:gd name="connsiteY9" fmla="*/ 2727960 h 3693120"/>
                <a:gd name="connsiteX10" fmla="*/ 20857 w 2153625"/>
                <a:gd name="connsiteY10" fmla="*/ 2834640 h 3693120"/>
                <a:gd name="connsiteX11" fmla="*/ 13237 w 2153625"/>
                <a:gd name="connsiteY11" fmla="*/ 2971800 h 3693120"/>
                <a:gd name="connsiteX12" fmla="*/ 5617 w 2153625"/>
                <a:gd name="connsiteY12" fmla="*/ 3078480 h 3693120"/>
                <a:gd name="connsiteX13" fmla="*/ 104677 w 2153625"/>
                <a:gd name="connsiteY13" fmla="*/ 3139440 h 3693120"/>
                <a:gd name="connsiteX14" fmla="*/ 146765 w 2153625"/>
                <a:gd name="connsiteY14" fmla="*/ 3243670 h 3693120"/>
                <a:gd name="connsiteX15" fmla="*/ 235214 w 2153625"/>
                <a:gd name="connsiteY15" fmla="*/ 3381283 h 3693120"/>
                <a:gd name="connsiteX16" fmla="*/ 392929 w 2153625"/>
                <a:gd name="connsiteY16" fmla="*/ 3453852 h 3693120"/>
                <a:gd name="connsiteX17" fmla="*/ 518390 w 2153625"/>
                <a:gd name="connsiteY17" fmla="*/ 3435135 h 3693120"/>
                <a:gd name="connsiteX18" fmla="*/ 599329 w 2153625"/>
                <a:gd name="connsiteY18" fmla="*/ 3403614 h 3693120"/>
                <a:gd name="connsiteX19" fmla="*/ 655479 w 2153625"/>
                <a:gd name="connsiteY19" fmla="*/ 3464190 h 3693120"/>
                <a:gd name="connsiteX20" fmla="*/ 935667 w 2153625"/>
                <a:gd name="connsiteY20" fmla="*/ 3413406 h 3693120"/>
                <a:gd name="connsiteX21" fmla="*/ 1201957 w 2153625"/>
                <a:gd name="connsiteY21" fmla="*/ 3459480 h 3693120"/>
                <a:gd name="connsiteX22" fmla="*/ 1369597 w 2153625"/>
                <a:gd name="connsiteY22" fmla="*/ 3589020 h 3693120"/>
                <a:gd name="connsiteX23" fmla="*/ 1629047 w 2153625"/>
                <a:gd name="connsiteY23" fmla="*/ 3690276 h 3693120"/>
                <a:gd name="connsiteX24" fmla="*/ 1681544 w 2153625"/>
                <a:gd name="connsiteY24" fmla="*/ 3516528 h 3693120"/>
                <a:gd name="connsiteX25" fmla="*/ 1796852 w 2153625"/>
                <a:gd name="connsiteY25" fmla="*/ 3445930 h 3693120"/>
                <a:gd name="connsiteX26" fmla="*/ 2026966 w 2153625"/>
                <a:gd name="connsiteY26" fmla="*/ 3404355 h 3693120"/>
                <a:gd name="connsiteX27" fmla="*/ 2152110 w 2153625"/>
                <a:gd name="connsiteY27" fmla="*/ 3055270 h 3693120"/>
                <a:gd name="connsiteX28" fmla="*/ 2084145 w 2153625"/>
                <a:gd name="connsiteY28" fmla="*/ 2860627 h 3693120"/>
                <a:gd name="connsiteX29" fmla="*/ 1908834 w 2153625"/>
                <a:gd name="connsiteY29" fmla="*/ 2692370 h 3693120"/>
                <a:gd name="connsiteX30" fmla="*/ 1755249 w 2153625"/>
                <a:gd name="connsiteY30" fmla="*/ 2448634 h 3693120"/>
                <a:gd name="connsiteX31" fmla="*/ 1644066 w 2153625"/>
                <a:gd name="connsiteY31" fmla="*/ 2139722 h 3693120"/>
                <a:gd name="connsiteX32" fmla="*/ 1611810 w 2153625"/>
                <a:gd name="connsiteY32" fmla="*/ 1772188 h 3693120"/>
                <a:gd name="connsiteX33" fmla="*/ 1659157 w 2153625"/>
                <a:gd name="connsiteY33" fmla="*/ 1264920 h 3693120"/>
                <a:gd name="connsiteX34" fmla="*/ 1697257 w 2153625"/>
                <a:gd name="connsiteY34" fmla="*/ 952500 h 3693120"/>
                <a:gd name="connsiteX35" fmla="*/ 1765837 w 2153625"/>
                <a:gd name="connsiteY35" fmla="*/ 533400 h 3693120"/>
                <a:gd name="connsiteX36" fmla="*/ 1849657 w 2153625"/>
                <a:gd name="connsiteY36" fmla="*/ 144780 h 3693120"/>
                <a:gd name="connsiteX37" fmla="*/ 1217197 w 2153625"/>
                <a:gd name="connsiteY37" fmla="*/ 0 h 3693120"/>
                <a:gd name="connsiteX38" fmla="*/ 1171477 w 2153625"/>
                <a:gd name="connsiteY38" fmla="*/ 289560 h 3693120"/>
                <a:gd name="connsiteX0" fmla="*/ 1169746 w 2151894"/>
                <a:gd name="connsiteY0" fmla="*/ 289560 h 3693120"/>
                <a:gd name="connsiteX1" fmla="*/ 1139266 w 2151894"/>
                <a:gd name="connsiteY1" fmla="*/ 510540 h 3693120"/>
                <a:gd name="connsiteX2" fmla="*/ 1047826 w 2151894"/>
                <a:gd name="connsiteY2" fmla="*/ 937260 h 3693120"/>
                <a:gd name="connsiteX3" fmla="*/ 933526 w 2151894"/>
                <a:gd name="connsiteY3" fmla="*/ 1402080 h 3693120"/>
                <a:gd name="connsiteX4" fmla="*/ 857326 w 2151894"/>
                <a:gd name="connsiteY4" fmla="*/ 1638300 h 3693120"/>
                <a:gd name="connsiteX5" fmla="*/ 750646 w 2151894"/>
                <a:gd name="connsiteY5" fmla="*/ 1882140 h 3693120"/>
                <a:gd name="connsiteX6" fmla="*/ 605866 w 2151894"/>
                <a:gd name="connsiteY6" fmla="*/ 2095500 h 3693120"/>
                <a:gd name="connsiteX7" fmla="*/ 323926 w 2151894"/>
                <a:gd name="connsiteY7" fmla="*/ 2499360 h 3693120"/>
                <a:gd name="connsiteX8" fmla="*/ 186766 w 2151894"/>
                <a:gd name="connsiteY8" fmla="*/ 2613660 h 3693120"/>
                <a:gd name="connsiteX9" fmla="*/ 133426 w 2151894"/>
                <a:gd name="connsiteY9" fmla="*/ 2727960 h 3693120"/>
                <a:gd name="connsiteX10" fmla="*/ 19126 w 2151894"/>
                <a:gd name="connsiteY10" fmla="*/ 2834640 h 3693120"/>
                <a:gd name="connsiteX11" fmla="*/ 11506 w 2151894"/>
                <a:gd name="connsiteY11" fmla="*/ 2971800 h 3693120"/>
                <a:gd name="connsiteX12" fmla="*/ 3886 w 2151894"/>
                <a:gd name="connsiteY12" fmla="*/ 3078480 h 3693120"/>
                <a:gd name="connsiteX13" fmla="*/ 78619 w 2151894"/>
                <a:gd name="connsiteY13" fmla="*/ 3189011 h 3693120"/>
                <a:gd name="connsiteX14" fmla="*/ 145034 w 2151894"/>
                <a:gd name="connsiteY14" fmla="*/ 3243670 h 3693120"/>
                <a:gd name="connsiteX15" fmla="*/ 233483 w 2151894"/>
                <a:gd name="connsiteY15" fmla="*/ 3381283 h 3693120"/>
                <a:gd name="connsiteX16" fmla="*/ 391198 w 2151894"/>
                <a:gd name="connsiteY16" fmla="*/ 3453852 h 3693120"/>
                <a:gd name="connsiteX17" fmla="*/ 516659 w 2151894"/>
                <a:gd name="connsiteY17" fmla="*/ 3435135 h 3693120"/>
                <a:gd name="connsiteX18" fmla="*/ 597598 w 2151894"/>
                <a:gd name="connsiteY18" fmla="*/ 3403614 h 3693120"/>
                <a:gd name="connsiteX19" fmla="*/ 653748 w 2151894"/>
                <a:gd name="connsiteY19" fmla="*/ 3464190 h 3693120"/>
                <a:gd name="connsiteX20" fmla="*/ 933936 w 2151894"/>
                <a:gd name="connsiteY20" fmla="*/ 3413406 h 3693120"/>
                <a:gd name="connsiteX21" fmla="*/ 1200226 w 2151894"/>
                <a:gd name="connsiteY21" fmla="*/ 3459480 h 3693120"/>
                <a:gd name="connsiteX22" fmla="*/ 1367866 w 2151894"/>
                <a:gd name="connsiteY22" fmla="*/ 3589020 h 3693120"/>
                <a:gd name="connsiteX23" fmla="*/ 1627316 w 2151894"/>
                <a:gd name="connsiteY23" fmla="*/ 3690276 h 3693120"/>
                <a:gd name="connsiteX24" fmla="*/ 1679813 w 2151894"/>
                <a:gd name="connsiteY24" fmla="*/ 3516528 h 3693120"/>
                <a:gd name="connsiteX25" fmla="*/ 1795121 w 2151894"/>
                <a:gd name="connsiteY25" fmla="*/ 3445930 h 3693120"/>
                <a:gd name="connsiteX26" fmla="*/ 2025235 w 2151894"/>
                <a:gd name="connsiteY26" fmla="*/ 3404355 h 3693120"/>
                <a:gd name="connsiteX27" fmla="*/ 2150379 w 2151894"/>
                <a:gd name="connsiteY27" fmla="*/ 3055270 h 3693120"/>
                <a:gd name="connsiteX28" fmla="*/ 2082414 w 2151894"/>
                <a:gd name="connsiteY28" fmla="*/ 2860627 h 3693120"/>
                <a:gd name="connsiteX29" fmla="*/ 1907103 w 2151894"/>
                <a:gd name="connsiteY29" fmla="*/ 2692370 h 3693120"/>
                <a:gd name="connsiteX30" fmla="*/ 1753518 w 2151894"/>
                <a:gd name="connsiteY30" fmla="*/ 2448634 h 3693120"/>
                <a:gd name="connsiteX31" fmla="*/ 1642335 w 2151894"/>
                <a:gd name="connsiteY31" fmla="*/ 2139722 h 3693120"/>
                <a:gd name="connsiteX32" fmla="*/ 1610079 w 2151894"/>
                <a:gd name="connsiteY32" fmla="*/ 1772188 h 3693120"/>
                <a:gd name="connsiteX33" fmla="*/ 1657426 w 2151894"/>
                <a:gd name="connsiteY33" fmla="*/ 1264920 h 3693120"/>
                <a:gd name="connsiteX34" fmla="*/ 1695526 w 2151894"/>
                <a:gd name="connsiteY34" fmla="*/ 952500 h 3693120"/>
                <a:gd name="connsiteX35" fmla="*/ 1764106 w 2151894"/>
                <a:gd name="connsiteY35" fmla="*/ 533400 h 3693120"/>
                <a:gd name="connsiteX36" fmla="*/ 1847926 w 2151894"/>
                <a:gd name="connsiteY36" fmla="*/ 144780 h 3693120"/>
                <a:gd name="connsiteX37" fmla="*/ 1215466 w 2151894"/>
                <a:gd name="connsiteY37" fmla="*/ 0 h 3693120"/>
                <a:gd name="connsiteX38" fmla="*/ 1169746 w 2151894"/>
                <a:gd name="connsiteY38" fmla="*/ 289560 h 3693120"/>
                <a:gd name="connsiteX0" fmla="*/ 1171374 w 2153522"/>
                <a:gd name="connsiteY0" fmla="*/ 289560 h 3693120"/>
                <a:gd name="connsiteX1" fmla="*/ 1140894 w 2153522"/>
                <a:gd name="connsiteY1" fmla="*/ 510540 h 3693120"/>
                <a:gd name="connsiteX2" fmla="*/ 1049454 w 2153522"/>
                <a:gd name="connsiteY2" fmla="*/ 937260 h 3693120"/>
                <a:gd name="connsiteX3" fmla="*/ 935154 w 2153522"/>
                <a:gd name="connsiteY3" fmla="*/ 1402080 h 3693120"/>
                <a:gd name="connsiteX4" fmla="*/ 858954 w 2153522"/>
                <a:gd name="connsiteY4" fmla="*/ 1638300 h 3693120"/>
                <a:gd name="connsiteX5" fmla="*/ 752274 w 2153522"/>
                <a:gd name="connsiteY5" fmla="*/ 1882140 h 3693120"/>
                <a:gd name="connsiteX6" fmla="*/ 607494 w 2153522"/>
                <a:gd name="connsiteY6" fmla="*/ 2095500 h 3693120"/>
                <a:gd name="connsiteX7" fmla="*/ 325554 w 2153522"/>
                <a:gd name="connsiteY7" fmla="*/ 2499360 h 3693120"/>
                <a:gd name="connsiteX8" fmla="*/ 188394 w 2153522"/>
                <a:gd name="connsiteY8" fmla="*/ 2613660 h 3693120"/>
                <a:gd name="connsiteX9" fmla="*/ 135054 w 2153522"/>
                <a:gd name="connsiteY9" fmla="*/ 2727960 h 3693120"/>
                <a:gd name="connsiteX10" fmla="*/ 20754 w 2153522"/>
                <a:gd name="connsiteY10" fmla="*/ 2834640 h 3693120"/>
                <a:gd name="connsiteX11" fmla="*/ 13134 w 2153522"/>
                <a:gd name="connsiteY11" fmla="*/ 2971800 h 3693120"/>
                <a:gd name="connsiteX12" fmla="*/ 5514 w 2153522"/>
                <a:gd name="connsiteY12" fmla="*/ 3078480 h 3693120"/>
                <a:gd name="connsiteX13" fmla="*/ 103148 w 2153522"/>
                <a:gd name="connsiteY13" fmla="*/ 3163841 h 3693120"/>
                <a:gd name="connsiteX14" fmla="*/ 146662 w 2153522"/>
                <a:gd name="connsiteY14" fmla="*/ 3243670 h 3693120"/>
                <a:gd name="connsiteX15" fmla="*/ 235111 w 2153522"/>
                <a:gd name="connsiteY15" fmla="*/ 3381283 h 3693120"/>
                <a:gd name="connsiteX16" fmla="*/ 392826 w 2153522"/>
                <a:gd name="connsiteY16" fmla="*/ 3453852 h 3693120"/>
                <a:gd name="connsiteX17" fmla="*/ 518287 w 2153522"/>
                <a:gd name="connsiteY17" fmla="*/ 3435135 h 3693120"/>
                <a:gd name="connsiteX18" fmla="*/ 599226 w 2153522"/>
                <a:gd name="connsiteY18" fmla="*/ 3403614 h 3693120"/>
                <a:gd name="connsiteX19" fmla="*/ 655376 w 2153522"/>
                <a:gd name="connsiteY19" fmla="*/ 3464190 h 3693120"/>
                <a:gd name="connsiteX20" fmla="*/ 935564 w 2153522"/>
                <a:gd name="connsiteY20" fmla="*/ 3413406 h 3693120"/>
                <a:gd name="connsiteX21" fmla="*/ 1201854 w 2153522"/>
                <a:gd name="connsiteY21" fmla="*/ 3459480 h 3693120"/>
                <a:gd name="connsiteX22" fmla="*/ 1369494 w 2153522"/>
                <a:gd name="connsiteY22" fmla="*/ 3589020 h 3693120"/>
                <a:gd name="connsiteX23" fmla="*/ 1628944 w 2153522"/>
                <a:gd name="connsiteY23" fmla="*/ 3690276 h 3693120"/>
                <a:gd name="connsiteX24" fmla="*/ 1681441 w 2153522"/>
                <a:gd name="connsiteY24" fmla="*/ 3516528 h 3693120"/>
                <a:gd name="connsiteX25" fmla="*/ 1796749 w 2153522"/>
                <a:gd name="connsiteY25" fmla="*/ 3445930 h 3693120"/>
                <a:gd name="connsiteX26" fmla="*/ 2026863 w 2153522"/>
                <a:gd name="connsiteY26" fmla="*/ 3404355 h 3693120"/>
                <a:gd name="connsiteX27" fmla="*/ 2152007 w 2153522"/>
                <a:gd name="connsiteY27" fmla="*/ 3055270 h 3693120"/>
                <a:gd name="connsiteX28" fmla="*/ 2084042 w 2153522"/>
                <a:gd name="connsiteY28" fmla="*/ 2860627 h 3693120"/>
                <a:gd name="connsiteX29" fmla="*/ 1908731 w 2153522"/>
                <a:gd name="connsiteY29" fmla="*/ 2692370 h 3693120"/>
                <a:gd name="connsiteX30" fmla="*/ 1755146 w 2153522"/>
                <a:gd name="connsiteY30" fmla="*/ 2448634 h 3693120"/>
                <a:gd name="connsiteX31" fmla="*/ 1643963 w 2153522"/>
                <a:gd name="connsiteY31" fmla="*/ 2139722 h 3693120"/>
                <a:gd name="connsiteX32" fmla="*/ 1611707 w 2153522"/>
                <a:gd name="connsiteY32" fmla="*/ 1772188 h 3693120"/>
                <a:gd name="connsiteX33" fmla="*/ 1659054 w 2153522"/>
                <a:gd name="connsiteY33" fmla="*/ 1264920 h 3693120"/>
                <a:gd name="connsiteX34" fmla="*/ 1697154 w 2153522"/>
                <a:gd name="connsiteY34" fmla="*/ 952500 h 3693120"/>
                <a:gd name="connsiteX35" fmla="*/ 1765734 w 2153522"/>
                <a:gd name="connsiteY35" fmla="*/ 533400 h 3693120"/>
                <a:gd name="connsiteX36" fmla="*/ 1849554 w 2153522"/>
                <a:gd name="connsiteY36" fmla="*/ 144780 h 3693120"/>
                <a:gd name="connsiteX37" fmla="*/ 1217094 w 2153522"/>
                <a:gd name="connsiteY37" fmla="*/ 0 h 3693120"/>
                <a:gd name="connsiteX38" fmla="*/ 1171374 w 2153522"/>
                <a:gd name="connsiteY38" fmla="*/ 289560 h 3693120"/>
                <a:gd name="connsiteX0" fmla="*/ 1171374 w 2153522"/>
                <a:gd name="connsiteY0" fmla="*/ 289560 h 3693120"/>
                <a:gd name="connsiteX1" fmla="*/ 1140894 w 2153522"/>
                <a:gd name="connsiteY1" fmla="*/ 510540 h 3693120"/>
                <a:gd name="connsiteX2" fmla="*/ 1049454 w 2153522"/>
                <a:gd name="connsiteY2" fmla="*/ 937260 h 3693120"/>
                <a:gd name="connsiteX3" fmla="*/ 935154 w 2153522"/>
                <a:gd name="connsiteY3" fmla="*/ 1402080 h 3693120"/>
                <a:gd name="connsiteX4" fmla="*/ 858954 w 2153522"/>
                <a:gd name="connsiteY4" fmla="*/ 1638300 h 3693120"/>
                <a:gd name="connsiteX5" fmla="*/ 752274 w 2153522"/>
                <a:gd name="connsiteY5" fmla="*/ 1882140 h 3693120"/>
                <a:gd name="connsiteX6" fmla="*/ 607494 w 2153522"/>
                <a:gd name="connsiteY6" fmla="*/ 2095500 h 3693120"/>
                <a:gd name="connsiteX7" fmla="*/ 325554 w 2153522"/>
                <a:gd name="connsiteY7" fmla="*/ 2499360 h 3693120"/>
                <a:gd name="connsiteX8" fmla="*/ 188394 w 2153522"/>
                <a:gd name="connsiteY8" fmla="*/ 2613660 h 3693120"/>
                <a:gd name="connsiteX9" fmla="*/ 135054 w 2153522"/>
                <a:gd name="connsiteY9" fmla="*/ 2727960 h 3693120"/>
                <a:gd name="connsiteX10" fmla="*/ 20754 w 2153522"/>
                <a:gd name="connsiteY10" fmla="*/ 2834640 h 3693120"/>
                <a:gd name="connsiteX11" fmla="*/ 13134 w 2153522"/>
                <a:gd name="connsiteY11" fmla="*/ 2971800 h 3693120"/>
                <a:gd name="connsiteX12" fmla="*/ 5514 w 2153522"/>
                <a:gd name="connsiteY12" fmla="*/ 3078480 h 3693120"/>
                <a:gd name="connsiteX13" fmla="*/ 103148 w 2153522"/>
                <a:gd name="connsiteY13" fmla="*/ 3163841 h 3693120"/>
                <a:gd name="connsiteX14" fmla="*/ 146662 w 2153522"/>
                <a:gd name="connsiteY14" fmla="*/ 3243670 h 3693120"/>
                <a:gd name="connsiteX15" fmla="*/ 235111 w 2153522"/>
                <a:gd name="connsiteY15" fmla="*/ 3381283 h 3693120"/>
                <a:gd name="connsiteX16" fmla="*/ 392826 w 2153522"/>
                <a:gd name="connsiteY16" fmla="*/ 3453852 h 3693120"/>
                <a:gd name="connsiteX17" fmla="*/ 518287 w 2153522"/>
                <a:gd name="connsiteY17" fmla="*/ 3435135 h 3693120"/>
                <a:gd name="connsiteX18" fmla="*/ 599226 w 2153522"/>
                <a:gd name="connsiteY18" fmla="*/ 3403614 h 3693120"/>
                <a:gd name="connsiteX19" fmla="*/ 655376 w 2153522"/>
                <a:gd name="connsiteY19" fmla="*/ 3464190 h 3693120"/>
                <a:gd name="connsiteX20" fmla="*/ 935564 w 2153522"/>
                <a:gd name="connsiteY20" fmla="*/ 3413406 h 3693120"/>
                <a:gd name="connsiteX21" fmla="*/ 1201854 w 2153522"/>
                <a:gd name="connsiteY21" fmla="*/ 3459480 h 3693120"/>
                <a:gd name="connsiteX22" fmla="*/ 1369494 w 2153522"/>
                <a:gd name="connsiteY22" fmla="*/ 3589020 h 3693120"/>
                <a:gd name="connsiteX23" fmla="*/ 1628944 w 2153522"/>
                <a:gd name="connsiteY23" fmla="*/ 3690276 h 3693120"/>
                <a:gd name="connsiteX24" fmla="*/ 1681441 w 2153522"/>
                <a:gd name="connsiteY24" fmla="*/ 3516528 h 3693120"/>
                <a:gd name="connsiteX25" fmla="*/ 1796749 w 2153522"/>
                <a:gd name="connsiteY25" fmla="*/ 3445930 h 3693120"/>
                <a:gd name="connsiteX26" fmla="*/ 2026863 w 2153522"/>
                <a:gd name="connsiteY26" fmla="*/ 3404355 h 3693120"/>
                <a:gd name="connsiteX27" fmla="*/ 2152007 w 2153522"/>
                <a:gd name="connsiteY27" fmla="*/ 3055270 h 3693120"/>
                <a:gd name="connsiteX28" fmla="*/ 2084042 w 2153522"/>
                <a:gd name="connsiteY28" fmla="*/ 2860627 h 3693120"/>
                <a:gd name="connsiteX29" fmla="*/ 1908731 w 2153522"/>
                <a:gd name="connsiteY29" fmla="*/ 2692370 h 3693120"/>
                <a:gd name="connsiteX30" fmla="*/ 1755146 w 2153522"/>
                <a:gd name="connsiteY30" fmla="*/ 2448634 h 3693120"/>
                <a:gd name="connsiteX31" fmla="*/ 1643963 w 2153522"/>
                <a:gd name="connsiteY31" fmla="*/ 2139722 h 3693120"/>
                <a:gd name="connsiteX32" fmla="*/ 1611707 w 2153522"/>
                <a:gd name="connsiteY32" fmla="*/ 1772188 h 3693120"/>
                <a:gd name="connsiteX33" fmla="*/ 1659054 w 2153522"/>
                <a:gd name="connsiteY33" fmla="*/ 1264920 h 3693120"/>
                <a:gd name="connsiteX34" fmla="*/ 1697154 w 2153522"/>
                <a:gd name="connsiteY34" fmla="*/ 952500 h 3693120"/>
                <a:gd name="connsiteX35" fmla="*/ 1765734 w 2153522"/>
                <a:gd name="connsiteY35" fmla="*/ 533400 h 3693120"/>
                <a:gd name="connsiteX36" fmla="*/ 1849554 w 2153522"/>
                <a:gd name="connsiteY36" fmla="*/ 144780 h 3693120"/>
                <a:gd name="connsiteX37" fmla="*/ 1217094 w 2153522"/>
                <a:gd name="connsiteY37" fmla="*/ 0 h 3693120"/>
                <a:gd name="connsiteX38" fmla="*/ 1171374 w 2153522"/>
                <a:gd name="connsiteY38" fmla="*/ 289560 h 3693120"/>
                <a:gd name="connsiteX0" fmla="*/ 1170850 w 2152998"/>
                <a:gd name="connsiteY0" fmla="*/ 289560 h 3693120"/>
                <a:gd name="connsiteX1" fmla="*/ 1140370 w 2152998"/>
                <a:gd name="connsiteY1" fmla="*/ 510540 h 3693120"/>
                <a:gd name="connsiteX2" fmla="*/ 1048930 w 2152998"/>
                <a:gd name="connsiteY2" fmla="*/ 937260 h 3693120"/>
                <a:gd name="connsiteX3" fmla="*/ 934630 w 2152998"/>
                <a:gd name="connsiteY3" fmla="*/ 1402080 h 3693120"/>
                <a:gd name="connsiteX4" fmla="*/ 858430 w 2152998"/>
                <a:gd name="connsiteY4" fmla="*/ 1638300 h 3693120"/>
                <a:gd name="connsiteX5" fmla="*/ 751750 w 2152998"/>
                <a:gd name="connsiteY5" fmla="*/ 1882140 h 3693120"/>
                <a:gd name="connsiteX6" fmla="*/ 606970 w 2152998"/>
                <a:gd name="connsiteY6" fmla="*/ 2095500 h 3693120"/>
                <a:gd name="connsiteX7" fmla="*/ 325030 w 2152998"/>
                <a:gd name="connsiteY7" fmla="*/ 2499360 h 3693120"/>
                <a:gd name="connsiteX8" fmla="*/ 187870 w 2152998"/>
                <a:gd name="connsiteY8" fmla="*/ 2613660 h 3693120"/>
                <a:gd name="connsiteX9" fmla="*/ 134530 w 2152998"/>
                <a:gd name="connsiteY9" fmla="*/ 2727960 h 3693120"/>
                <a:gd name="connsiteX10" fmla="*/ 20230 w 2152998"/>
                <a:gd name="connsiteY10" fmla="*/ 2834640 h 3693120"/>
                <a:gd name="connsiteX11" fmla="*/ 12610 w 2152998"/>
                <a:gd name="connsiteY11" fmla="*/ 2971800 h 3693120"/>
                <a:gd name="connsiteX12" fmla="*/ 4990 w 2152998"/>
                <a:gd name="connsiteY12" fmla="*/ 3078480 h 3693120"/>
                <a:gd name="connsiteX13" fmla="*/ 95279 w 2152998"/>
                <a:gd name="connsiteY13" fmla="*/ 3150900 h 3693120"/>
                <a:gd name="connsiteX14" fmla="*/ 146138 w 2152998"/>
                <a:gd name="connsiteY14" fmla="*/ 3243670 h 3693120"/>
                <a:gd name="connsiteX15" fmla="*/ 234587 w 2152998"/>
                <a:gd name="connsiteY15" fmla="*/ 3381283 h 3693120"/>
                <a:gd name="connsiteX16" fmla="*/ 392302 w 2152998"/>
                <a:gd name="connsiteY16" fmla="*/ 3453852 h 3693120"/>
                <a:gd name="connsiteX17" fmla="*/ 517763 w 2152998"/>
                <a:gd name="connsiteY17" fmla="*/ 3435135 h 3693120"/>
                <a:gd name="connsiteX18" fmla="*/ 598702 w 2152998"/>
                <a:gd name="connsiteY18" fmla="*/ 3403614 h 3693120"/>
                <a:gd name="connsiteX19" fmla="*/ 654852 w 2152998"/>
                <a:gd name="connsiteY19" fmla="*/ 3464190 h 3693120"/>
                <a:gd name="connsiteX20" fmla="*/ 935040 w 2152998"/>
                <a:gd name="connsiteY20" fmla="*/ 3413406 h 3693120"/>
                <a:gd name="connsiteX21" fmla="*/ 1201330 w 2152998"/>
                <a:gd name="connsiteY21" fmla="*/ 3459480 h 3693120"/>
                <a:gd name="connsiteX22" fmla="*/ 1368970 w 2152998"/>
                <a:gd name="connsiteY22" fmla="*/ 3589020 h 3693120"/>
                <a:gd name="connsiteX23" fmla="*/ 1628420 w 2152998"/>
                <a:gd name="connsiteY23" fmla="*/ 3690276 h 3693120"/>
                <a:gd name="connsiteX24" fmla="*/ 1680917 w 2152998"/>
                <a:gd name="connsiteY24" fmla="*/ 3516528 h 3693120"/>
                <a:gd name="connsiteX25" fmla="*/ 1796225 w 2152998"/>
                <a:gd name="connsiteY25" fmla="*/ 3445930 h 3693120"/>
                <a:gd name="connsiteX26" fmla="*/ 2026339 w 2152998"/>
                <a:gd name="connsiteY26" fmla="*/ 3404355 h 3693120"/>
                <a:gd name="connsiteX27" fmla="*/ 2151483 w 2152998"/>
                <a:gd name="connsiteY27" fmla="*/ 3055270 h 3693120"/>
                <a:gd name="connsiteX28" fmla="*/ 2083518 w 2152998"/>
                <a:gd name="connsiteY28" fmla="*/ 2860627 h 3693120"/>
                <a:gd name="connsiteX29" fmla="*/ 1908207 w 2152998"/>
                <a:gd name="connsiteY29" fmla="*/ 2692370 h 3693120"/>
                <a:gd name="connsiteX30" fmla="*/ 1754622 w 2152998"/>
                <a:gd name="connsiteY30" fmla="*/ 2448634 h 3693120"/>
                <a:gd name="connsiteX31" fmla="*/ 1643439 w 2152998"/>
                <a:gd name="connsiteY31" fmla="*/ 2139722 h 3693120"/>
                <a:gd name="connsiteX32" fmla="*/ 1611183 w 2152998"/>
                <a:gd name="connsiteY32" fmla="*/ 1772188 h 3693120"/>
                <a:gd name="connsiteX33" fmla="*/ 1658530 w 2152998"/>
                <a:gd name="connsiteY33" fmla="*/ 1264920 h 3693120"/>
                <a:gd name="connsiteX34" fmla="*/ 1696630 w 2152998"/>
                <a:gd name="connsiteY34" fmla="*/ 952500 h 3693120"/>
                <a:gd name="connsiteX35" fmla="*/ 1765210 w 2152998"/>
                <a:gd name="connsiteY35" fmla="*/ 533400 h 3693120"/>
                <a:gd name="connsiteX36" fmla="*/ 1849030 w 2152998"/>
                <a:gd name="connsiteY36" fmla="*/ 144780 h 3693120"/>
                <a:gd name="connsiteX37" fmla="*/ 1216570 w 2152998"/>
                <a:gd name="connsiteY37" fmla="*/ 0 h 3693120"/>
                <a:gd name="connsiteX38" fmla="*/ 1170850 w 2152998"/>
                <a:gd name="connsiteY38" fmla="*/ 289560 h 3693120"/>
                <a:gd name="connsiteX0" fmla="*/ 1169810 w 2151958"/>
                <a:gd name="connsiteY0" fmla="*/ 289560 h 3693120"/>
                <a:gd name="connsiteX1" fmla="*/ 1139330 w 2151958"/>
                <a:gd name="connsiteY1" fmla="*/ 510540 h 3693120"/>
                <a:gd name="connsiteX2" fmla="*/ 1047890 w 2151958"/>
                <a:gd name="connsiteY2" fmla="*/ 937260 h 3693120"/>
                <a:gd name="connsiteX3" fmla="*/ 933590 w 2151958"/>
                <a:gd name="connsiteY3" fmla="*/ 1402080 h 3693120"/>
                <a:gd name="connsiteX4" fmla="*/ 857390 w 2151958"/>
                <a:gd name="connsiteY4" fmla="*/ 1638300 h 3693120"/>
                <a:gd name="connsiteX5" fmla="*/ 750710 w 2151958"/>
                <a:gd name="connsiteY5" fmla="*/ 1882140 h 3693120"/>
                <a:gd name="connsiteX6" fmla="*/ 605930 w 2151958"/>
                <a:gd name="connsiteY6" fmla="*/ 2095500 h 3693120"/>
                <a:gd name="connsiteX7" fmla="*/ 323990 w 2151958"/>
                <a:gd name="connsiteY7" fmla="*/ 2499360 h 3693120"/>
                <a:gd name="connsiteX8" fmla="*/ 186830 w 2151958"/>
                <a:gd name="connsiteY8" fmla="*/ 2613660 h 3693120"/>
                <a:gd name="connsiteX9" fmla="*/ 133490 w 2151958"/>
                <a:gd name="connsiteY9" fmla="*/ 2727960 h 3693120"/>
                <a:gd name="connsiteX10" fmla="*/ 19190 w 2151958"/>
                <a:gd name="connsiteY10" fmla="*/ 2834640 h 3693120"/>
                <a:gd name="connsiteX11" fmla="*/ 11570 w 2151958"/>
                <a:gd name="connsiteY11" fmla="*/ 2971800 h 3693120"/>
                <a:gd name="connsiteX12" fmla="*/ 5174 w 2151958"/>
                <a:gd name="connsiteY12" fmla="*/ 3072137 h 3693120"/>
                <a:gd name="connsiteX13" fmla="*/ 94239 w 2151958"/>
                <a:gd name="connsiteY13" fmla="*/ 3150900 h 3693120"/>
                <a:gd name="connsiteX14" fmla="*/ 145098 w 2151958"/>
                <a:gd name="connsiteY14" fmla="*/ 3243670 h 3693120"/>
                <a:gd name="connsiteX15" fmla="*/ 233547 w 2151958"/>
                <a:gd name="connsiteY15" fmla="*/ 3381283 h 3693120"/>
                <a:gd name="connsiteX16" fmla="*/ 391262 w 2151958"/>
                <a:gd name="connsiteY16" fmla="*/ 3453852 h 3693120"/>
                <a:gd name="connsiteX17" fmla="*/ 516723 w 2151958"/>
                <a:gd name="connsiteY17" fmla="*/ 3435135 h 3693120"/>
                <a:gd name="connsiteX18" fmla="*/ 597662 w 2151958"/>
                <a:gd name="connsiteY18" fmla="*/ 3403614 h 3693120"/>
                <a:gd name="connsiteX19" fmla="*/ 653812 w 2151958"/>
                <a:gd name="connsiteY19" fmla="*/ 3464190 h 3693120"/>
                <a:gd name="connsiteX20" fmla="*/ 934000 w 2151958"/>
                <a:gd name="connsiteY20" fmla="*/ 3413406 h 3693120"/>
                <a:gd name="connsiteX21" fmla="*/ 1200290 w 2151958"/>
                <a:gd name="connsiteY21" fmla="*/ 3459480 h 3693120"/>
                <a:gd name="connsiteX22" fmla="*/ 1367930 w 2151958"/>
                <a:gd name="connsiteY22" fmla="*/ 3589020 h 3693120"/>
                <a:gd name="connsiteX23" fmla="*/ 1627380 w 2151958"/>
                <a:gd name="connsiteY23" fmla="*/ 3690276 h 3693120"/>
                <a:gd name="connsiteX24" fmla="*/ 1679877 w 2151958"/>
                <a:gd name="connsiteY24" fmla="*/ 3516528 h 3693120"/>
                <a:gd name="connsiteX25" fmla="*/ 1795185 w 2151958"/>
                <a:gd name="connsiteY25" fmla="*/ 3445930 h 3693120"/>
                <a:gd name="connsiteX26" fmla="*/ 2025299 w 2151958"/>
                <a:gd name="connsiteY26" fmla="*/ 3404355 h 3693120"/>
                <a:gd name="connsiteX27" fmla="*/ 2150443 w 2151958"/>
                <a:gd name="connsiteY27" fmla="*/ 3055270 h 3693120"/>
                <a:gd name="connsiteX28" fmla="*/ 2082478 w 2151958"/>
                <a:gd name="connsiteY28" fmla="*/ 2860627 h 3693120"/>
                <a:gd name="connsiteX29" fmla="*/ 1907167 w 2151958"/>
                <a:gd name="connsiteY29" fmla="*/ 2692370 h 3693120"/>
                <a:gd name="connsiteX30" fmla="*/ 1753582 w 2151958"/>
                <a:gd name="connsiteY30" fmla="*/ 2448634 h 3693120"/>
                <a:gd name="connsiteX31" fmla="*/ 1642399 w 2151958"/>
                <a:gd name="connsiteY31" fmla="*/ 2139722 h 3693120"/>
                <a:gd name="connsiteX32" fmla="*/ 1610143 w 2151958"/>
                <a:gd name="connsiteY32" fmla="*/ 1772188 h 3693120"/>
                <a:gd name="connsiteX33" fmla="*/ 1657490 w 2151958"/>
                <a:gd name="connsiteY33" fmla="*/ 1264920 h 3693120"/>
                <a:gd name="connsiteX34" fmla="*/ 1695590 w 2151958"/>
                <a:gd name="connsiteY34" fmla="*/ 952500 h 3693120"/>
                <a:gd name="connsiteX35" fmla="*/ 1764170 w 2151958"/>
                <a:gd name="connsiteY35" fmla="*/ 533400 h 3693120"/>
                <a:gd name="connsiteX36" fmla="*/ 1847990 w 2151958"/>
                <a:gd name="connsiteY36" fmla="*/ 144780 h 3693120"/>
                <a:gd name="connsiteX37" fmla="*/ 1215530 w 2151958"/>
                <a:gd name="connsiteY37" fmla="*/ 0 h 3693120"/>
                <a:gd name="connsiteX38" fmla="*/ 1169810 w 2151958"/>
                <a:gd name="connsiteY38" fmla="*/ 289560 h 3693120"/>
                <a:gd name="connsiteX0" fmla="*/ 1169810 w 2151958"/>
                <a:gd name="connsiteY0" fmla="*/ 289560 h 3693120"/>
                <a:gd name="connsiteX1" fmla="*/ 1139330 w 2151958"/>
                <a:gd name="connsiteY1" fmla="*/ 510540 h 3693120"/>
                <a:gd name="connsiteX2" fmla="*/ 1047890 w 2151958"/>
                <a:gd name="connsiteY2" fmla="*/ 937260 h 3693120"/>
                <a:gd name="connsiteX3" fmla="*/ 933590 w 2151958"/>
                <a:gd name="connsiteY3" fmla="*/ 1402080 h 3693120"/>
                <a:gd name="connsiteX4" fmla="*/ 857390 w 2151958"/>
                <a:gd name="connsiteY4" fmla="*/ 1638300 h 3693120"/>
                <a:gd name="connsiteX5" fmla="*/ 750710 w 2151958"/>
                <a:gd name="connsiteY5" fmla="*/ 1882140 h 3693120"/>
                <a:gd name="connsiteX6" fmla="*/ 605930 w 2151958"/>
                <a:gd name="connsiteY6" fmla="*/ 2095500 h 3693120"/>
                <a:gd name="connsiteX7" fmla="*/ 323990 w 2151958"/>
                <a:gd name="connsiteY7" fmla="*/ 2499360 h 3693120"/>
                <a:gd name="connsiteX8" fmla="*/ 186830 w 2151958"/>
                <a:gd name="connsiteY8" fmla="*/ 2613660 h 3693120"/>
                <a:gd name="connsiteX9" fmla="*/ 133490 w 2151958"/>
                <a:gd name="connsiteY9" fmla="*/ 2727960 h 3693120"/>
                <a:gd name="connsiteX10" fmla="*/ 19190 w 2151958"/>
                <a:gd name="connsiteY10" fmla="*/ 2834640 h 3693120"/>
                <a:gd name="connsiteX11" fmla="*/ 11570 w 2151958"/>
                <a:gd name="connsiteY11" fmla="*/ 2971800 h 3693120"/>
                <a:gd name="connsiteX12" fmla="*/ 5174 w 2151958"/>
                <a:gd name="connsiteY12" fmla="*/ 3072137 h 3693120"/>
                <a:gd name="connsiteX13" fmla="*/ 94239 w 2151958"/>
                <a:gd name="connsiteY13" fmla="*/ 3150900 h 3693120"/>
                <a:gd name="connsiteX14" fmla="*/ 145098 w 2151958"/>
                <a:gd name="connsiteY14" fmla="*/ 3243670 h 3693120"/>
                <a:gd name="connsiteX15" fmla="*/ 233547 w 2151958"/>
                <a:gd name="connsiteY15" fmla="*/ 3381283 h 3693120"/>
                <a:gd name="connsiteX16" fmla="*/ 391262 w 2151958"/>
                <a:gd name="connsiteY16" fmla="*/ 3453852 h 3693120"/>
                <a:gd name="connsiteX17" fmla="*/ 516723 w 2151958"/>
                <a:gd name="connsiteY17" fmla="*/ 3435135 h 3693120"/>
                <a:gd name="connsiteX18" fmla="*/ 597662 w 2151958"/>
                <a:gd name="connsiteY18" fmla="*/ 3403614 h 3693120"/>
                <a:gd name="connsiteX19" fmla="*/ 653812 w 2151958"/>
                <a:gd name="connsiteY19" fmla="*/ 3464190 h 3693120"/>
                <a:gd name="connsiteX20" fmla="*/ 934000 w 2151958"/>
                <a:gd name="connsiteY20" fmla="*/ 3413406 h 3693120"/>
                <a:gd name="connsiteX21" fmla="*/ 1200290 w 2151958"/>
                <a:gd name="connsiteY21" fmla="*/ 3459480 h 3693120"/>
                <a:gd name="connsiteX22" fmla="*/ 1367930 w 2151958"/>
                <a:gd name="connsiteY22" fmla="*/ 3589020 h 3693120"/>
                <a:gd name="connsiteX23" fmla="*/ 1627380 w 2151958"/>
                <a:gd name="connsiteY23" fmla="*/ 3690276 h 3693120"/>
                <a:gd name="connsiteX24" fmla="*/ 1679877 w 2151958"/>
                <a:gd name="connsiteY24" fmla="*/ 3516528 h 3693120"/>
                <a:gd name="connsiteX25" fmla="*/ 1795185 w 2151958"/>
                <a:gd name="connsiteY25" fmla="*/ 3445930 h 3693120"/>
                <a:gd name="connsiteX26" fmla="*/ 2025299 w 2151958"/>
                <a:gd name="connsiteY26" fmla="*/ 3404355 h 3693120"/>
                <a:gd name="connsiteX27" fmla="*/ 2150443 w 2151958"/>
                <a:gd name="connsiteY27" fmla="*/ 3055270 h 3693120"/>
                <a:gd name="connsiteX28" fmla="*/ 2082478 w 2151958"/>
                <a:gd name="connsiteY28" fmla="*/ 2860627 h 3693120"/>
                <a:gd name="connsiteX29" fmla="*/ 1907167 w 2151958"/>
                <a:gd name="connsiteY29" fmla="*/ 2692370 h 3693120"/>
                <a:gd name="connsiteX30" fmla="*/ 1753582 w 2151958"/>
                <a:gd name="connsiteY30" fmla="*/ 2448634 h 3693120"/>
                <a:gd name="connsiteX31" fmla="*/ 1642399 w 2151958"/>
                <a:gd name="connsiteY31" fmla="*/ 2139722 h 3693120"/>
                <a:gd name="connsiteX32" fmla="*/ 1610143 w 2151958"/>
                <a:gd name="connsiteY32" fmla="*/ 1772188 h 3693120"/>
                <a:gd name="connsiteX33" fmla="*/ 1657490 w 2151958"/>
                <a:gd name="connsiteY33" fmla="*/ 1264920 h 3693120"/>
                <a:gd name="connsiteX34" fmla="*/ 1695590 w 2151958"/>
                <a:gd name="connsiteY34" fmla="*/ 952500 h 3693120"/>
                <a:gd name="connsiteX35" fmla="*/ 1764170 w 2151958"/>
                <a:gd name="connsiteY35" fmla="*/ 533400 h 3693120"/>
                <a:gd name="connsiteX36" fmla="*/ 1847990 w 2151958"/>
                <a:gd name="connsiteY36" fmla="*/ 144780 h 3693120"/>
                <a:gd name="connsiteX37" fmla="*/ 1215530 w 2151958"/>
                <a:gd name="connsiteY37" fmla="*/ 0 h 3693120"/>
                <a:gd name="connsiteX38" fmla="*/ 1169810 w 2151958"/>
                <a:gd name="connsiteY38" fmla="*/ 289560 h 3693120"/>
                <a:gd name="connsiteX0" fmla="*/ 1174998 w 2157146"/>
                <a:gd name="connsiteY0" fmla="*/ 289560 h 3693120"/>
                <a:gd name="connsiteX1" fmla="*/ 1144518 w 2157146"/>
                <a:gd name="connsiteY1" fmla="*/ 510540 h 3693120"/>
                <a:gd name="connsiteX2" fmla="*/ 1053078 w 2157146"/>
                <a:gd name="connsiteY2" fmla="*/ 937260 h 3693120"/>
                <a:gd name="connsiteX3" fmla="*/ 938778 w 2157146"/>
                <a:gd name="connsiteY3" fmla="*/ 1402080 h 3693120"/>
                <a:gd name="connsiteX4" fmla="*/ 862578 w 2157146"/>
                <a:gd name="connsiteY4" fmla="*/ 1638300 h 3693120"/>
                <a:gd name="connsiteX5" fmla="*/ 755898 w 2157146"/>
                <a:gd name="connsiteY5" fmla="*/ 1882140 h 3693120"/>
                <a:gd name="connsiteX6" fmla="*/ 611118 w 2157146"/>
                <a:gd name="connsiteY6" fmla="*/ 2095500 h 3693120"/>
                <a:gd name="connsiteX7" fmla="*/ 329178 w 2157146"/>
                <a:gd name="connsiteY7" fmla="*/ 2499360 h 3693120"/>
                <a:gd name="connsiteX8" fmla="*/ 192018 w 2157146"/>
                <a:gd name="connsiteY8" fmla="*/ 2613660 h 3693120"/>
                <a:gd name="connsiteX9" fmla="*/ 138678 w 2157146"/>
                <a:gd name="connsiteY9" fmla="*/ 2727960 h 3693120"/>
                <a:gd name="connsiteX10" fmla="*/ 24378 w 2157146"/>
                <a:gd name="connsiteY10" fmla="*/ 2834640 h 3693120"/>
                <a:gd name="connsiteX11" fmla="*/ 3394 w 2157146"/>
                <a:gd name="connsiteY11" fmla="*/ 2956046 h 3693120"/>
                <a:gd name="connsiteX12" fmla="*/ 10362 w 2157146"/>
                <a:gd name="connsiteY12" fmla="*/ 3072137 h 3693120"/>
                <a:gd name="connsiteX13" fmla="*/ 99427 w 2157146"/>
                <a:gd name="connsiteY13" fmla="*/ 3150900 h 3693120"/>
                <a:gd name="connsiteX14" fmla="*/ 150286 w 2157146"/>
                <a:gd name="connsiteY14" fmla="*/ 3243670 h 3693120"/>
                <a:gd name="connsiteX15" fmla="*/ 238735 w 2157146"/>
                <a:gd name="connsiteY15" fmla="*/ 3381283 h 3693120"/>
                <a:gd name="connsiteX16" fmla="*/ 396450 w 2157146"/>
                <a:gd name="connsiteY16" fmla="*/ 3453852 h 3693120"/>
                <a:gd name="connsiteX17" fmla="*/ 521911 w 2157146"/>
                <a:gd name="connsiteY17" fmla="*/ 3435135 h 3693120"/>
                <a:gd name="connsiteX18" fmla="*/ 602850 w 2157146"/>
                <a:gd name="connsiteY18" fmla="*/ 3403614 h 3693120"/>
                <a:gd name="connsiteX19" fmla="*/ 659000 w 2157146"/>
                <a:gd name="connsiteY19" fmla="*/ 3464190 h 3693120"/>
                <a:gd name="connsiteX20" fmla="*/ 939188 w 2157146"/>
                <a:gd name="connsiteY20" fmla="*/ 3413406 h 3693120"/>
                <a:gd name="connsiteX21" fmla="*/ 1205478 w 2157146"/>
                <a:gd name="connsiteY21" fmla="*/ 3459480 h 3693120"/>
                <a:gd name="connsiteX22" fmla="*/ 1373118 w 2157146"/>
                <a:gd name="connsiteY22" fmla="*/ 3589020 h 3693120"/>
                <a:gd name="connsiteX23" fmla="*/ 1632568 w 2157146"/>
                <a:gd name="connsiteY23" fmla="*/ 3690276 h 3693120"/>
                <a:gd name="connsiteX24" fmla="*/ 1685065 w 2157146"/>
                <a:gd name="connsiteY24" fmla="*/ 3516528 h 3693120"/>
                <a:gd name="connsiteX25" fmla="*/ 1800373 w 2157146"/>
                <a:gd name="connsiteY25" fmla="*/ 3445930 h 3693120"/>
                <a:gd name="connsiteX26" fmla="*/ 2030487 w 2157146"/>
                <a:gd name="connsiteY26" fmla="*/ 3404355 h 3693120"/>
                <a:gd name="connsiteX27" fmla="*/ 2155631 w 2157146"/>
                <a:gd name="connsiteY27" fmla="*/ 3055270 h 3693120"/>
                <a:gd name="connsiteX28" fmla="*/ 2087666 w 2157146"/>
                <a:gd name="connsiteY28" fmla="*/ 2860627 h 3693120"/>
                <a:gd name="connsiteX29" fmla="*/ 1912355 w 2157146"/>
                <a:gd name="connsiteY29" fmla="*/ 2692370 h 3693120"/>
                <a:gd name="connsiteX30" fmla="*/ 1758770 w 2157146"/>
                <a:gd name="connsiteY30" fmla="*/ 2448634 h 3693120"/>
                <a:gd name="connsiteX31" fmla="*/ 1647587 w 2157146"/>
                <a:gd name="connsiteY31" fmla="*/ 2139722 h 3693120"/>
                <a:gd name="connsiteX32" fmla="*/ 1615331 w 2157146"/>
                <a:gd name="connsiteY32" fmla="*/ 1772188 h 3693120"/>
                <a:gd name="connsiteX33" fmla="*/ 1662678 w 2157146"/>
                <a:gd name="connsiteY33" fmla="*/ 1264920 h 3693120"/>
                <a:gd name="connsiteX34" fmla="*/ 1700778 w 2157146"/>
                <a:gd name="connsiteY34" fmla="*/ 952500 h 3693120"/>
                <a:gd name="connsiteX35" fmla="*/ 1769358 w 2157146"/>
                <a:gd name="connsiteY35" fmla="*/ 533400 h 3693120"/>
                <a:gd name="connsiteX36" fmla="*/ 1853178 w 2157146"/>
                <a:gd name="connsiteY36" fmla="*/ 144780 h 3693120"/>
                <a:gd name="connsiteX37" fmla="*/ 1220718 w 2157146"/>
                <a:gd name="connsiteY37" fmla="*/ 0 h 3693120"/>
                <a:gd name="connsiteX38" fmla="*/ 1174998 w 2157146"/>
                <a:gd name="connsiteY38" fmla="*/ 289560 h 3693120"/>
                <a:gd name="connsiteX0" fmla="*/ 1182519 w 2164667"/>
                <a:gd name="connsiteY0" fmla="*/ 289560 h 3693120"/>
                <a:gd name="connsiteX1" fmla="*/ 1152039 w 2164667"/>
                <a:gd name="connsiteY1" fmla="*/ 510540 h 3693120"/>
                <a:gd name="connsiteX2" fmla="*/ 1060599 w 2164667"/>
                <a:gd name="connsiteY2" fmla="*/ 937260 h 3693120"/>
                <a:gd name="connsiteX3" fmla="*/ 946299 w 2164667"/>
                <a:gd name="connsiteY3" fmla="*/ 1402080 h 3693120"/>
                <a:gd name="connsiteX4" fmla="*/ 870099 w 2164667"/>
                <a:gd name="connsiteY4" fmla="*/ 1638300 h 3693120"/>
                <a:gd name="connsiteX5" fmla="*/ 763419 w 2164667"/>
                <a:gd name="connsiteY5" fmla="*/ 1882140 h 3693120"/>
                <a:gd name="connsiteX6" fmla="*/ 618639 w 2164667"/>
                <a:gd name="connsiteY6" fmla="*/ 2095500 h 3693120"/>
                <a:gd name="connsiteX7" fmla="*/ 336699 w 2164667"/>
                <a:gd name="connsiteY7" fmla="*/ 2499360 h 3693120"/>
                <a:gd name="connsiteX8" fmla="*/ 199539 w 2164667"/>
                <a:gd name="connsiteY8" fmla="*/ 2613660 h 3693120"/>
                <a:gd name="connsiteX9" fmla="*/ 146199 w 2164667"/>
                <a:gd name="connsiteY9" fmla="*/ 2727960 h 3693120"/>
                <a:gd name="connsiteX10" fmla="*/ 31899 w 2164667"/>
                <a:gd name="connsiteY10" fmla="*/ 2834640 h 3693120"/>
                <a:gd name="connsiteX11" fmla="*/ 10915 w 2164667"/>
                <a:gd name="connsiteY11" fmla="*/ 2956046 h 3693120"/>
                <a:gd name="connsiteX12" fmla="*/ 17883 w 2164667"/>
                <a:gd name="connsiteY12" fmla="*/ 3072137 h 3693120"/>
                <a:gd name="connsiteX13" fmla="*/ 106948 w 2164667"/>
                <a:gd name="connsiteY13" fmla="*/ 3150900 h 3693120"/>
                <a:gd name="connsiteX14" fmla="*/ 157807 w 2164667"/>
                <a:gd name="connsiteY14" fmla="*/ 3243670 h 3693120"/>
                <a:gd name="connsiteX15" fmla="*/ 246256 w 2164667"/>
                <a:gd name="connsiteY15" fmla="*/ 3381283 h 3693120"/>
                <a:gd name="connsiteX16" fmla="*/ 403971 w 2164667"/>
                <a:gd name="connsiteY16" fmla="*/ 3453852 h 3693120"/>
                <a:gd name="connsiteX17" fmla="*/ 529432 w 2164667"/>
                <a:gd name="connsiteY17" fmla="*/ 3435135 h 3693120"/>
                <a:gd name="connsiteX18" fmla="*/ 610371 w 2164667"/>
                <a:gd name="connsiteY18" fmla="*/ 3403614 h 3693120"/>
                <a:gd name="connsiteX19" fmla="*/ 666521 w 2164667"/>
                <a:gd name="connsiteY19" fmla="*/ 3464190 h 3693120"/>
                <a:gd name="connsiteX20" fmla="*/ 946709 w 2164667"/>
                <a:gd name="connsiteY20" fmla="*/ 3413406 h 3693120"/>
                <a:gd name="connsiteX21" fmla="*/ 1212999 w 2164667"/>
                <a:gd name="connsiteY21" fmla="*/ 3459480 h 3693120"/>
                <a:gd name="connsiteX22" fmla="*/ 1380639 w 2164667"/>
                <a:gd name="connsiteY22" fmla="*/ 3589020 h 3693120"/>
                <a:gd name="connsiteX23" fmla="*/ 1640089 w 2164667"/>
                <a:gd name="connsiteY23" fmla="*/ 3690276 h 3693120"/>
                <a:gd name="connsiteX24" fmla="*/ 1692586 w 2164667"/>
                <a:gd name="connsiteY24" fmla="*/ 3516528 h 3693120"/>
                <a:gd name="connsiteX25" fmla="*/ 1807894 w 2164667"/>
                <a:gd name="connsiteY25" fmla="*/ 3445930 h 3693120"/>
                <a:gd name="connsiteX26" fmla="*/ 2038008 w 2164667"/>
                <a:gd name="connsiteY26" fmla="*/ 3404355 h 3693120"/>
                <a:gd name="connsiteX27" fmla="*/ 2163152 w 2164667"/>
                <a:gd name="connsiteY27" fmla="*/ 3055270 h 3693120"/>
                <a:gd name="connsiteX28" fmla="*/ 2095187 w 2164667"/>
                <a:gd name="connsiteY28" fmla="*/ 2860627 h 3693120"/>
                <a:gd name="connsiteX29" fmla="*/ 1919876 w 2164667"/>
                <a:gd name="connsiteY29" fmla="*/ 2692370 h 3693120"/>
                <a:gd name="connsiteX30" fmla="*/ 1766291 w 2164667"/>
                <a:gd name="connsiteY30" fmla="*/ 2448634 h 3693120"/>
                <a:gd name="connsiteX31" fmla="*/ 1655108 w 2164667"/>
                <a:gd name="connsiteY31" fmla="*/ 2139722 h 3693120"/>
                <a:gd name="connsiteX32" fmla="*/ 1622852 w 2164667"/>
                <a:gd name="connsiteY32" fmla="*/ 1772188 h 3693120"/>
                <a:gd name="connsiteX33" fmla="*/ 1670199 w 2164667"/>
                <a:gd name="connsiteY33" fmla="*/ 1264920 h 3693120"/>
                <a:gd name="connsiteX34" fmla="*/ 1708299 w 2164667"/>
                <a:gd name="connsiteY34" fmla="*/ 952500 h 3693120"/>
                <a:gd name="connsiteX35" fmla="*/ 1776879 w 2164667"/>
                <a:gd name="connsiteY35" fmla="*/ 533400 h 3693120"/>
                <a:gd name="connsiteX36" fmla="*/ 1860699 w 2164667"/>
                <a:gd name="connsiteY36" fmla="*/ 144780 h 3693120"/>
                <a:gd name="connsiteX37" fmla="*/ 1228239 w 2164667"/>
                <a:gd name="connsiteY37" fmla="*/ 0 h 3693120"/>
                <a:gd name="connsiteX38" fmla="*/ 1182519 w 2164667"/>
                <a:gd name="connsiteY38" fmla="*/ 289560 h 3693120"/>
                <a:gd name="connsiteX0" fmla="*/ 1182519 w 2164667"/>
                <a:gd name="connsiteY0" fmla="*/ 289560 h 3693120"/>
                <a:gd name="connsiteX1" fmla="*/ 1152039 w 2164667"/>
                <a:gd name="connsiteY1" fmla="*/ 510540 h 3693120"/>
                <a:gd name="connsiteX2" fmla="*/ 1060599 w 2164667"/>
                <a:gd name="connsiteY2" fmla="*/ 937260 h 3693120"/>
                <a:gd name="connsiteX3" fmla="*/ 946299 w 2164667"/>
                <a:gd name="connsiteY3" fmla="*/ 1402080 h 3693120"/>
                <a:gd name="connsiteX4" fmla="*/ 870099 w 2164667"/>
                <a:gd name="connsiteY4" fmla="*/ 1638300 h 3693120"/>
                <a:gd name="connsiteX5" fmla="*/ 763419 w 2164667"/>
                <a:gd name="connsiteY5" fmla="*/ 1882140 h 3693120"/>
                <a:gd name="connsiteX6" fmla="*/ 618639 w 2164667"/>
                <a:gd name="connsiteY6" fmla="*/ 2095500 h 3693120"/>
                <a:gd name="connsiteX7" fmla="*/ 336699 w 2164667"/>
                <a:gd name="connsiteY7" fmla="*/ 2499360 h 3693120"/>
                <a:gd name="connsiteX8" fmla="*/ 199539 w 2164667"/>
                <a:gd name="connsiteY8" fmla="*/ 2613660 h 3693120"/>
                <a:gd name="connsiteX9" fmla="*/ 146199 w 2164667"/>
                <a:gd name="connsiteY9" fmla="*/ 2727960 h 3693120"/>
                <a:gd name="connsiteX10" fmla="*/ 31899 w 2164667"/>
                <a:gd name="connsiteY10" fmla="*/ 2834640 h 3693120"/>
                <a:gd name="connsiteX11" fmla="*/ 10915 w 2164667"/>
                <a:gd name="connsiteY11" fmla="*/ 2956046 h 3693120"/>
                <a:gd name="connsiteX12" fmla="*/ 17883 w 2164667"/>
                <a:gd name="connsiteY12" fmla="*/ 3072137 h 3693120"/>
                <a:gd name="connsiteX13" fmla="*/ 106948 w 2164667"/>
                <a:gd name="connsiteY13" fmla="*/ 3150900 h 3693120"/>
                <a:gd name="connsiteX14" fmla="*/ 157807 w 2164667"/>
                <a:gd name="connsiteY14" fmla="*/ 3243670 h 3693120"/>
                <a:gd name="connsiteX15" fmla="*/ 246256 w 2164667"/>
                <a:gd name="connsiteY15" fmla="*/ 3381283 h 3693120"/>
                <a:gd name="connsiteX16" fmla="*/ 403971 w 2164667"/>
                <a:gd name="connsiteY16" fmla="*/ 3453852 h 3693120"/>
                <a:gd name="connsiteX17" fmla="*/ 529432 w 2164667"/>
                <a:gd name="connsiteY17" fmla="*/ 3435135 h 3693120"/>
                <a:gd name="connsiteX18" fmla="*/ 610371 w 2164667"/>
                <a:gd name="connsiteY18" fmla="*/ 3403614 h 3693120"/>
                <a:gd name="connsiteX19" fmla="*/ 666521 w 2164667"/>
                <a:gd name="connsiteY19" fmla="*/ 3464190 h 3693120"/>
                <a:gd name="connsiteX20" fmla="*/ 946709 w 2164667"/>
                <a:gd name="connsiteY20" fmla="*/ 3413406 h 3693120"/>
                <a:gd name="connsiteX21" fmla="*/ 1212999 w 2164667"/>
                <a:gd name="connsiteY21" fmla="*/ 3459480 h 3693120"/>
                <a:gd name="connsiteX22" fmla="*/ 1380639 w 2164667"/>
                <a:gd name="connsiteY22" fmla="*/ 3589020 h 3693120"/>
                <a:gd name="connsiteX23" fmla="*/ 1640089 w 2164667"/>
                <a:gd name="connsiteY23" fmla="*/ 3690276 h 3693120"/>
                <a:gd name="connsiteX24" fmla="*/ 1692586 w 2164667"/>
                <a:gd name="connsiteY24" fmla="*/ 3516528 h 3693120"/>
                <a:gd name="connsiteX25" fmla="*/ 1807894 w 2164667"/>
                <a:gd name="connsiteY25" fmla="*/ 3445930 h 3693120"/>
                <a:gd name="connsiteX26" fmla="*/ 2038008 w 2164667"/>
                <a:gd name="connsiteY26" fmla="*/ 3404355 h 3693120"/>
                <a:gd name="connsiteX27" fmla="*/ 2163152 w 2164667"/>
                <a:gd name="connsiteY27" fmla="*/ 3055270 h 3693120"/>
                <a:gd name="connsiteX28" fmla="*/ 2095187 w 2164667"/>
                <a:gd name="connsiteY28" fmla="*/ 2860627 h 3693120"/>
                <a:gd name="connsiteX29" fmla="*/ 1919876 w 2164667"/>
                <a:gd name="connsiteY29" fmla="*/ 2692370 h 3693120"/>
                <a:gd name="connsiteX30" fmla="*/ 1766291 w 2164667"/>
                <a:gd name="connsiteY30" fmla="*/ 2448634 h 3693120"/>
                <a:gd name="connsiteX31" fmla="*/ 1655108 w 2164667"/>
                <a:gd name="connsiteY31" fmla="*/ 2139722 h 3693120"/>
                <a:gd name="connsiteX32" fmla="*/ 1622852 w 2164667"/>
                <a:gd name="connsiteY32" fmla="*/ 1772188 h 3693120"/>
                <a:gd name="connsiteX33" fmla="*/ 1670199 w 2164667"/>
                <a:gd name="connsiteY33" fmla="*/ 1264920 h 3693120"/>
                <a:gd name="connsiteX34" fmla="*/ 1708299 w 2164667"/>
                <a:gd name="connsiteY34" fmla="*/ 952500 h 3693120"/>
                <a:gd name="connsiteX35" fmla="*/ 1776879 w 2164667"/>
                <a:gd name="connsiteY35" fmla="*/ 533400 h 3693120"/>
                <a:gd name="connsiteX36" fmla="*/ 1860699 w 2164667"/>
                <a:gd name="connsiteY36" fmla="*/ 144780 h 3693120"/>
                <a:gd name="connsiteX37" fmla="*/ 1228239 w 2164667"/>
                <a:gd name="connsiteY37" fmla="*/ 0 h 3693120"/>
                <a:gd name="connsiteX38" fmla="*/ 1182519 w 2164667"/>
                <a:gd name="connsiteY38" fmla="*/ 289560 h 3693120"/>
                <a:gd name="connsiteX0" fmla="*/ 1176533 w 2158681"/>
                <a:gd name="connsiteY0" fmla="*/ 289560 h 3693120"/>
                <a:gd name="connsiteX1" fmla="*/ 1146053 w 2158681"/>
                <a:gd name="connsiteY1" fmla="*/ 510540 h 3693120"/>
                <a:gd name="connsiteX2" fmla="*/ 1054613 w 2158681"/>
                <a:gd name="connsiteY2" fmla="*/ 937260 h 3693120"/>
                <a:gd name="connsiteX3" fmla="*/ 940313 w 2158681"/>
                <a:gd name="connsiteY3" fmla="*/ 1402080 h 3693120"/>
                <a:gd name="connsiteX4" fmla="*/ 864113 w 2158681"/>
                <a:gd name="connsiteY4" fmla="*/ 1638300 h 3693120"/>
                <a:gd name="connsiteX5" fmla="*/ 757433 w 2158681"/>
                <a:gd name="connsiteY5" fmla="*/ 1882140 h 3693120"/>
                <a:gd name="connsiteX6" fmla="*/ 612653 w 2158681"/>
                <a:gd name="connsiteY6" fmla="*/ 2095500 h 3693120"/>
                <a:gd name="connsiteX7" fmla="*/ 330713 w 2158681"/>
                <a:gd name="connsiteY7" fmla="*/ 2499360 h 3693120"/>
                <a:gd name="connsiteX8" fmla="*/ 193553 w 2158681"/>
                <a:gd name="connsiteY8" fmla="*/ 2613660 h 3693120"/>
                <a:gd name="connsiteX9" fmla="*/ 140213 w 2158681"/>
                <a:gd name="connsiteY9" fmla="*/ 2727960 h 3693120"/>
                <a:gd name="connsiteX10" fmla="*/ 49274 w 2158681"/>
                <a:gd name="connsiteY10" fmla="*/ 2832592 h 3693120"/>
                <a:gd name="connsiteX11" fmla="*/ 4929 w 2158681"/>
                <a:gd name="connsiteY11" fmla="*/ 2956046 h 3693120"/>
                <a:gd name="connsiteX12" fmla="*/ 11897 w 2158681"/>
                <a:gd name="connsiteY12" fmla="*/ 3072137 h 3693120"/>
                <a:gd name="connsiteX13" fmla="*/ 100962 w 2158681"/>
                <a:gd name="connsiteY13" fmla="*/ 3150900 h 3693120"/>
                <a:gd name="connsiteX14" fmla="*/ 151821 w 2158681"/>
                <a:gd name="connsiteY14" fmla="*/ 3243670 h 3693120"/>
                <a:gd name="connsiteX15" fmla="*/ 240270 w 2158681"/>
                <a:gd name="connsiteY15" fmla="*/ 3381283 h 3693120"/>
                <a:gd name="connsiteX16" fmla="*/ 397985 w 2158681"/>
                <a:gd name="connsiteY16" fmla="*/ 3453852 h 3693120"/>
                <a:gd name="connsiteX17" fmla="*/ 523446 w 2158681"/>
                <a:gd name="connsiteY17" fmla="*/ 3435135 h 3693120"/>
                <a:gd name="connsiteX18" fmla="*/ 604385 w 2158681"/>
                <a:gd name="connsiteY18" fmla="*/ 3403614 h 3693120"/>
                <a:gd name="connsiteX19" fmla="*/ 660535 w 2158681"/>
                <a:gd name="connsiteY19" fmla="*/ 3464190 h 3693120"/>
                <a:gd name="connsiteX20" fmla="*/ 940723 w 2158681"/>
                <a:gd name="connsiteY20" fmla="*/ 3413406 h 3693120"/>
                <a:gd name="connsiteX21" fmla="*/ 1207013 w 2158681"/>
                <a:gd name="connsiteY21" fmla="*/ 3459480 h 3693120"/>
                <a:gd name="connsiteX22" fmla="*/ 1374653 w 2158681"/>
                <a:gd name="connsiteY22" fmla="*/ 3589020 h 3693120"/>
                <a:gd name="connsiteX23" fmla="*/ 1634103 w 2158681"/>
                <a:gd name="connsiteY23" fmla="*/ 3690276 h 3693120"/>
                <a:gd name="connsiteX24" fmla="*/ 1686600 w 2158681"/>
                <a:gd name="connsiteY24" fmla="*/ 3516528 h 3693120"/>
                <a:gd name="connsiteX25" fmla="*/ 1801908 w 2158681"/>
                <a:gd name="connsiteY25" fmla="*/ 3445930 h 3693120"/>
                <a:gd name="connsiteX26" fmla="*/ 2032022 w 2158681"/>
                <a:gd name="connsiteY26" fmla="*/ 3404355 h 3693120"/>
                <a:gd name="connsiteX27" fmla="*/ 2157166 w 2158681"/>
                <a:gd name="connsiteY27" fmla="*/ 3055270 h 3693120"/>
                <a:gd name="connsiteX28" fmla="*/ 2089201 w 2158681"/>
                <a:gd name="connsiteY28" fmla="*/ 2860627 h 3693120"/>
                <a:gd name="connsiteX29" fmla="*/ 1913890 w 2158681"/>
                <a:gd name="connsiteY29" fmla="*/ 2692370 h 3693120"/>
                <a:gd name="connsiteX30" fmla="*/ 1760305 w 2158681"/>
                <a:gd name="connsiteY30" fmla="*/ 2448634 h 3693120"/>
                <a:gd name="connsiteX31" fmla="*/ 1649122 w 2158681"/>
                <a:gd name="connsiteY31" fmla="*/ 2139722 h 3693120"/>
                <a:gd name="connsiteX32" fmla="*/ 1616866 w 2158681"/>
                <a:gd name="connsiteY32" fmla="*/ 1772188 h 3693120"/>
                <a:gd name="connsiteX33" fmla="*/ 1664213 w 2158681"/>
                <a:gd name="connsiteY33" fmla="*/ 1264920 h 3693120"/>
                <a:gd name="connsiteX34" fmla="*/ 1702313 w 2158681"/>
                <a:gd name="connsiteY34" fmla="*/ 952500 h 3693120"/>
                <a:gd name="connsiteX35" fmla="*/ 1770893 w 2158681"/>
                <a:gd name="connsiteY35" fmla="*/ 533400 h 3693120"/>
                <a:gd name="connsiteX36" fmla="*/ 1854713 w 2158681"/>
                <a:gd name="connsiteY36" fmla="*/ 144780 h 3693120"/>
                <a:gd name="connsiteX37" fmla="*/ 1222253 w 2158681"/>
                <a:gd name="connsiteY37" fmla="*/ 0 h 3693120"/>
                <a:gd name="connsiteX38" fmla="*/ 1176533 w 2158681"/>
                <a:gd name="connsiteY38" fmla="*/ 289560 h 3693120"/>
                <a:gd name="connsiteX0" fmla="*/ 1176533 w 2158681"/>
                <a:gd name="connsiteY0" fmla="*/ 289560 h 3693120"/>
                <a:gd name="connsiteX1" fmla="*/ 1146053 w 2158681"/>
                <a:gd name="connsiteY1" fmla="*/ 510540 h 3693120"/>
                <a:gd name="connsiteX2" fmla="*/ 1054613 w 2158681"/>
                <a:gd name="connsiteY2" fmla="*/ 937260 h 3693120"/>
                <a:gd name="connsiteX3" fmla="*/ 940313 w 2158681"/>
                <a:gd name="connsiteY3" fmla="*/ 1402080 h 3693120"/>
                <a:gd name="connsiteX4" fmla="*/ 864113 w 2158681"/>
                <a:gd name="connsiteY4" fmla="*/ 1638300 h 3693120"/>
                <a:gd name="connsiteX5" fmla="*/ 757433 w 2158681"/>
                <a:gd name="connsiteY5" fmla="*/ 1882140 h 3693120"/>
                <a:gd name="connsiteX6" fmla="*/ 612653 w 2158681"/>
                <a:gd name="connsiteY6" fmla="*/ 2095500 h 3693120"/>
                <a:gd name="connsiteX7" fmla="*/ 330713 w 2158681"/>
                <a:gd name="connsiteY7" fmla="*/ 2499360 h 3693120"/>
                <a:gd name="connsiteX8" fmla="*/ 193553 w 2158681"/>
                <a:gd name="connsiteY8" fmla="*/ 2613660 h 3693120"/>
                <a:gd name="connsiteX9" fmla="*/ 140213 w 2158681"/>
                <a:gd name="connsiteY9" fmla="*/ 2727960 h 3693120"/>
                <a:gd name="connsiteX10" fmla="*/ 49274 w 2158681"/>
                <a:gd name="connsiteY10" fmla="*/ 2832592 h 3693120"/>
                <a:gd name="connsiteX11" fmla="*/ 4929 w 2158681"/>
                <a:gd name="connsiteY11" fmla="*/ 2956046 h 3693120"/>
                <a:gd name="connsiteX12" fmla="*/ 11897 w 2158681"/>
                <a:gd name="connsiteY12" fmla="*/ 3072137 h 3693120"/>
                <a:gd name="connsiteX13" fmla="*/ 100962 w 2158681"/>
                <a:gd name="connsiteY13" fmla="*/ 3150900 h 3693120"/>
                <a:gd name="connsiteX14" fmla="*/ 151821 w 2158681"/>
                <a:gd name="connsiteY14" fmla="*/ 3243670 h 3693120"/>
                <a:gd name="connsiteX15" fmla="*/ 240270 w 2158681"/>
                <a:gd name="connsiteY15" fmla="*/ 3381283 h 3693120"/>
                <a:gd name="connsiteX16" fmla="*/ 397985 w 2158681"/>
                <a:gd name="connsiteY16" fmla="*/ 3453852 h 3693120"/>
                <a:gd name="connsiteX17" fmla="*/ 523446 w 2158681"/>
                <a:gd name="connsiteY17" fmla="*/ 3435135 h 3693120"/>
                <a:gd name="connsiteX18" fmla="*/ 604385 w 2158681"/>
                <a:gd name="connsiteY18" fmla="*/ 3403614 h 3693120"/>
                <a:gd name="connsiteX19" fmla="*/ 660535 w 2158681"/>
                <a:gd name="connsiteY19" fmla="*/ 3464190 h 3693120"/>
                <a:gd name="connsiteX20" fmla="*/ 940723 w 2158681"/>
                <a:gd name="connsiteY20" fmla="*/ 3413406 h 3693120"/>
                <a:gd name="connsiteX21" fmla="*/ 1207013 w 2158681"/>
                <a:gd name="connsiteY21" fmla="*/ 3459480 h 3693120"/>
                <a:gd name="connsiteX22" fmla="*/ 1374653 w 2158681"/>
                <a:gd name="connsiteY22" fmla="*/ 3589020 h 3693120"/>
                <a:gd name="connsiteX23" fmla="*/ 1634103 w 2158681"/>
                <a:gd name="connsiteY23" fmla="*/ 3690276 h 3693120"/>
                <a:gd name="connsiteX24" fmla="*/ 1686600 w 2158681"/>
                <a:gd name="connsiteY24" fmla="*/ 3516528 h 3693120"/>
                <a:gd name="connsiteX25" fmla="*/ 1801908 w 2158681"/>
                <a:gd name="connsiteY25" fmla="*/ 3445930 h 3693120"/>
                <a:gd name="connsiteX26" fmla="*/ 2032022 w 2158681"/>
                <a:gd name="connsiteY26" fmla="*/ 3404355 h 3693120"/>
                <a:gd name="connsiteX27" fmla="*/ 2157166 w 2158681"/>
                <a:gd name="connsiteY27" fmla="*/ 3055270 h 3693120"/>
                <a:gd name="connsiteX28" fmla="*/ 2089201 w 2158681"/>
                <a:gd name="connsiteY28" fmla="*/ 2860627 h 3693120"/>
                <a:gd name="connsiteX29" fmla="*/ 1913890 w 2158681"/>
                <a:gd name="connsiteY29" fmla="*/ 2692370 h 3693120"/>
                <a:gd name="connsiteX30" fmla="*/ 1760305 w 2158681"/>
                <a:gd name="connsiteY30" fmla="*/ 2448634 h 3693120"/>
                <a:gd name="connsiteX31" fmla="*/ 1649122 w 2158681"/>
                <a:gd name="connsiteY31" fmla="*/ 2139722 h 3693120"/>
                <a:gd name="connsiteX32" fmla="*/ 1616866 w 2158681"/>
                <a:gd name="connsiteY32" fmla="*/ 1772188 h 3693120"/>
                <a:gd name="connsiteX33" fmla="*/ 1664213 w 2158681"/>
                <a:gd name="connsiteY33" fmla="*/ 1264920 h 3693120"/>
                <a:gd name="connsiteX34" fmla="*/ 1702313 w 2158681"/>
                <a:gd name="connsiteY34" fmla="*/ 952500 h 3693120"/>
                <a:gd name="connsiteX35" fmla="*/ 1770893 w 2158681"/>
                <a:gd name="connsiteY35" fmla="*/ 533400 h 3693120"/>
                <a:gd name="connsiteX36" fmla="*/ 1854713 w 2158681"/>
                <a:gd name="connsiteY36" fmla="*/ 144780 h 3693120"/>
                <a:gd name="connsiteX37" fmla="*/ 1222253 w 2158681"/>
                <a:gd name="connsiteY37" fmla="*/ 0 h 3693120"/>
                <a:gd name="connsiteX38" fmla="*/ 1176533 w 2158681"/>
                <a:gd name="connsiteY38" fmla="*/ 289560 h 3693120"/>
                <a:gd name="connsiteX0" fmla="*/ 1175458 w 2157606"/>
                <a:gd name="connsiteY0" fmla="*/ 289560 h 3693120"/>
                <a:gd name="connsiteX1" fmla="*/ 1144978 w 2157606"/>
                <a:gd name="connsiteY1" fmla="*/ 510540 h 3693120"/>
                <a:gd name="connsiteX2" fmla="*/ 1053538 w 2157606"/>
                <a:gd name="connsiteY2" fmla="*/ 937260 h 3693120"/>
                <a:gd name="connsiteX3" fmla="*/ 939238 w 2157606"/>
                <a:gd name="connsiteY3" fmla="*/ 1402080 h 3693120"/>
                <a:gd name="connsiteX4" fmla="*/ 863038 w 2157606"/>
                <a:gd name="connsiteY4" fmla="*/ 1638300 h 3693120"/>
                <a:gd name="connsiteX5" fmla="*/ 756358 w 2157606"/>
                <a:gd name="connsiteY5" fmla="*/ 1882140 h 3693120"/>
                <a:gd name="connsiteX6" fmla="*/ 611578 w 2157606"/>
                <a:gd name="connsiteY6" fmla="*/ 2095500 h 3693120"/>
                <a:gd name="connsiteX7" fmla="*/ 329638 w 2157606"/>
                <a:gd name="connsiteY7" fmla="*/ 2499360 h 3693120"/>
                <a:gd name="connsiteX8" fmla="*/ 192478 w 2157606"/>
                <a:gd name="connsiteY8" fmla="*/ 2613660 h 3693120"/>
                <a:gd name="connsiteX9" fmla="*/ 139138 w 2157606"/>
                <a:gd name="connsiteY9" fmla="*/ 2727960 h 3693120"/>
                <a:gd name="connsiteX10" fmla="*/ 32029 w 2157606"/>
                <a:gd name="connsiteY10" fmla="*/ 2822874 h 3693120"/>
                <a:gd name="connsiteX11" fmla="*/ 3854 w 2157606"/>
                <a:gd name="connsiteY11" fmla="*/ 2956046 h 3693120"/>
                <a:gd name="connsiteX12" fmla="*/ 10822 w 2157606"/>
                <a:gd name="connsiteY12" fmla="*/ 3072137 h 3693120"/>
                <a:gd name="connsiteX13" fmla="*/ 99887 w 2157606"/>
                <a:gd name="connsiteY13" fmla="*/ 3150900 h 3693120"/>
                <a:gd name="connsiteX14" fmla="*/ 150746 w 2157606"/>
                <a:gd name="connsiteY14" fmla="*/ 3243670 h 3693120"/>
                <a:gd name="connsiteX15" fmla="*/ 239195 w 2157606"/>
                <a:gd name="connsiteY15" fmla="*/ 3381283 h 3693120"/>
                <a:gd name="connsiteX16" fmla="*/ 396910 w 2157606"/>
                <a:gd name="connsiteY16" fmla="*/ 3453852 h 3693120"/>
                <a:gd name="connsiteX17" fmla="*/ 522371 w 2157606"/>
                <a:gd name="connsiteY17" fmla="*/ 3435135 h 3693120"/>
                <a:gd name="connsiteX18" fmla="*/ 603310 w 2157606"/>
                <a:gd name="connsiteY18" fmla="*/ 3403614 h 3693120"/>
                <a:gd name="connsiteX19" fmla="*/ 659460 w 2157606"/>
                <a:gd name="connsiteY19" fmla="*/ 3464190 h 3693120"/>
                <a:gd name="connsiteX20" fmla="*/ 939648 w 2157606"/>
                <a:gd name="connsiteY20" fmla="*/ 3413406 h 3693120"/>
                <a:gd name="connsiteX21" fmla="*/ 1205938 w 2157606"/>
                <a:gd name="connsiteY21" fmla="*/ 3459480 h 3693120"/>
                <a:gd name="connsiteX22" fmla="*/ 1373578 w 2157606"/>
                <a:gd name="connsiteY22" fmla="*/ 3589020 h 3693120"/>
                <a:gd name="connsiteX23" fmla="*/ 1633028 w 2157606"/>
                <a:gd name="connsiteY23" fmla="*/ 3690276 h 3693120"/>
                <a:gd name="connsiteX24" fmla="*/ 1685525 w 2157606"/>
                <a:gd name="connsiteY24" fmla="*/ 3516528 h 3693120"/>
                <a:gd name="connsiteX25" fmla="*/ 1800833 w 2157606"/>
                <a:gd name="connsiteY25" fmla="*/ 3445930 h 3693120"/>
                <a:gd name="connsiteX26" fmla="*/ 2030947 w 2157606"/>
                <a:gd name="connsiteY26" fmla="*/ 3404355 h 3693120"/>
                <a:gd name="connsiteX27" fmla="*/ 2156091 w 2157606"/>
                <a:gd name="connsiteY27" fmla="*/ 3055270 h 3693120"/>
                <a:gd name="connsiteX28" fmla="*/ 2088126 w 2157606"/>
                <a:gd name="connsiteY28" fmla="*/ 2860627 h 3693120"/>
                <a:gd name="connsiteX29" fmla="*/ 1912815 w 2157606"/>
                <a:gd name="connsiteY29" fmla="*/ 2692370 h 3693120"/>
                <a:gd name="connsiteX30" fmla="*/ 1759230 w 2157606"/>
                <a:gd name="connsiteY30" fmla="*/ 2448634 h 3693120"/>
                <a:gd name="connsiteX31" fmla="*/ 1648047 w 2157606"/>
                <a:gd name="connsiteY31" fmla="*/ 2139722 h 3693120"/>
                <a:gd name="connsiteX32" fmla="*/ 1615791 w 2157606"/>
                <a:gd name="connsiteY32" fmla="*/ 1772188 h 3693120"/>
                <a:gd name="connsiteX33" fmla="*/ 1663138 w 2157606"/>
                <a:gd name="connsiteY33" fmla="*/ 1264920 h 3693120"/>
                <a:gd name="connsiteX34" fmla="*/ 1701238 w 2157606"/>
                <a:gd name="connsiteY34" fmla="*/ 952500 h 3693120"/>
                <a:gd name="connsiteX35" fmla="*/ 1769818 w 2157606"/>
                <a:gd name="connsiteY35" fmla="*/ 533400 h 3693120"/>
                <a:gd name="connsiteX36" fmla="*/ 1853638 w 2157606"/>
                <a:gd name="connsiteY36" fmla="*/ 144780 h 3693120"/>
                <a:gd name="connsiteX37" fmla="*/ 1221178 w 2157606"/>
                <a:gd name="connsiteY37" fmla="*/ 0 h 3693120"/>
                <a:gd name="connsiteX38" fmla="*/ 1175458 w 2157606"/>
                <a:gd name="connsiteY38" fmla="*/ 289560 h 3693120"/>
                <a:gd name="connsiteX0" fmla="*/ 1178860 w 2161008"/>
                <a:gd name="connsiteY0" fmla="*/ 289560 h 3693120"/>
                <a:gd name="connsiteX1" fmla="*/ 1148380 w 2161008"/>
                <a:gd name="connsiteY1" fmla="*/ 510540 h 3693120"/>
                <a:gd name="connsiteX2" fmla="*/ 1056940 w 2161008"/>
                <a:gd name="connsiteY2" fmla="*/ 937260 h 3693120"/>
                <a:gd name="connsiteX3" fmla="*/ 942640 w 2161008"/>
                <a:gd name="connsiteY3" fmla="*/ 1402080 h 3693120"/>
                <a:gd name="connsiteX4" fmla="*/ 866440 w 2161008"/>
                <a:gd name="connsiteY4" fmla="*/ 1638300 h 3693120"/>
                <a:gd name="connsiteX5" fmla="*/ 759760 w 2161008"/>
                <a:gd name="connsiteY5" fmla="*/ 1882140 h 3693120"/>
                <a:gd name="connsiteX6" fmla="*/ 614980 w 2161008"/>
                <a:gd name="connsiteY6" fmla="*/ 2095500 h 3693120"/>
                <a:gd name="connsiteX7" fmla="*/ 333040 w 2161008"/>
                <a:gd name="connsiteY7" fmla="*/ 2499360 h 3693120"/>
                <a:gd name="connsiteX8" fmla="*/ 195880 w 2161008"/>
                <a:gd name="connsiteY8" fmla="*/ 2613660 h 3693120"/>
                <a:gd name="connsiteX9" fmla="*/ 142540 w 2161008"/>
                <a:gd name="connsiteY9" fmla="*/ 2727960 h 3693120"/>
                <a:gd name="connsiteX10" fmla="*/ 35431 w 2161008"/>
                <a:gd name="connsiteY10" fmla="*/ 2822874 h 3693120"/>
                <a:gd name="connsiteX11" fmla="*/ 2206 w 2161008"/>
                <a:gd name="connsiteY11" fmla="*/ 2956712 h 3693120"/>
                <a:gd name="connsiteX12" fmla="*/ 14224 w 2161008"/>
                <a:gd name="connsiteY12" fmla="*/ 3072137 h 3693120"/>
                <a:gd name="connsiteX13" fmla="*/ 103289 w 2161008"/>
                <a:gd name="connsiteY13" fmla="*/ 3150900 h 3693120"/>
                <a:gd name="connsiteX14" fmla="*/ 154148 w 2161008"/>
                <a:gd name="connsiteY14" fmla="*/ 3243670 h 3693120"/>
                <a:gd name="connsiteX15" fmla="*/ 242597 w 2161008"/>
                <a:gd name="connsiteY15" fmla="*/ 3381283 h 3693120"/>
                <a:gd name="connsiteX16" fmla="*/ 400312 w 2161008"/>
                <a:gd name="connsiteY16" fmla="*/ 3453852 h 3693120"/>
                <a:gd name="connsiteX17" fmla="*/ 525773 w 2161008"/>
                <a:gd name="connsiteY17" fmla="*/ 3435135 h 3693120"/>
                <a:gd name="connsiteX18" fmla="*/ 606712 w 2161008"/>
                <a:gd name="connsiteY18" fmla="*/ 3403614 h 3693120"/>
                <a:gd name="connsiteX19" fmla="*/ 662862 w 2161008"/>
                <a:gd name="connsiteY19" fmla="*/ 3464190 h 3693120"/>
                <a:gd name="connsiteX20" fmla="*/ 943050 w 2161008"/>
                <a:gd name="connsiteY20" fmla="*/ 3413406 h 3693120"/>
                <a:gd name="connsiteX21" fmla="*/ 1209340 w 2161008"/>
                <a:gd name="connsiteY21" fmla="*/ 3459480 h 3693120"/>
                <a:gd name="connsiteX22" fmla="*/ 1376980 w 2161008"/>
                <a:gd name="connsiteY22" fmla="*/ 3589020 h 3693120"/>
                <a:gd name="connsiteX23" fmla="*/ 1636430 w 2161008"/>
                <a:gd name="connsiteY23" fmla="*/ 3690276 h 3693120"/>
                <a:gd name="connsiteX24" fmla="*/ 1688927 w 2161008"/>
                <a:gd name="connsiteY24" fmla="*/ 3516528 h 3693120"/>
                <a:gd name="connsiteX25" fmla="*/ 1804235 w 2161008"/>
                <a:gd name="connsiteY25" fmla="*/ 3445930 h 3693120"/>
                <a:gd name="connsiteX26" fmla="*/ 2034349 w 2161008"/>
                <a:gd name="connsiteY26" fmla="*/ 3404355 h 3693120"/>
                <a:gd name="connsiteX27" fmla="*/ 2159493 w 2161008"/>
                <a:gd name="connsiteY27" fmla="*/ 3055270 h 3693120"/>
                <a:gd name="connsiteX28" fmla="*/ 2091528 w 2161008"/>
                <a:gd name="connsiteY28" fmla="*/ 2860627 h 3693120"/>
                <a:gd name="connsiteX29" fmla="*/ 1916217 w 2161008"/>
                <a:gd name="connsiteY29" fmla="*/ 2692370 h 3693120"/>
                <a:gd name="connsiteX30" fmla="*/ 1762632 w 2161008"/>
                <a:gd name="connsiteY30" fmla="*/ 2448634 h 3693120"/>
                <a:gd name="connsiteX31" fmla="*/ 1651449 w 2161008"/>
                <a:gd name="connsiteY31" fmla="*/ 2139722 h 3693120"/>
                <a:gd name="connsiteX32" fmla="*/ 1619193 w 2161008"/>
                <a:gd name="connsiteY32" fmla="*/ 1772188 h 3693120"/>
                <a:gd name="connsiteX33" fmla="*/ 1666540 w 2161008"/>
                <a:gd name="connsiteY33" fmla="*/ 1264920 h 3693120"/>
                <a:gd name="connsiteX34" fmla="*/ 1704640 w 2161008"/>
                <a:gd name="connsiteY34" fmla="*/ 952500 h 3693120"/>
                <a:gd name="connsiteX35" fmla="*/ 1773220 w 2161008"/>
                <a:gd name="connsiteY35" fmla="*/ 533400 h 3693120"/>
                <a:gd name="connsiteX36" fmla="*/ 1857040 w 2161008"/>
                <a:gd name="connsiteY36" fmla="*/ 144780 h 3693120"/>
                <a:gd name="connsiteX37" fmla="*/ 1224580 w 2161008"/>
                <a:gd name="connsiteY37" fmla="*/ 0 h 3693120"/>
                <a:gd name="connsiteX38" fmla="*/ 1178860 w 2161008"/>
                <a:gd name="connsiteY38" fmla="*/ 289560 h 3693120"/>
                <a:gd name="connsiteX0" fmla="*/ 1180614 w 2162762"/>
                <a:gd name="connsiteY0" fmla="*/ 289560 h 3693120"/>
                <a:gd name="connsiteX1" fmla="*/ 1150134 w 2162762"/>
                <a:gd name="connsiteY1" fmla="*/ 510540 h 3693120"/>
                <a:gd name="connsiteX2" fmla="*/ 1058694 w 2162762"/>
                <a:gd name="connsiteY2" fmla="*/ 937260 h 3693120"/>
                <a:gd name="connsiteX3" fmla="*/ 944394 w 2162762"/>
                <a:gd name="connsiteY3" fmla="*/ 1402080 h 3693120"/>
                <a:gd name="connsiteX4" fmla="*/ 868194 w 2162762"/>
                <a:gd name="connsiteY4" fmla="*/ 1638300 h 3693120"/>
                <a:gd name="connsiteX5" fmla="*/ 761514 w 2162762"/>
                <a:gd name="connsiteY5" fmla="*/ 1882140 h 3693120"/>
                <a:gd name="connsiteX6" fmla="*/ 616734 w 2162762"/>
                <a:gd name="connsiteY6" fmla="*/ 2095500 h 3693120"/>
                <a:gd name="connsiteX7" fmla="*/ 334794 w 2162762"/>
                <a:gd name="connsiteY7" fmla="*/ 2499360 h 3693120"/>
                <a:gd name="connsiteX8" fmla="*/ 197634 w 2162762"/>
                <a:gd name="connsiteY8" fmla="*/ 2613660 h 3693120"/>
                <a:gd name="connsiteX9" fmla="*/ 144294 w 2162762"/>
                <a:gd name="connsiteY9" fmla="*/ 2727960 h 3693120"/>
                <a:gd name="connsiteX10" fmla="*/ 60903 w 2162762"/>
                <a:gd name="connsiteY10" fmla="*/ 2827477 h 3693120"/>
                <a:gd name="connsiteX11" fmla="*/ 3960 w 2162762"/>
                <a:gd name="connsiteY11" fmla="*/ 2956712 h 3693120"/>
                <a:gd name="connsiteX12" fmla="*/ 15978 w 2162762"/>
                <a:gd name="connsiteY12" fmla="*/ 3072137 h 3693120"/>
                <a:gd name="connsiteX13" fmla="*/ 105043 w 2162762"/>
                <a:gd name="connsiteY13" fmla="*/ 3150900 h 3693120"/>
                <a:gd name="connsiteX14" fmla="*/ 155902 w 2162762"/>
                <a:gd name="connsiteY14" fmla="*/ 3243670 h 3693120"/>
                <a:gd name="connsiteX15" fmla="*/ 244351 w 2162762"/>
                <a:gd name="connsiteY15" fmla="*/ 3381283 h 3693120"/>
                <a:gd name="connsiteX16" fmla="*/ 402066 w 2162762"/>
                <a:gd name="connsiteY16" fmla="*/ 3453852 h 3693120"/>
                <a:gd name="connsiteX17" fmla="*/ 527527 w 2162762"/>
                <a:gd name="connsiteY17" fmla="*/ 3435135 h 3693120"/>
                <a:gd name="connsiteX18" fmla="*/ 608466 w 2162762"/>
                <a:gd name="connsiteY18" fmla="*/ 3403614 h 3693120"/>
                <a:gd name="connsiteX19" fmla="*/ 664616 w 2162762"/>
                <a:gd name="connsiteY19" fmla="*/ 3464190 h 3693120"/>
                <a:gd name="connsiteX20" fmla="*/ 944804 w 2162762"/>
                <a:gd name="connsiteY20" fmla="*/ 3413406 h 3693120"/>
                <a:gd name="connsiteX21" fmla="*/ 1211094 w 2162762"/>
                <a:gd name="connsiteY21" fmla="*/ 3459480 h 3693120"/>
                <a:gd name="connsiteX22" fmla="*/ 1378734 w 2162762"/>
                <a:gd name="connsiteY22" fmla="*/ 3589020 h 3693120"/>
                <a:gd name="connsiteX23" fmla="*/ 1638184 w 2162762"/>
                <a:gd name="connsiteY23" fmla="*/ 3690276 h 3693120"/>
                <a:gd name="connsiteX24" fmla="*/ 1690681 w 2162762"/>
                <a:gd name="connsiteY24" fmla="*/ 3516528 h 3693120"/>
                <a:gd name="connsiteX25" fmla="*/ 1805989 w 2162762"/>
                <a:gd name="connsiteY25" fmla="*/ 3445930 h 3693120"/>
                <a:gd name="connsiteX26" fmla="*/ 2036103 w 2162762"/>
                <a:gd name="connsiteY26" fmla="*/ 3404355 h 3693120"/>
                <a:gd name="connsiteX27" fmla="*/ 2161247 w 2162762"/>
                <a:gd name="connsiteY27" fmla="*/ 3055270 h 3693120"/>
                <a:gd name="connsiteX28" fmla="*/ 2093282 w 2162762"/>
                <a:gd name="connsiteY28" fmla="*/ 2860627 h 3693120"/>
                <a:gd name="connsiteX29" fmla="*/ 1917971 w 2162762"/>
                <a:gd name="connsiteY29" fmla="*/ 2692370 h 3693120"/>
                <a:gd name="connsiteX30" fmla="*/ 1764386 w 2162762"/>
                <a:gd name="connsiteY30" fmla="*/ 2448634 h 3693120"/>
                <a:gd name="connsiteX31" fmla="*/ 1653203 w 2162762"/>
                <a:gd name="connsiteY31" fmla="*/ 2139722 h 3693120"/>
                <a:gd name="connsiteX32" fmla="*/ 1620947 w 2162762"/>
                <a:gd name="connsiteY32" fmla="*/ 1772188 h 3693120"/>
                <a:gd name="connsiteX33" fmla="*/ 1668294 w 2162762"/>
                <a:gd name="connsiteY33" fmla="*/ 1264920 h 3693120"/>
                <a:gd name="connsiteX34" fmla="*/ 1706394 w 2162762"/>
                <a:gd name="connsiteY34" fmla="*/ 952500 h 3693120"/>
                <a:gd name="connsiteX35" fmla="*/ 1774974 w 2162762"/>
                <a:gd name="connsiteY35" fmla="*/ 533400 h 3693120"/>
                <a:gd name="connsiteX36" fmla="*/ 1858794 w 2162762"/>
                <a:gd name="connsiteY36" fmla="*/ 144780 h 3693120"/>
                <a:gd name="connsiteX37" fmla="*/ 1226334 w 2162762"/>
                <a:gd name="connsiteY37" fmla="*/ 0 h 3693120"/>
                <a:gd name="connsiteX38" fmla="*/ 1180614 w 2162762"/>
                <a:gd name="connsiteY38" fmla="*/ 289560 h 3693120"/>
                <a:gd name="connsiteX0" fmla="*/ 1180124 w 2162272"/>
                <a:gd name="connsiteY0" fmla="*/ 289560 h 3693120"/>
                <a:gd name="connsiteX1" fmla="*/ 1149644 w 2162272"/>
                <a:gd name="connsiteY1" fmla="*/ 510540 h 3693120"/>
                <a:gd name="connsiteX2" fmla="*/ 1058204 w 2162272"/>
                <a:gd name="connsiteY2" fmla="*/ 937260 h 3693120"/>
                <a:gd name="connsiteX3" fmla="*/ 943904 w 2162272"/>
                <a:gd name="connsiteY3" fmla="*/ 1402080 h 3693120"/>
                <a:gd name="connsiteX4" fmla="*/ 867704 w 2162272"/>
                <a:gd name="connsiteY4" fmla="*/ 1638300 h 3693120"/>
                <a:gd name="connsiteX5" fmla="*/ 761024 w 2162272"/>
                <a:gd name="connsiteY5" fmla="*/ 1882140 h 3693120"/>
                <a:gd name="connsiteX6" fmla="*/ 616244 w 2162272"/>
                <a:gd name="connsiteY6" fmla="*/ 2095500 h 3693120"/>
                <a:gd name="connsiteX7" fmla="*/ 334304 w 2162272"/>
                <a:gd name="connsiteY7" fmla="*/ 2499360 h 3693120"/>
                <a:gd name="connsiteX8" fmla="*/ 197144 w 2162272"/>
                <a:gd name="connsiteY8" fmla="*/ 2613660 h 3693120"/>
                <a:gd name="connsiteX9" fmla="*/ 143804 w 2162272"/>
                <a:gd name="connsiteY9" fmla="*/ 2727960 h 3693120"/>
                <a:gd name="connsiteX10" fmla="*/ 53782 w 2162272"/>
                <a:gd name="connsiteY10" fmla="*/ 2827837 h 3693120"/>
                <a:gd name="connsiteX11" fmla="*/ 3470 w 2162272"/>
                <a:gd name="connsiteY11" fmla="*/ 2956712 h 3693120"/>
                <a:gd name="connsiteX12" fmla="*/ 15488 w 2162272"/>
                <a:gd name="connsiteY12" fmla="*/ 3072137 h 3693120"/>
                <a:gd name="connsiteX13" fmla="*/ 104553 w 2162272"/>
                <a:gd name="connsiteY13" fmla="*/ 3150900 h 3693120"/>
                <a:gd name="connsiteX14" fmla="*/ 155412 w 2162272"/>
                <a:gd name="connsiteY14" fmla="*/ 3243670 h 3693120"/>
                <a:gd name="connsiteX15" fmla="*/ 243861 w 2162272"/>
                <a:gd name="connsiteY15" fmla="*/ 3381283 h 3693120"/>
                <a:gd name="connsiteX16" fmla="*/ 401576 w 2162272"/>
                <a:gd name="connsiteY16" fmla="*/ 3453852 h 3693120"/>
                <a:gd name="connsiteX17" fmla="*/ 527037 w 2162272"/>
                <a:gd name="connsiteY17" fmla="*/ 3435135 h 3693120"/>
                <a:gd name="connsiteX18" fmla="*/ 607976 w 2162272"/>
                <a:gd name="connsiteY18" fmla="*/ 3403614 h 3693120"/>
                <a:gd name="connsiteX19" fmla="*/ 664126 w 2162272"/>
                <a:gd name="connsiteY19" fmla="*/ 3464190 h 3693120"/>
                <a:gd name="connsiteX20" fmla="*/ 944314 w 2162272"/>
                <a:gd name="connsiteY20" fmla="*/ 3413406 h 3693120"/>
                <a:gd name="connsiteX21" fmla="*/ 1210604 w 2162272"/>
                <a:gd name="connsiteY21" fmla="*/ 3459480 h 3693120"/>
                <a:gd name="connsiteX22" fmla="*/ 1378244 w 2162272"/>
                <a:gd name="connsiteY22" fmla="*/ 3589020 h 3693120"/>
                <a:gd name="connsiteX23" fmla="*/ 1637694 w 2162272"/>
                <a:gd name="connsiteY23" fmla="*/ 3690276 h 3693120"/>
                <a:gd name="connsiteX24" fmla="*/ 1690191 w 2162272"/>
                <a:gd name="connsiteY24" fmla="*/ 3516528 h 3693120"/>
                <a:gd name="connsiteX25" fmla="*/ 1805499 w 2162272"/>
                <a:gd name="connsiteY25" fmla="*/ 3445930 h 3693120"/>
                <a:gd name="connsiteX26" fmla="*/ 2035613 w 2162272"/>
                <a:gd name="connsiteY26" fmla="*/ 3404355 h 3693120"/>
                <a:gd name="connsiteX27" fmla="*/ 2160757 w 2162272"/>
                <a:gd name="connsiteY27" fmla="*/ 3055270 h 3693120"/>
                <a:gd name="connsiteX28" fmla="*/ 2092792 w 2162272"/>
                <a:gd name="connsiteY28" fmla="*/ 2860627 h 3693120"/>
                <a:gd name="connsiteX29" fmla="*/ 1917481 w 2162272"/>
                <a:gd name="connsiteY29" fmla="*/ 2692370 h 3693120"/>
                <a:gd name="connsiteX30" fmla="*/ 1763896 w 2162272"/>
                <a:gd name="connsiteY30" fmla="*/ 2448634 h 3693120"/>
                <a:gd name="connsiteX31" fmla="*/ 1652713 w 2162272"/>
                <a:gd name="connsiteY31" fmla="*/ 2139722 h 3693120"/>
                <a:gd name="connsiteX32" fmla="*/ 1620457 w 2162272"/>
                <a:gd name="connsiteY32" fmla="*/ 1772188 h 3693120"/>
                <a:gd name="connsiteX33" fmla="*/ 1667804 w 2162272"/>
                <a:gd name="connsiteY33" fmla="*/ 1264920 h 3693120"/>
                <a:gd name="connsiteX34" fmla="*/ 1705904 w 2162272"/>
                <a:gd name="connsiteY34" fmla="*/ 952500 h 3693120"/>
                <a:gd name="connsiteX35" fmla="*/ 1774484 w 2162272"/>
                <a:gd name="connsiteY35" fmla="*/ 533400 h 3693120"/>
                <a:gd name="connsiteX36" fmla="*/ 1858304 w 2162272"/>
                <a:gd name="connsiteY36" fmla="*/ 144780 h 3693120"/>
                <a:gd name="connsiteX37" fmla="*/ 1225844 w 2162272"/>
                <a:gd name="connsiteY37" fmla="*/ 0 h 3693120"/>
                <a:gd name="connsiteX38" fmla="*/ 1180124 w 2162272"/>
                <a:gd name="connsiteY38" fmla="*/ 289560 h 3693120"/>
                <a:gd name="connsiteX0" fmla="*/ 1180124 w 2162272"/>
                <a:gd name="connsiteY0" fmla="*/ 289560 h 3693120"/>
                <a:gd name="connsiteX1" fmla="*/ 1149644 w 2162272"/>
                <a:gd name="connsiteY1" fmla="*/ 510540 h 3693120"/>
                <a:gd name="connsiteX2" fmla="*/ 1058204 w 2162272"/>
                <a:gd name="connsiteY2" fmla="*/ 937260 h 3693120"/>
                <a:gd name="connsiteX3" fmla="*/ 943904 w 2162272"/>
                <a:gd name="connsiteY3" fmla="*/ 1402080 h 3693120"/>
                <a:gd name="connsiteX4" fmla="*/ 867704 w 2162272"/>
                <a:gd name="connsiteY4" fmla="*/ 1638300 h 3693120"/>
                <a:gd name="connsiteX5" fmla="*/ 761024 w 2162272"/>
                <a:gd name="connsiteY5" fmla="*/ 1882140 h 3693120"/>
                <a:gd name="connsiteX6" fmla="*/ 616244 w 2162272"/>
                <a:gd name="connsiteY6" fmla="*/ 2095500 h 3693120"/>
                <a:gd name="connsiteX7" fmla="*/ 334304 w 2162272"/>
                <a:gd name="connsiteY7" fmla="*/ 2499360 h 3693120"/>
                <a:gd name="connsiteX8" fmla="*/ 197144 w 2162272"/>
                <a:gd name="connsiteY8" fmla="*/ 2613660 h 3693120"/>
                <a:gd name="connsiteX9" fmla="*/ 143804 w 2162272"/>
                <a:gd name="connsiteY9" fmla="*/ 2727960 h 3693120"/>
                <a:gd name="connsiteX10" fmla="*/ 53782 w 2162272"/>
                <a:gd name="connsiteY10" fmla="*/ 2827837 h 3693120"/>
                <a:gd name="connsiteX11" fmla="*/ 3470 w 2162272"/>
                <a:gd name="connsiteY11" fmla="*/ 2956712 h 3693120"/>
                <a:gd name="connsiteX12" fmla="*/ 15488 w 2162272"/>
                <a:gd name="connsiteY12" fmla="*/ 3072137 h 3693120"/>
                <a:gd name="connsiteX13" fmla="*/ 104553 w 2162272"/>
                <a:gd name="connsiteY13" fmla="*/ 3150900 h 3693120"/>
                <a:gd name="connsiteX14" fmla="*/ 155412 w 2162272"/>
                <a:gd name="connsiteY14" fmla="*/ 3243670 h 3693120"/>
                <a:gd name="connsiteX15" fmla="*/ 243861 w 2162272"/>
                <a:gd name="connsiteY15" fmla="*/ 3381283 h 3693120"/>
                <a:gd name="connsiteX16" fmla="*/ 401576 w 2162272"/>
                <a:gd name="connsiteY16" fmla="*/ 3453852 h 3693120"/>
                <a:gd name="connsiteX17" fmla="*/ 527037 w 2162272"/>
                <a:gd name="connsiteY17" fmla="*/ 3435135 h 3693120"/>
                <a:gd name="connsiteX18" fmla="*/ 607976 w 2162272"/>
                <a:gd name="connsiteY18" fmla="*/ 3403614 h 3693120"/>
                <a:gd name="connsiteX19" fmla="*/ 664126 w 2162272"/>
                <a:gd name="connsiteY19" fmla="*/ 3464190 h 3693120"/>
                <a:gd name="connsiteX20" fmla="*/ 944314 w 2162272"/>
                <a:gd name="connsiteY20" fmla="*/ 3413406 h 3693120"/>
                <a:gd name="connsiteX21" fmla="*/ 1210604 w 2162272"/>
                <a:gd name="connsiteY21" fmla="*/ 3459480 h 3693120"/>
                <a:gd name="connsiteX22" fmla="*/ 1378244 w 2162272"/>
                <a:gd name="connsiteY22" fmla="*/ 3589020 h 3693120"/>
                <a:gd name="connsiteX23" fmla="*/ 1637694 w 2162272"/>
                <a:gd name="connsiteY23" fmla="*/ 3690276 h 3693120"/>
                <a:gd name="connsiteX24" fmla="*/ 1690191 w 2162272"/>
                <a:gd name="connsiteY24" fmla="*/ 3516528 h 3693120"/>
                <a:gd name="connsiteX25" fmla="*/ 1805499 w 2162272"/>
                <a:gd name="connsiteY25" fmla="*/ 3445930 h 3693120"/>
                <a:gd name="connsiteX26" fmla="*/ 2035613 w 2162272"/>
                <a:gd name="connsiteY26" fmla="*/ 3404355 h 3693120"/>
                <a:gd name="connsiteX27" fmla="*/ 2160757 w 2162272"/>
                <a:gd name="connsiteY27" fmla="*/ 3055270 h 3693120"/>
                <a:gd name="connsiteX28" fmla="*/ 2092792 w 2162272"/>
                <a:gd name="connsiteY28" fmla="*/ 2860627 h 3693120"/>
                <a:gd name="connsiteX29" fmla="*/ 1917481 w 2162272"/>
                <a:gd name="connsiteY29" fmla="*/ 2692370 h 3693120"/>
                <a:gd name="connsiteX30" fmla="*/ 1763896 w 2162272"/>
                <a:gd name="connsiteY30" fmla="*/ 2448634 h 3693120"/>
                <a:gd name="connsiteX31" fmla="*/ 1652713 w 2162272"/>
                <a:gd name="connsiteY31" fmla="*/ 2139722 h 3693120"/>
                <a:gd name="connsiteX32" fmla="*/ 1620457 w 2162272"/>
                <a:gd name="connsiteY32" fmla="*/ 1772188 h 3693120"/>
                <a:gd name="connsiteX33" fmla="*/ 1667804 w 2162272"/>
                <a:gd name="connsiteY33" fmla="*/ 1264920 h 3693120"/>
                <a:gd name="connsiteX34" fmla="*/ 1705904 w 2162272"/>
                <a:gd name="connsiteY34" fmla="*/ 952500 h 3693120"/>
                <a:gd name="connsiteX35" fmla="*/ 1774484 w 2162272"/>
                <a:gd name="connsiteY35" fmla="*/ 533400 h 3693120"/>
                <a:gd name="connsiteX36" fmla="*/ 1858304 w 2162272"/>
                <a:gd name="connsiteY36" fmla="*/ 144780 h 3693120"/>
                <a:gd name="connsiteX37" fmla="*/ 1225844 w 2162272"/>
                <a:gd name="connsiteY37" fmla="*/ 0 h 3693120"/>
                <a:gd name="connsiteX38" fmla="*/ 1180124 w 2162272"/>
                <a:gd name="connsiteY38" fmla="*/ 289560 h 3693120"/>
                <a:gd name="connsiteX0" fmla="*/ 1180124 w 2162272"/>
                <a:gd name="connsiteY0" fmla="*/ 289560 h 3693120"/>
                <a:gd name="connsiteX1" fmla="*/ 1149644 w 2162272"/>
                <a:gd name="connsiteY1" fmla="*/ 510540 h 3693120"/>
                <a:gd name="connsiteX2" fmla="*/ 1058204 w 2162272"/>
                <a:gd name="connsiteY2" fmla="*/ 937260 h 3693120"/>
                <a:gd name="connsiteX3" fmla="*/ 943904 w 2162272"/>
                <a:gd name="connsiteY3" fmla="*/ 1402080 h 3693120"/>
                <a:gd name="connsiteX4" fmla="*/ 867704 w 2162272"/>
                <a:gd name="connsiteY4" fmla="*/ 1638300 h 3693120"/>
                <a:gd name="connsiteX5" fmla="*/ 761024 w 2162272"/>
                <a:gd name="connsiteY5" fmla="*/ 1882140 h 3693120"/>
                <a:gd name="connsiteX6" fmla="*/ 616244 w 2162272"/>
                <a:gd name="connsiteY6" fmla="*/ 2095500 h 3693120"/>
                <a:gd name="connsiteX7" fmla="*/ 334304 w 2162272"/>
                <a:gd name="connsiteY7" fmla="*/ 2499360 h 3693120"/>
                <a:gd name="connsiteX8" fmla="*/ 197144 w 2162272"/>
                <a:gd name="connsiteY8" fmla="*/ 2613660 h 3693120"/>
                <a:gd name="connsiteX9" fmla="*/ 143804 w 2162272"/>
                <a:gd name="connsiteY9" fmla="*/ 2727960 h 3693120"/>
                <a:gd name="connsiteX10" fmla="*/ 53782 w 2162272"/>
                <a:gd name="connsiteY10" fmla="*/ 2827837 h 3693120"/>
                <a:gd name="connsiteX11" fmla="*/ 3470 w 2162272"/>
                <a:gd name="connsiteY11" fmla="*/ 2956712 h 3693120"/>
                <a:gd name="connsiteX12" fmla="*/ 15488 w 2162272"/>
                <a:gd name="connsiteY12" fmla="*/ 3072137 h 3693120"/>
                <a:gd name="connsiteX13" fmla="*/ 104553 w 2162272"/>
                <a:gd name="connsiteY13" fmla="*/ 3150900 h 3693120"/>
                <a:gd name="connsiteX14" fmla="*/ 155412 w 2162272"/>
                <a:gd name="connsiteY14" fmla="*/ 3243670 h 3693120"/>
                <a:gd name="connsiteX15" fmla="*/ 243861 w 2162272"/>
                <a:gd name="connsiteY15" fmla="*/ 3381283 h 3693120"/>
                <a:gd name="connsiteX16" fmla="*/ 401576 w 2162272"/>
                <a:gd name="connsiteY16" fmla="*/ 3453852 h 3693120"/>
                <a:gd name="connsiteX17" fmla="*/ 527037 w 2162272"/>
                <a:gd name="connsiteY17" fmla="*/ 3435135 h 3693120"/>
                <a:gd name="connsiteX18" fmla="*/ 607976 w 2162272"/>
                <a:gd name="connsiteY18" fmla="*/ 3403614 h 3693120"/>
                <a:gd name="connsiteX19" fmla="*/ 664126 w 2162272"/>
                <a:gd name="connsiteY19" fmla="*/ 3464190 h 3693120"/>
                <a:gd name="connsiteX20" fmla="*/ 944314 w 2162272"/>
                <a:gd name="connsiteY20" fmla="*/ 3413406 h 3693120"/>
                <a:gd name="connsiteX21" fmla="*/ 1210604 w 2162272"/>
                <a:gd name="connsiteY21" fmla="*/ 3459480 h 3693120"/>
                <a:gd name="connsiteX22" fmla="*/ 1378244 w 2162272"/>
                <a:gd name="connsiteY22" fmla="*/ 3589020 h 3693120"/>
                <a:gd name="connsiteX23" fmla="*/ 1637694 w 2162272"/>
                <a:gd name="connsiteY23" fmla="*/ 3690276 h 3693120"/>
                <a:gd name="connsiteX24" fmla="*/ 1690191 w 2162272"/>
                <a:gd name="connsiteY24" fmla="*/ 3516528 h 3693120"/>
                <a:gd name="connsiteX25" fmla="*/ 1805499 w 2162272"/>
                <a:gd name="connsiteY25" fmla="*/ 3445930 h 3693120"/>
                <a:gd name="connsiteX26" fmla="*/ 2035613 w 2162272"/>
                <a:gd name="connsiteY26" fmla="*/ 3404355 h 3693120"/>
                <a:gd name="connsiteX27" fmla="*/ 2160757 w 2162272"/>
                <a:gd name="connsiteY27" fmla="*/ 3055270 h 3693120"/>
                <a:gd name="connsiteX28" fmla="*/ 2092792 w 2162272"/>
                <a:gd name="connsiteY28" fmla="*/ 2860627 h 3693120"/>
                <a:gd name="connsiteX29" fmla="*/ 1917481 w 2162272"/>
                <a:gd name="connsiteY29" fmla="*/ 2692370 h 3693120"/>
                <a:gd name="connsiteX30" fmla="*/ 1763896 w 2162272"/>
                <a:gd name="connsiteY30" fmla="*/ 2448634 h 3693120"/>
                <a:gd name="connsiteX31" fmla="*/ 1652713 w 2162272"/>
                <a:gd name="connsiteY31" fmla="*/ 2139722 h 3693120"/>
                <a:gd name="connsiteX32" fmla="*/ 1620457 w 2162272"/>
                <a:gd name="connsiteY32" fmla="*/ 1772188 h 3693120"/>
                <a:gd name="connsiteX33" fmla="*/ 1667804 w 2162272"/>
                <a:gd name="connsiteY33" fmla="*/ 1264920 h 3693120"/>
                <a:gd name="connsiteX34" fmla="*/ 1705904 w 2162272"/>
                <a:gd name="connsiteY34" fmla="*/ 952500 h 3693120"/>
                <a:gd name="connsiteX35" fmla="*/ 1774484 w 2162272"/>
                <a:gd name="connsiteY35" fmla="*/ 533400 h 3693120"/>
                <a:gd name="connsiteX36" fmla="*/ 1858304 w 2162272"/>
                <a:gd name="connsiteY36" fmla="*/ 144780 h 3693120"/>
                <a:gd name="connsiteX37" fmla="*/ 1225844 w 2162272"/>
                <a:gd name="connsiteY37" fmla="*/ 0 h 3693120"/>
                <a:gd name="connsiteX38" fmla="*/ 1180124 w 2162272"/>
                <a:gd name="connsiteY38" fmla="*/ 289560 h 3693120"/>
                <a:gd name="connsiteX0" fmla="*/ 1180124 w 2162272"/>
                <a:gd name="connsiteY0" fmla="*/ 289560 h 3693120"/>
                <a:gd name="connsiteX1" fmla="*/ 1149644 w 2162272"/>
                <a:gd name="connsiteY1" fmla="*/ 510540 h 3693120"/>
                <a:gd name="connsiteX2" fmla="*/ 1058204 w 2162272"/>
                <a:gd name="connsiteY2" fmla="*/ 937260 h 3693120"/>
                <a:gd name="connsiteX3" fmla="*/ 943904 w 2162272"/>
                <a:gd name="connsiteY3" fmla="*/ 1402080 h 3693120"/>
                <a:gd name="connsiteX4" fmla="*/ 867704 w 2162272"/>
                <a:gd name="connsiteY4" fmla="*/ 1638300 h 3693120"/>
                <a:gd name="connsiteX5" fmla="*/ 761024 w 2162272"/>
                <a:gd name="connsiteY5" fmla="*/ 1882140 h 3693120"/>
                <a:gd name="connsiteX6" fmla="*/ 616244 w 2162272"/>
                <a:gd name="connsiteY6" fmla="*/ 2095500 h 3693120"/>
                <a:gd name="connsiteX7" fmla="*/ 334304 w 2162272"/>
                <a:gd name="connsiteY7" fmla="*/ 2499360 h 3693120"/>
                <a:gd name="connsiteX8" fmla="*/ 197144 w 2162272"/>
                <a:gd name="connsiteY8" fmla="*/ 2613660 h 3693120"/>
                <a:gd name="connsiteX9" fmla="*/ 143804 w 2162272"/>
                <a:gd name="connsiteY9" fmla="*/ 2727960 h 3693120"/>
                <a:gd name="connsiteX10" fmla="*/ 53782 w 2162272"/>
                <a:gd name="connsiteY10" fmla="*/ 2827837 h 3693120"/>
                <a:gd name="connsiteX11" fmla="*/ 3470 w 2162272"/>
                <a:gd name="connsiteY11" fmla="*/ 2956712 h 3693120"/>
                <a:gd name="connsiteX12" fmla="*/ 15488 w 2162272"/>
                <a:gd name="connsiteY12" fmla="*/ 3072137 h 3693120"/>
                <a:gd name="connsiteX13" fmla="*/ 104553 w 2162272"/>
                <a:gd name="connsiteY13" fmla="*/ 3150900 h 3693120"/>
                <a:gd name="connsiteX14" fmla="*/ 155412 w 2162272"/>
                <a:gd name="connsiteY14" fmla="*/ 3243670 h 3693120"/>
                <a:gd name="connsiteX15" fmla="*/ 243861 w 2162272"/>
                <a:gd name="connsiteY15" fmla="*/ 3381283 h 3693120"/>
                <a:gd name="connsiteX16" fmla="*/ 401576 w 2162272"/>
                <a:gd name="connsiteY16" fmla="*/ 3453852 h 3693120"/>
                <a:gd name="connsiteX17" fmla="*/ 527037 w 2162272"/>
                <a:gd name="connsiteY17" fmla="*/ 3435135 h 3693120"/>
                <a:gd name="connsiteX18" fmla="*/ 607976 w 2162272"/>
                <a:gd name="connsiteY18" fmla="*/ 3403614 h 3693120"/>
                <a:gd name="connsiteX19" fmla="*/ 664126 w 2162272"/>
                <a:gd name="connsiteY19" fmla="*/ 3464190 h 3693120"/>
                <a:gd name="connsiteX20" fmla="*/ 944314 w 2162272"/>
                <a:gd name="connsiteY20" fmla="*/ 3413406 h 3693120"/>
                <a:gd name="connsiteX21" fmla="*/ 1210604 w 2162272"/>
                <a:gd name="connsiteY21" fmla="*/ 3459480 h 3693120"/>
                <a:gd name="connsiteX22" fmla="*/ 1378244 w 2162272"/>
                <a:gd name="connsiteY22" fmla="*/ 3589020 h 3693120"/>
                <a:gd name="connsiteX23" fmla="*/ 1637694 w 2162272"/>
                <a:gd name="connsiteY23" fmla="*/ 3690276 h 3693120"/>
                <a:gd name="connsiteX24" fmla="*/ 1690191 w 2162272"/>
                <a:gd name="connsiteY24" fmla="*/ 3516528 h 3693120"/>
                <a:gd name="connsiteX25" fmla="*/ 1805499 w 2162272"/>
                <a:gd name="connsiteY25" fmla="*/ 3445930 h 3693120"/>
                <a:gd name="connsiteX26" fmla="*/ 2035613 w 2162272"/>
                <a:gd name="connsiteY26" fmla="*/ 3404355 h 3693120"/>
                <a:gd name="connsiteX27" fmla="*/ 2160757 w 2162272"/>
                <a:gd name="connsiteY27" fmla="*/ 3055270 h 3693120"/>
                <a:gd name="connsiteX28" fmla="*/ 2092792 w 2162272"/>
                <a:gd name="connsiteY28" fmla="*/ 2860627 h 3693120"/>
                <a:gd name="connsiteX29" fmla="*/ 1917481 w 2162272"/>
                <a:gd name="connsiteY29" fmla="*/ 2692370 h 3693120"/>
                <a:gd name="connsiteX30" fmla="*/ 1763896 w 2162272"/>
                <a:gd name="connsiteY30" fmla="*/ 2448634 h 3693120"/>
                <a:gd name="connsiteX31" fmla="*/ 1652713 w 2162272"/>
                <a:gd name="connsiteY31" fmla="*/ 2139722 h 3693120"/>
                <a:gd name="connsiteX32" fmla="*/ 1620457 w 2162272"/>
                <a:gd name="connsiteY32" fmla="*/ 1772188 h 3693120"/>
                <a:gd name="connsiteX33" fmla="*/ 1667804 w 2162272"/>
                <a:gd name="connsiteY33" fmla="*/ 1264920 h 3693120"/>
                <a:gd name="connsiteX34" fmla="*/ 1705904 w 2162272"/>
                <a:gd name="connsiteY34" fmla="*/ 952500 h 3693120"/>
                <a:gd name="connsiteX35" fmla="*/ 1774484 w 2162272"/>
                <a:gd name="connsiteY35" fmla="*/ 533400 h 3693120"/>
                <a:gd name="connsiteX36" fmla="*/ 1858304 w 2162272"/>
                <a:gd name="connsiteY36" fmla="*/ 144780 h 3693120"/>
                <a:gd name="connsiteX37" fmla="*/ 1225844 w 2162272"/>
                <a:gd name="connsiteY37" fmla="*/ 0 h 3693120"/>
                <a:gd name="connsiteX38" fmla="*/ 1180124 w 2162272"/>
                <a:gd name="connsiteY38" fmla="*/ 289560 h 3693120"/>
                <a:gd name="connsiteX0" fmla="*/ 1180124 w 2162272"/>
                <a:gd name="connsiteY0" fmla="*/ 289560 h 3693120"/>
                <a:gd name="connsiteX1" fmla="*/ 1149644 w 2162272"/>
                <a:gd name="connsiteY1" fmla="*/ 510540 h 3693120"/>
                <a:gd name="connsiteX2" fmla="*/ 1058204 w 2162272"/>
                <a:gd name="connsiteY2" fmla="*/ 937260 h 3693120"/>
                <a:gd name="connsiteX3" fmla="*/ 943904 w 2162272"/>
                <a:gd name="connsiteY3" fmla="*/ 1402080 h 3693120"/>
                <a:gd name="connsiteX4" fmla="*/ 867704 w 2162272"/>
                <a:gd name="connsiteY4" fmla="*/ 1638300 h 3693120"/>
                <a:gd name="connsiteX5" fmla="*/ 761024 w 2162272"/>
                <a:gd name="connsiteY5" fmla="*/ 1882140 h 3693120"/>
                <a:gd name="connsiteX6" fmla="*/ 616244 w 2162272"/>
                <a:gd name="connsiteY6" fmla="*/ 2095500 h 3693120"/>
                <a:gd name="connsiteX7" fmla="*/ 334304 w 2162272"/>
                <a:gd name="connsiteY7" fmla="*/ 2499360 h 3693120"/>
                <a:gd name="connsiteX8" fmla="*/ 208571 w 2162272"/>
                <a:gd name="connsiteY8" fmla="*/ 2622458 h 3693120"/>
                <a:gd name="connsiteX9" fmla="*/ 143804 w 2162272"/>
                <a:gd name="connsiteY9" fmla="*/ 2727960 h 3693120"/>
                <a:gd name="connsiteX10" fmla="*/ 53782 w 2162272"/>
                <a:gd name="connsiteY10" fmla="*/ 2827837 h 3693120"/>
                <a:gd name="connsiteX11" fmla="*/ 3470 w 2162272"/>
                <a:gd name="connsiteY11" fmla="*/ 2956712 h 3693120"/>
                <a:gd name="connsiteX12" fmla="*/ 15488 w 2162272"/>
                <a:gd name="connsiteY12" fmla="*/ 3072137 h 3693120"/>
                <a:gd name="connsiteX13" fmla="*/ 104553 w 2162272"/>
                <a:gd name="connsiteY13" fmla="*/ 3150900 h 3693120"/>
                <a:gd name="connsiteX14" fmla="*/ 155412 w 2162272"/>
                <a:gd name="connsiteY14" fmla="*/ 3243670 h 3693120"/>
                <a:gd name="connsiteX15" fmla="*/ 243861 w 2162272"/>
                <a:gd name="connsiteY15" fmla="*/ 3381283 h 3693120"/>
                <a:gd name="connsiteX16" fmla="*/ 401576 w 2162272"/>
                <a:gd name="connsiteY16" fmla="*/ 3453852 h 3693120"/>
                <a:gd name="connsiteX17" fmla="*/ 527037 w 2162272"/>
                <a:gd name="connsiteY17" fmla="*/ 3435135 h 3693120"/>
                <a:gd name="connsiteX18" fmla="*/ 607976 w 2162272"/>
                <a:gd name="connsiteY18" fmla="*/ 3403614 h 3693120"/>
                <a:gd name="connsiteX19" fmla="*/ 664126 w 2162272"/>
                <a:gd name="connsiteY19" fmla="*/ 3464190 h 3693120"/>
                <a:gd name="connsiteX20" fmla="*/ 944314 w 2162272"/>
                <a:gd name="connsiteY20" fmla="*/ 3413406 h 3693120"/>
                <a:gd name="connsiteX21" fmla="*/ 1210604 w 2162272"/>
                <a:gd name="connsiteY21" fmla="*/ 3459480 h 3693120"/>
                <a:gd name="connsiteX22" fmla="*/ 1378244 w 2162272"/>
                <a:gd name="connsiteY22" fmla="*/ 3589020 h 3693120"/>
                <a:gd name="connsiteX23" fmla="*/ 1637694 w 2162272"/>
                <a:gd name="connsiteY23" fmla="*/ 3690276 h 3693120"/>
                <a:gd name="connsiteX24" fmla="*/ 1690191 w 2162272"/>
                <a:gd name="connsiteY24" fmla="*/ 3516528 h 3693120"/>
                <a:gd name="connsiteX25" fmla="*/ 1805499 w 2162272"/>
                <a:gd name="connsiteY25" fmla="*/ 3445930 h 3693120"/>
                <a:gd name="connsiteX26" fmla="*/ 2035613 w 2162272"/>
                <a:gd name="connsiteY26" fmla="*/ 3404355 h 3693120"/>
                <a:gd name="connsiteX27" fmla="*/ 2160757 w 2162272"/>
                <a:gd name="connsiteY27" fmla="*/ 3055270 h 3693120"/>
                <a:gd name="connsiteX28" fmla="*/ 2092792 w 2162272"/>
                <a:gd name="connsiteY28" fmla="*/ 2860627 h 3693120"/>
                <a:gd name="connsiteX29" fmla="*/ 1917481 w 2162272"/>
                <a:gd name="connsiteY29" fmla="*/ 2692370 h 3693120"/>
                <a:gd name="connsiteX30" fmla="*/ 1763896 w 2162272"/>
                <a:gd name="connsiteY30" fmla="*/ 2448634 h 3693120"/>
                <a:gd name="connsiteX31" fmla="*/ 1652713 w 2162272"/>
                <a:gd name="connsiteY31" fmla="*/ 2139722 h 3693120"/>
                <a:gd name="connsiteX32" fmla="*/ 1620457 w 2162272"/>
                <a:gd name="connsiteY32" fmla="*/ 1772188 h 3693120"/>
                <a:gd name="connsiteX33" fmla="*/ 1667804 w 2162272"/>
                <a:gd name="connsiteY33" fmla="*/ 1264920 h 3693120"/>
                <a:gd name="connsiteX34" fmla="*/ 1705904 w 2162272"/>
                <a:gd name="connsiteY34" fmla="*/ 952500 h 3693120"/>
                <a:gd name="connsiteX35" fmla="*/ 1774484 w 2162272"/>
                <a:gd name="connsiteY35" fmla="*/ 533400 h 3693120"/>
                <a:gd name="connsiteX36" fmla="*/ 1858304 w 2162272"/>
                <a:gd name="connsiteY36" fmla="*/ 144780 h 3693120"/>
                <a:gd name="connsiteX37" fmla="*/ 1225844 w 2162272"/>
                <a:gd name="connsiteY37" fmla="*/ 0 h 3693120"/>
                <a:gd name="connsiteX38" fmla="*/ 1180124 w 2162272"/>
                <a:gd name="connsiteY38" fmla="*/ 289560 h 3693120"/>
                <a:gd name="connsiteX0" fmla="*/ 1180124 w 2162272"/>
                <a:gd name="connsiteY0" fmla="*/ 289560 h 3693120"/>
                <a:gd name="connsiteX1" fmla="*/ 1149644 w 2162272"/>
                <a:gd name="connsiteY1" fmla="*/ 510540 h 3693120"/>
                <a:gd name="connsiteX2" fmla="*/ 1058204 w 2162272"/>
                <a:gd name="connsiteY2" fmla="*/ 937260 h 3693120"/>
                <a:gd name="connsiteX3" fmla="*/ 943904 w 2162272"/>
                <a:gd name="connsiteY3" fmla="*/ 1402080 h 3693120"/>
                <a:gd name="connsiteX4" fmla="*/ 867704 w 2162272"/>
                <a:gd name="connsiteY4" fmla="*/ 1638300 h 3693120"/>
                <a:gd name="connsiteX5" fmla="*/ 761024 w 2162272"/>
                <a:gd name="connsiteY5" fmla="*/ 1882140 h 3693120"/>
                <a:gd name="connsiteX6" fmla="*/ 616244 w 2162272"/>
                <a:gd name="connsiteY6" fmla="*/ 2095500 h 3693120"/>
                <a:gd name="connsiteX7" fmla="*/ 334304 w 2162272"/>
                <a:gd name="connsiteY7" fmla="*/ 2499360 h 3693120"/>
                <a:gd name="connsiteX8" fmla="*/ 208571 w 2162272"/>
                <a:gd name="connsiteY8" fmla="*/ 2622458 h 3693120"/>
                <a:gd name="connsiteX9" fmla="*/ 143804 w 2162272"/>
                <a:gd name="connsiteY9" fmla="*/ 2727960 h 3693120"/>
                <a:gd name="connsiteX10" fmla="*/ 53782 w 2162272"/>
                <a:gd name="connsiteY10" fmla="*/ 2827837 h 3693120"/>
                <a:gd name="connsiteX11" fmla="*/ 3470 w 2162272"/>
                <a:gd name="connsiteY11" fmla="*/ 2956712 h 3693120"/>
                <a:gd name="connsiteX12" fmla="*/ 15488 w 2162272"/>
                <a:gd name="connsiteY12" fmla="*/ 3072137 h 3693120"/>
                <a:gd name="connsiteX13" fmla="*/ 104553 w 2162272"/>
                <a:gd name="connsiteY13" fmla="*/ 3150900 h 3693120"/>
                <a:gd name="connsiteX14" fmla="*/ 155412 w 2162272"/>
                <a:gd name="connsiteY14" fmla="*/ 3243670 h 3693120"/>
                <a:gd name="connsiteX15" fmla="*/ 243861 w 2162272"/>
                <a:gd name="connsiteY15" fmla="*/ 3381283 h 3693120"/>
                <a:gd name="connsiteX16" fmla="*/ 401576 w 2162272"/>
                <a:gd name="connsiteY16" fmla="*/ 3453852 h 3693120"/>
                <a:gd name="connsiteX17" fmla="*/ 527037 w 2162272"/>
                <a:gd name="connsiteY17" fmla="*/ 3435135 h 3693120"/>
                <a:gd name="connsiteX18" fmla="*/ 607976 w 2162272"/>
                <a:gd name="connsiteY18" fmla="*/ 3403614 h 3693120"/>
                <a:gd name="connsiteX19" fmla="*/ 664126 w 2162272"/>
                <a:gd name="connsiteY19" fmla="*/ 3464190 h 3693120"/>
                <a:gd name="connsiteX20" fmla="*/ 944314 w 2162272"/>
                <a:gd name="connsiteY20" fmla="*/ 3413406 h 3693120"/>
                <a:gd name="connsiteX21" fmla="*/ 1210604 w 2162272"/>
                <a:gd name="connsiteY21" fmla="*/ 3459480 h 3693120"/>
                <a:gd name="connsiteX22" fmla="*/ 1378244 w 2162272"/>
                <a:gd name="connsiteY22" fmla="*/ 3589020 h 3693120"/>
                <a:gd name="connsiteX23" fmla="*/ 1637694 w 2162272"/>
                <a:gd name="connsiteY23" fmla="*/ 3690276 h 3693120"/>
                <a:gd name="connsiteX24" fmla="*/ 1690191 w 2162272"/>
                <a:gd name="connsiteY24" fmla="*/ 3516528 h 3693120"/>
                <a:gd name="connsiteX25" fmla="*/ 1805499 w 2162272"/>
                <a:gd name="connsiteY25" fmla="*/ 3445930 h 3693120"/>
                <a:gd name="connsiteX26" fmla="*/ 2035613 w 2162272"/>
                <a:gd name="connsiteY26" fmla="*/ 3404355 h 3693120"/>
                <a:gd name="connsiteX27" fmla="*/ 2160757 w 2162272"/>
                <a:gd name="connsiteY27" fmla="*/ 3055270 h 3693120"/>
                <a:gd name="connsiteX28" fmla="*/ 2092792 w 2162272"/>
                <a:gd name="connsiteY28" fmla="*/ 2860627 h 3693120"/>
                <a:gd name="connsiteX29" fmla="*/ 1917481 w 2162272"/>
                <a:gd name="connsiteY29" fmla="*/ 2692370 h 3693120"/>
                <a:gd name="connsiteX30" fmla="*/ 1763896 w 2162272"/>
                <a:gd name="connsiteY30" fmla="*/ 2448634 h 3693120"/>
                <a:gd name="connsiteX31" fmla="*/ 1652713 w 2162272"/>
                <a:gd name="connsiteY31" fmla="*/ 2139722 h 3693120"/>
                <a:gd name="connsiteX32" fmla="*/ 1620457 w 2162272"/>
                <a:gd name="connsiteY32" fmla="*/ 1772188 h 3693120"/>
                <a:gd name="connsiteX33" fmla="*/ 1667804 w 2162272"/>
                <a:gd name="connsiteY33" fmla="*/ 1264920 h 3693120"/>
                <a:gd name="connsiteX34" fmla="*/ 1705904 w 2162272"/>
                <a:gd name="connsiteY34" fmla="*/ 952500 h 3693120"/>
                <a:gd name="connsiteX35" fmla="*/ 1774484 w 2162272"/>
                <a:gd name="connsiteY35" fmla="*/ 533400 h 3693120"/>
                <a:gd name="connsiteX36" fmla="*/ 1858304 w 2162272"/>
                <a:gd name="connsiteY36" fmla="*/ 144780 h 3693120"/>
                <a:gd name="connsiteX37" fmla="*/ 1225844 w 2162272"/>
                <a:gd name="connsiteY37" fmla="*/ 0 h 3693120"/>
                <a:gd name="connsiteX38" fmla="*/ 1180124 w 2162272"/>
                <a:gd name="connsiteY38" fmla="*/ 289560 h 3693120"/>
                <a:gd name="connsiteX0" fmla="*/ 1180124 w 2162272"/>
                <a:gd name="connsiteY0" fmla="*/ 289560 h 3693120"/>
                <a:gd name="connsiteX1" fmla="*/ 1149644 w 2162272"/>
                <a:gd name="connsiteY1" fmla="*/ 510540 h 3693120"/>
                <a:gd name="connsiteX2" fmla="*/ 1058204 w 2162272"/>
                <a:gd name="connsiteY2" fmla="*/ 937260 h 3693120"/>
                <a:gd name="connsiteX3" fmla="*/ 943904 w 2162272"/>
                <a:gd name="connsiteY3" fmla="*/ 1402080 h 3693120"/>
                <a:gd name="connsiteX4" fmla="*/ 867704 w 2162272"/>
                <a:gd name="connsiteY4" fmla="*/ 1638300 h 3693120"/>
                <a:gd name="connsiteX5" fmla="*/ 761024 w 2162272"/>
                <a:gd name="connsiteY5" fmla="*/ 1882140 h 3693120"/>
                <a:gd name="connsiteX6" fmla="*/ 616244 w 2162272"/>
                <a:gd name="connsiteY6" fmla="*/ 2095500 h 3693120"/>
                <a:gd name="connsiteX7" fmla="*/ 362913 w 2162272"/>
                <a:gd name="connsiteY7" fmla="*/ 2427588 h 3693120"/>
                <a:gd name="connsiteX8" fmla="*/ 208571 w 2162272"/>
                <a:gd name="connsiteY8" fmla="*/ 2622458 h 3693120"/>
                <a:gd name="connsiteX9" fmla="*/ 143804 w 2162272"/>
                <a:gd name="connsiteY9" fmla="*/ 2727960 h 3693120"/>
                <a:gd name="connsiteX10" fmla="*/ 53782 w 2162272"/>
                <a:gd name="connsiteY10" fmla="*/ 2827837 h 3693120"/>
                <a:gd name="connsiteX11" fmla="*/ 3470 w 2162272"/>
                <a:gd name="connsiteY11" fmla="*/ 2956712 h 3693120"/>
                <a:gd name="connsiteX12" fmla="*/ 15488 w 2162272"/>
                <a:gd name="connsiteY12" fmla="*/ 3072137 h 3693120"/>
                <a:gd name="connsiteX13" fmla="*/ 104553 w 2162272"/>
                <a:gd name="connsiteY13" fmla="*/ 3150900 h 3693120"/>
                <a:gd name="connsiteX14" fmla="*/ 155412 w 2162272"/>
                <a:gd name="connsiteY14" fmla="*/ 3243670 h 3693120"/>
                <a:gd name="connsiteX15" fmla="*/ 243861 w 2162272"/>
                <a:gd name="connsiteY15" fmla="*/ 3381283 h 3693120"/>
                <a:gd name="connsiteX16" fmla="*/ 401576 w 2162272"/>
                <a:gd name="connsiteY16" fmla="*/ 3453852 h 3693120"/>
                <a:gd name="connsiteX17" fmla="*/ 527037 w 2162272"/>
                <a:gd name="connsiteY17" fmla="*/ 3435135 h 3693120"/>
                <a:gd name="connsiteX18" fmla="*/ 607976 w 2162272"/>
                <a:gd name="connsiteY18" fmla="*/ 3403614 h 3693120"/>
                <a:gd name="connsiteX19" fmla="*/ 664126 w 2162272"/>
                <a:gd name="connsiteY19" fmla="*/ 3464190 h 3693120"/>
                <a:gd name="connsiteX20" fmla="*/ 944314 w 2162272"/>
                <a:gd name="connsiteY20" fmla="*/ 3413406 h 3693120"/>
                <a:gd name="connsiteX21" fmla="*/ 1210604 w 2162272"/>
                <a:gd name="connsiteY21" fmla="*/ 3459480 h 3693120"/>
                <a:gd name="connsiteX22" fmla="*/ 1378244 w 2162272"/>
                <a:gd name="connsiteY22" fmla="*/ 3589020 h 3693120"/>
                <a:gd name="connsiteX23" fmla="*/ 1637694 w 2162272"/>
                <a:gd name="connsiteY23" fmla="*/ 3690276 h 3693120"/>
                <a:gd name="connsiteX24" fmla="*/ 1690191 w 2162272"/>
                <a:gd name="connsiteY24" fmla="*/ 3516528 h 3693120"/>
                <a:gd name="connsiteX25" fmla="*/ 1805499 w 2162272"/>
                <a:gd name="connsiteY25" fmla="*/ 3445930 h 3693120"/>
                <a:gd name="connsiteX26" fmla="*/ 2035613 w 2162272"/>
                <a:gd name="connsiteY26" fmla="*/ 3404355 h 3693120"/>
                <a:gd name="connsiteX27" fmla="*/ 2160757 w 2162272"/>
                <a:gd name="connsiteY27" fmla="*/ 3055270 h 3693120"/>
                <a:gd name="connsiteX28" fmla="*/ 2092792 w 2162272"/>
                <a:gd name="connsiteY28" fmla="*/ 2860627 h 3693120"/>
                <a:gd name="connsiteX29" fmla="*/ 1917481 w 2162272"/>
                <a:gd name="connsiteY29" fmla="*/ 2692370 h 3693120"/>
                <a:gd name="connsiteX30" fmla="*/ 1763896 w 2162272"/>
                <a:gd name="connsiteY30" fmla="*/ 2448634 h 3693120"/>
                <a:gd name="connsiteX31" fmla="*/ 1652713 w 2162272"/>
                <a:gd name="connsiteY31" fmla="*/ 2139722 h 3693120"/>
                <a:gd name="connsiteX32" fmla="*/ 1620457 w 2162272"/>
                <a:gd name="connsiteY32" fmla="*/ 1772188 h 3693120"/>
                <a:gd name="connsiteX33" fmla="*/ 1667804 w 2162272"/>
                <a:gd name="connsiteY33" fmla="*/ 1264920 h 3693120"/>
                <a:gd name="connsiteX34" fmla="*/ 1705904 w 2162272"/>
                <a:gd name="connsiteY34" fmla="*/ 952500 h 3693120"/>
                <a:gd name="connsiteX35" fmla="*/ 1774484 w 2162272"/>
                <a:gd name="connsiteY35" fmla="*/ 533400 h 3693120"/>
                <a:gd name="connsiteX36" fmla="*/ 1858304 w 2162272"/>
                <a:gd name="connsiteY36" fmla="*/ 144780 h 3693120"/>
                <a:gd name="connsiteX37" fmla="*/ 1225844 w 2162272"/>
                <a:gd name="connsiteY37" fmla="*/ 0 h 3693120"/>
                <a:gd name="connsiteX38" fmla="*/ 1180124 w 2162272"/>
                <a:gd name="connsiteY38" fmla="*/ 289560 h 3693120"/>
                <a:gd name="connsiteX0" fmla="*/ 1180124 w 2162272"/>
                <a:gd name="connsiteY0" fmla="*/ 289560 h 3693120"/>
                <a:gd name="connsiteX1" fmla="*/ 1149644 w 2162272"/>
                <a:gd name="connsiteY1" fmla="*/ 510540 h 3693120"/>
                <a:gd name="connsiteX2" fmla="*/ 1058204 w 2162272"/>
                <a:gd name="connsiteY2" fmla="*/ 937260 h 3693120"/>
                <a:gd name="connsiteX3" fmla="*/ 943904 w 2162272"/>
                <a:gd name="connsiteY3" fmla="*/ 1402080 h 3693120"/>
                <a:gd name="connsiteX4" fmla="*/ 867704 w 2162272"/>
                <a:gd name="connsiteY4" fmla="*/ 1638300 h 3693120"/>
                <a:gd name="connsiteX5" fmla="*/ 761024 w 2162272"/>
                <a:gd name="connsiteY5" fmla="*/ 1882140 h 3693120"/>
                <a:gd name="connsiteX6" fmla="*/ 616244 w 2162272"/>
                <a:gd name="connsiteY6" fmla="*/ 2095500 h 3693120"/>
                <a:gd name="connsiteX7" fmla="*/ 362913 w 2162272"/>
                <a:gd name="connsiteY7" fmla="*/ 2427588 h 3693120"/>
                <a:gd name="connsiteX8" fmla="*/ 208571 w 2162272"/>
                <a:gd name="connsiteY8" fmla="*/ 2622458 h 3693120"/>
                <a:gd name="connsiteX9" fmla="*/ 143804 w 2162272"/>
                <a:gd name="connsiteY9" fmla="*/ 2727960 h 3693120"/>
                <a:gd name="connsiteX10" fmla="*/ 53782 w 2162272"/>
                <a:gd name="connsiteY10" fmla="*/ 2827837 h 3693120"/>
                <a:gd name="connsiteX11" fmla="*/ 3470 w 2162272"/>
                <a:gd name="connsiteY11" fmla="*/ 2956712 h 3693120"/>
                <a:gd name="connsiteX12" fmla="*/ 15488 w 2162272"/>
                <a:gd name="connsiteY12" fmla="*/ 3072137 h 3693120"/>
                <a:gd name="connsiteX13" fmla="*/ 104553 w 2162272"/>
                <a:gd name="connsiteY13" fmla="*/ 3150900 h 3693120"/>
                <a:gd name="connsiteX14" fmla="*/ 155412 w 2162272"/>
                <a:gd name="connsiteY14" fmla="*/ 3243670 h 3693120"/>
                <a:gd name="connsiteX15" fmla="*/ 243861 w 2162272"/>
                <a:gd name="connsiteY15" fmla="*/ 3381283 h 3693120"/>
                <a:gd name="connsiteX16" fmla="*/ 401576 w 2162272"/>
                <a:gd name="connsiteY16" fmla="*/ 3453852 h 3693120"/>
                <a:gd name="connsiteX17" fmla="*/ 527037 w 2162272"/>
                <a:gd name="connsiteY17" fmla="*/ 3435135 h 3693120"/>
                <a:gd name="connsiteX18" fmla="*/ 607976 w 2162272"/>
                <a:gd name="connsiteY18" fmla="*/ 3403614 h 3693120"/>
                <a:gd name="connsiteX19" fmla="*/ 664126 w 2162272"/>
                <a:gd name="connsiteY19" fmla="*/ 3464190 h 3693120"/>
                <a:gd name="connsiteX20" fmla="*/ 944314 w 2162272"/>
                <a:gd name="connsiteY20" fmla="*/ 3413406 h 3693120"/>
                <a:gd name="connsiteX21" fmla="*/ 1210604 w 2162272"/>
                <a:gd name="connsiteY21" fmla="*/ 3459480 h 3693120"/>
                <a:gd name="connsiteX22" fmla="*/ 1378244 w 2162272"/>
                <a:gd name="connsiteY22" fmla="*/ 3589020 h 3693120"/>
                <a:gd name="connsiteX23" fmla="*/ 1637694 w 2162272"/>
                <a:gd name="connsiteY23" fmla="*/ 3690276 h 3693120"/>
                <a:gd name="connsiteX24" fmla="*/ 1690191 w 2162272"/>
                <a:gd name="connsiteY24" fmla="*/ 3516528 h 3693120"/>
                <a:gd name="connsiteX25" fmla="*/ 1805499 w 2162272"/>
                <a:gd name="connsiteY25" fmla="*/ 3445930 h 3693120"/>
                <a:gd name="connsiteX26" fmla="*/ 2035613 w 2162272"/>
                <a:gd name="connsiteY26" fmla="*/ 3404355 h 3693120"/>
                <a:gd name="connsiteX27" fmla="*/ 2160757 w 2162272"/>
                <a:gd name="connsiteY27" fmla="*/ 3055270 h 3693120"/>
                <a:gd name="connsiteX28" fmla="*/ 2092792 w 2162272"/>
                <a:gd name="connsiteY28" fmla="*/ 2860627 h 3693120"/>
                <a:gd name="connsiteX29" fmla="*/ 1917481 w 2162272"/>
                <a:gd name="connsiteY29" fmla="*/ 2692370 h 3693120"/>
                <a:gd name="connsiteX30" fmla="*/ 1763896 w 2162272"/>
                <a:gd name="connsiteY30" fmla="*/ 2448634 h 3693120"/>
                <a:gd name="connsiteX31" fmla="*/ 1652713 w 2162272"/>
                <a:gd name="connsiteY31" fmla="*/ 2139722 h 3693120"/>
                <a:gd name="connsiteX32" fmla="*/ 1620457 w 2162272"/>
                <a:gd name="connsiteY32" fmla="*/ 1772188 h 3693120"/>
                <a:gd name="connsiteX33" fmla="*/ 1667804 w 2162272"/>
                <a:gd name="connsiteY33" fmla="*/ 1264920 h 3693120"/>
                <a:gd name="connsiteX34" fmla="*/ 1705904 w 2162272"/>
                <a:gd name="connsiteY34" fmla="*/ 952500 h 3693120"/>
                <a:gd name="connsiteX35" fmla="*/ 1774484 w 2162272"/>
                <a:gd name="connsiteY35" fmla="*/ 533400 h 3693120"/>
                <a:gd name="connsiteX36" fmla="*/ 1858304 w 2162272"/>
                <a:gd name="connsiteY36" fmla="*/ 144780 h 3693120"/>
                <a:gd name="connsiteX37" fmla="*/ 1225844 w 2162272"/>
                <a:gd name="connsiteY37" fmla="*/ 0 h 3693120"/>
                <a:gd name="connsiteX38" fmla="*/ 1180124 w 2162272"/>
                <a:gd name="connsiteY38" fmla="*/ 289560 h 3693120"/>
                <a:gd name="connsiteX0" fmla="*/ 1180124 w 2162272"/>
                <a:gd name="connsiteY0" fmla="*/ 289560 h 3693120"/>
                <a:gd name="connsiteX1" fmla="*/ 1149644 w 2162272"/>
                <a:gd name="connsiteY1" fmla="*/ 510540 h 3693120"/>
                <a:gd name="connsiteX2" fmla="*/ 1058204 w 2162272"/>
                <a:gd name="connsiteY2" fmla="*/ 937260 h 3693120"/>
                <a:gd name="connsiteX3" fmla="*/ 943904 w 2162272"/>
                <a:gd name="connsiteY3" fmla="*/ 1402080 h 3693120"/>
                <a:gd name="connsiteX4" fmla="*/ 867704 w 2162272"/>
                <a:gd name="connsiteY4" fmla="*/ 1638300 h 3693120"/>
                <a:gd name="connsiteX5" fmla="*/ 761024 w 2162272"/>
                <a:gd name="connsiteY5" fmla="*/ 1882140 h 3693120"/>
                <a:gd name="connsiteX6" fmla="*/ 616244 w 2162272"/>
                <a:gd name="connsiteY6" fmla="*/ 2095500 h 3693120"/>
                <a:gd name="connsiteX7" fmla="*/ 325114 w 2162272"/>
                <a:gd name="connsiteY7" fmla="*/ 2393931 h 3693120"/>
                <a:gd name="connsiteX8" fmla="*/ 208571 w 2162272"/>
                <a:gd name="connsiteY8" fmla="*/ 2622458 h 3693120"/>
                <a:gd name="connsiteX9" fmla="*/ 143804 w 2162272"/>
                <a:gd name="connsiteY9" fmla="*/ 2727960 h 3693120"/>
                <a:gd name="connsiteX10" fmla="*/ 53782 w 2162272"/>
                <a:gd name="connsiteY10" fmla="*/ 2827837 h 3693120"/>
                <a:gd name="connsiteX11" fmla="*/ 3470 w 2162272"/>
                <a:gd name="connsiteY11" fmla="*/ 2956712 h 3693120"/>
                <a:gd name="connsiteX12" fmla="*/ 15488 w 2162272"/>
                <a:gd name="connsiteY12" fmla="*/ 3072137 h 3693120"/>
                <a:gd name="connsiteX13" fmla="*/ 104553 w 2162272"/>
                <a:gd name="connsiteY13" fmla="*/ 3150900 h 3693120"/>
                <a:gd name="connsiteX14" fmla="*/ 155412 w 2162272"/>
                <a:gd name="connsiteY14" fmla="*/ 3243670 h 3693120"/>
                <a:gd name="connsiteX15" fmla="*/ 243861 w 2162272"/>
                <a:gd name="connsiteY15" fmla="*/ 3381283 h 3693120"/>
                <a:gd name="connsiteX16" fmla="*/ 401576 w 2162272"/>
                <a:gd name="connsiteY16" fmla="*/ 3453852 h 3693120"/>
                <a:gd name="connsiteX17" fmla="*/ 527037 w 2162272"/>
                <a:gd name="connsiteY17" fmla="*/ 3435135 h 3693120"/>
                <a:gd name="connsiteX18" fmla="*/ 607976 w 2162272"/>
                <a:gd name="connsiteY18" fmla="*/ 3403614 h 3693120"/>
                <a:gd name="connsiteX19" fmla="*/ 664126 w 2162272"/>
                <a:gd name="connsiteY19" fmla="*/ 3464190 h 3693120"/>
                <a:gd name="connsiteX20" fmla="*/ 944314 w 2162272"/>
                <a:gd name="connsiteY20" fmla="*/ 3413406 h 3693120"/>
                <a:gd name="connsiteX21" fmla="*/ 1210604 w 2162272"/>
                <a:gd name="connsiteY21" fmla="*/ 3459480 h 3693120"/>
                <a:gd name="connsiteX22" fmla="*/ 1378244 w 2162272"/>
                <a:gd name="connsiteY22" fmla="*/ 3589020 h 3693120"/>
                <a:gd name="connsiteX23" fmla="*/ 1637694 w 2162272"/>
                <a:gd name="connsiteY23" fmla="*/ 3690276 h 3693120"/>
                <a:gd name="connsiteX24" fmla="*/ 1690191 w 2162272"/>
                <a:gd name="connsiteY24" fmla="*/ 3516528 h 3693120"/>
                <a:gd name="connsiteX25" fmla="*/ 1805499 w 2162272"/>
                <a:gd name="connsiteY25" fmla="*/ 3445930 h 3693120"/>
                <a:gd name="connsiteX26" fmla="*/ 2035613 w 2162272"/>
                <a:gd name="connsiteY26" fmla="*/ 3404355 h 3693120"/>
                <a:gd name="connsiteX27" fmla="*/ 2160757 w 2162272"/>
                <a:gd name="connsiteY27" fmla="*/ 3055270 h 3693120"/>
                <a:gd name="connsiteX28" fmla="*/ 2092792 w 2162272"/>
                <a:gd name="connsiteY28" fmla="*/ 2860627 h 3693120"/>
                <a:gd name="connsiteX29" fmla="*/ 1917481 w 2162272"/>
                <a:gd name="connsiteY29" fmla="*/ 2692370 h 3693120"/>
                <a:gd name="connsiteX30" fmla="*/ 1763896 w 2162272"/>
                <a:gd name="connsiteY30" fmla="*/ 2448634 h 3693120"/>
                <a:gd name="connsiteX31" fmla="*/ 1652713 w 2162272"/>
                <a:gd name="connsiteY31" fmla="*/ 2139722 h 3693120"/>
                <a:gd name="connsiteX32" fmla="*/ 1620457 w 2162272"/>
                <a:gd name="connsiteY32" fmla="*/ 1772188 h 3693120"/>
                <a:gd name="connsiteX33" fmla="*/ 1667804 w 2162272"/>
                <a:gd name="connsiteY33" fmla="*/ 1264920 h 3693120"/>
                <a:gd name="connsiteX34" fmla="*/ 1705904 w 2162272"/>
                <a:gd name="connsiteY34" fmla="*/ 952500 h 3693120"/>
                <a:gd name="connsiteX35" fmla="*/ 1774484 w 2162272"/>
                <a:gd name="connsiteY35" fmla="*/ 533400 h 3693120"/>
                <a:gd name="connsiteX36" fmla="*/ 1858304 w 2162272"/>
                <a:gd name="connsiteY36" fmla="*/ 144780 h 3693120"/>
                <a:gd name="connsiteX37" fmla="*/ 1225844 w 2162272"/>
                <a:gd name="connsiteY37" fmla="*/ 0 h 3693120"/>
                <a:gd name="connsiteX38" fmla="*/ 1180124 w 2162272"/>
                <a:gd name="connsiteY38" fmla="*/ 289560 h 3693120"/>
                <a:gd name="connsiteX0" fmla="*/ 1180124 w 2162272"/>
                <a:gd name="connsiteY0" fmla="*/ 289560 h 3693120"/>
                <a:gd name="connsiteX1" fmla="*/ 1149644 w 2162272"/>
                <a:gd name="connsiteY1" fmla="*/ 510540 h 3693120"/>
                <a:gd name="connsiteX2" fmla="*/ 1058204 w 2162272"/>
                <a:gd name="connsiteY2" fmla="*/ 937260 h 3693120"/>
                <a:gd name="connsiteX3" fmla="*/ 943904 w 2162272"/>
                <a:gd name="connsiteY3" fmla="*/ 1402080 h 3693120"/>
                <a:gd name="connsiteX4" fmla="*/ 867704 w 2162272"/>
                <a:gd name="connsiteY4" fmla="*/ 1638300 h 3693120"/>
                <a:gd name="connsiteX5" fmla="*/ 761024 w 2162272"/>
                <a:gd name="connsiteY5" fmla="*/ 1882140 h 3693120"/>
                <a:gd name="connsiteX6" fmla="*/ 616244 w 2162272"/>
                <a:gd name="connsiteY6" fmla="*/ 2095500 h 3693120"/>
                <a:gd name="connsiteX7" fmla="*/ 393667 w 2162272"/>
                <a:gd name="connsiteY7" fmla="*/ 2395716 h 3693120"/>
                <a:gd name="connsiteX8" fmla="*/ 208571 w 2162272"/>
                <a:gd name="connsiteY8" fmla="*/ 2622458 h 3693120"/>
                <a:gd name="connsiteX9" fmla="*/ 143804 w 2162272"/>
                <a:gd name="connsiteY9" fmla="*/ 2727960 h 3693120"/>
                <a:gd name="connsiteX10" fmla="*/ 53782 w 2162272"/>
                <a:gd name="connsiteY10" fmla="*/ 2827837 h 3693120"/>
                <a:gd name="connsiteX11" fmla="*/ 3470 w 2162272"/>
                <a:gd name="connsiteY11" fmla="*/ 2956712 h 3693120"/>
                <a:gd name="connsiteX12" fmla="*/ 15488 w 2162272"/>
                <a:gd name="connsiteY12" fmla="*/ 3072137 h 3693120"/>
                <a:gd name="connsiteX13" fmla="*/ 104553 w 2162272"/>
                <a:gd name="connsiteY13" fmla="*/ 3150900 h 3693120"/>
                <a:gd name="connsiteX14" fmla="*/ 155412 w 2162272"/>
                <a:gd name="connsiteY14" fmla="*/ 3243670 h 3693120"/>
                <a:gd name="connsiteX15" fmla="*/ 243861 w 2162272"/>
                <a:gd name="connsiteY15" fmla="*/ 3381283 h 3693120"/>
                <a:gd name="connsiteX16" fmla="*/ 401576 w 2162272"/>
                <a:gd name="connsiteY16" fmla="*/ 3453852 h 3693120"/>
                <a:gd name="connsiteX17" fmla="*/ 527037 w 2162272"/>
                <a:gd name="connsiteY17" fmla="*/ 3435135 h 3693120"/>
                <a:gd name="connsiteX18" fmla="*/ 607976 w 2162272"/>
                <a:gd name="connsiteY18" fmla="*/ 3403614 h 3693120"/>
                <a:gd name="connsiteX19" fmla="*/ 664126 w 2162272"/>
                <a:gd name="connsiteY19" fmla="*/ 3464190 h 3693120"/>
                <a:gd name="connsiteX20" fmla="*/ 944314 w 2162272"/>
                <a:gd name="connsiteY20" fmla="*/ 3413406 h 3693120"/>
                <a:gd name="connsiteX21" fmla="*/ 1210604 w 2162272"/>
                <a:gd name="connsiteY21" fmla="*/ 3459480 h 3693120"/>
                <a:gd name="connsiteX22" fmla="*/ 1378244 w 2162272"/>
                <a:gd name="connsiteY22" fmla="*/ 3589020 h 3693120"/>
                <a:gd name="connsiteX23" fmla="*/ 1637694 w 2162272"/>
                <a:gd name="connsiteY23" fmla="*/ 3690276 h 3693120"/>
                <a:gd name="connsiteX24" fmla="*/ 1690191 w 2162272"/>
                <a:gd name="connsiteY24" fmla="*/ 3516528 h 3693120"/>
                <a:gd name="connsiteX25" fmla="*/ 1805499 w 2162272"/>
                <a:gd name="connsiteY25" fmla="*/ 3445930 h 3693120"/>
                <a:gd name="connsiteX26" fmla="*/ 2035613 w 2162272"/>
                <a:gd name="connsiteY26" fmla="*/ 3404355 h 3693120"/>
                <a:gd name="connsiteX27" fmla="*/ 2160757 w 2162272"/>
                <a:gd name="connsiteY27" fmla="*/ 3055270 h 3693120"/>
                <a:gd name="connsiteX28" fmla="*/ 2092792 w 2162272"/>
                <a:gd name="connsiteY28" fmla="*/ 2860627 h 3693120"/>
                <a:gd name="connsiteX29" fmla="*/ 1917481 w 2162272"/>
                <a:gd name="connsiteY29" fmla="*/ 2692370 h 3693120"/>
                <a:gd name="connsiteX30" fmla="*/ 1763896 w 2162272"/>
                <a:gd name="connsiteY30" fmla="*/ 2448634 h 3693120"/>
                <a:gd name="connsiteX31" fmla="*/ 1652713 w 2162272"/>
                <a:gd name="connsiteY31" fmla="*/ 2139722 h 3693120"/>
                <a:gd name="connsiteX32" fmla="*/ 1620457 w 2162272"/>
                <a:gd name="connsiteY32" fmla="*/ 1772188 h 3693120"/>
                <a:gd name="connsiteX33" fmla="*/ 1667804 w 2162272"/>
                <a:gd name="connsiteY33" fmla="*/ 1264920 h 3693120"/>
                <a:gd name="connsiteX34" fmla="*/ 1705904 w 2162272"/>
                <a:gd name="connsiteY34" fmla="*/ 952500 h 3693120"/>
                <a:gd name="connsiteX35" fmla="*/ 1774484 w 2162272"/>
                <a:gd name="connsiteY35" fmla="*/ 533400 h 3693120"/>
                <a:gd name="connsiteX36" fmla="*/ 1858304 w 2162272"/>
                <a:gd name="connsiteY36" fmla="*/ 144780 h 3693120"/>
                <a:gd name="connsiteX37" fmla="*/ 1225844 w 2162272"/>
                <a:gd name="connsiteY37" fmla="*/ 0 h 3693120"/>
                <a:gd name="connsiteX38" fmla="*/ 1180124 w 2162272"/>
                <a:gd name="connsiteY38" fmla="*/ 289560 h 3693120"/>
                <a:gd name="connsiteX0" fmla="*/ 1180124 w 2162272"/>
                <a:gd name="connsiteY0" fmla="*/ 289560 h 3693120"/>
                <a:gd name="connsiteX1" fmla="*/ 1149644 w 2162272"/>
                <a:gd name="connsiteY1" fmla="*/ 510540 h 3693120"/>
                <a:gd name="connsiteX2" fmla="*/ 1058204 w 2162272"/>
                <a:gd name="connsiteY2" fmla="*/ 937260 h 3693120"/>
                <a:gd name="connsiteX3" fmla="*/ 943904 w 2162272"/>
                <a:gd name="connsiteY3" fmla="*/ 1402080 h 3693120"/>
                <a:gd name="connsiteX4" fmla="*/ 867704 w 2162272"/>
                <a:gd name="connsiteY4" fmla="*/ 1638300 h 3693120"/>
                <a:gd name="connsiteX5" fmla="*/ 761024 w 2162272"/>
                <a:gd name="connsiteY5" fmla="*/ 1882140 h 3693120"/>
                <a:gd name="connsiteX6" fmla="*/ 616244 w 2162272"/>
                <a:gd name="connsiteY6" fmla="*/ 2095500 h 3693120"/>
                <a:gd name="connsiteX7" fmla="*/ 393667 w 2162272"/>
                <a:gd name="connsiteY7" fmla="*/ 2395716 h 3693120"/>
                <a:gd name="connsiteX8" fmla="*/ 208571 w 2162272"/>
                <a:gd name="connsiteY8" fmla="*/ 2622458 h 3693120"/>
                <a:gd name="connsiteX9" fmla="*/ 143804 w 2162272"/>
                <a:gd name="connsiteY9" fmla="*/ 2727960 h 3693120"/>
                <a:gd name="connsiteX10" fmla="*/ 53782 w 2162272"/>
                <a:gd name="connsiteY10" fmla="*/ 2827837 h 3693120"/>
                <a:gd name="connsiteX11" fmla="*/ 3470 w 2162272"/>
                <a:gd name="connsiteY11" fmla="*/ 2956712 h 3693120"/>
                <a:gd name="connsiteX12" fmla="*/ 15488 w 2162272"/>
                <a:gd name="connsiteY12" fmla="*/ 3072137 h 3693120"/>
                <a:gd name="connsiteX13" fmla="*/ 104553 w 2162272"/>
                <a:gd name="connsiteY13" fmla="*/ 3150900 h 3693120"/>
                <a:gd name="connsiteX14" fmla="*/ 155412 w 2162272"/>
                <a:gd name="connsiteY14" fmla="*/ 3243670 h 3693120"/>
                <a:gd name="connsiteX15" fmla="*/ 243861 w 2162272"/>
                <a:gd name="connsiteY15" fmla="*/ 3381283 h 3693120"/>
                <a:gd name="connsiteX16" fmla="*/ 401576 w 2162272"/>
                <a:gd name="connsiteY16" fmla="*/ 3453852 h 3693120"/>
                <a:gd name="connsiteX17" fmla="*/ 527037 w 2162272"/>
                <a:gd name="connsiteY17" fmla="*/ 3435135 h 3693120"/>
                <a:gd name="connsiteX18" fmla="*/ 607976 w 2162272"/>
                <a:gd name="connsiteY18" fmla="*/ 3403614 h 3693120"/>
                <a:gd name="connsiteX19" fmla="*/ 664126 w 2162272"/>
                <a:gd name="connsiteY19" fmla="*/ 3464190 h 3693120"/>
                <a:gd name="connsiteX20" fmla="*/ 944314 w 2162272"/>
                <a:gd name="connsiteY20" fmla="*/ 3413406 h 3693120"/>
                <a:gd name="connsiteX21" fmla="*/ 1210604 w 2162272"/>
                <a:gd name="connsiteY21" fmla="*/ 3459480 h 3693120"/>
                <a:gd name="connsiteX22" fmla="*/ 1378244 w 2162272"/>
                <a:gd name="connsiteY22" fmla="*/ 3589020 h 3693120"/>
                <a:gd name="connsiteX23" fmla="*/ 1637694 w 2162272"/>
                <a:gd name="connsiteY23" fmla="*/ 3690276 h 3693120"/>
                <a:gd name="connsiteX24" fmla="*/ 1690191 w 2162272"/>
                <a:gd name="connsiteY24" fmla="*/ 3516528 h 3693120"/>
                <a:gd name="connsiteX25" fmla="*/ 1805499 w 2162272"/>
                <a:gd name="connsiteY25" fmla="*/ 3445930 h 3693120"/>
                <a:gd name="connsiteX26" fmla="*/ 2035613 w 2162272"/>
                <a:gd name="connsiteY26" fmla="*/ 3404355 h 3693120"/>
                <a:gd name="connsiteX27" fmla="*/ 2160757 w 2162272"/>
                <a:gd name="connsiteY27" fmla="*/ 3055270 h 3693120"/>
                <a:gd name="connsiteX28" fmla="*/ 2092792 w 2162272"/>
                <a:gd name="connsiteY28" fmla="*/ 2860627 h 3693120"/>
                <a:gd name="connsiteX29" fmla="*/ 1917481 w 2162272"/>
                <a:gd name="connsiteY29" fmla="*/ 2692370 h 3693120"/>
                <a:gd name="connsiteX30" fmla="*/ 1763896 w 2162272"/>
                <a:gd name="connsiteY30" fmla="*/ 2448634 h 3693120"/>
                <a:gd name="connsiteX31" fmla="*/ 1652713 w 2162272"/>
                <a:gd name="connsiteY31" fmla="*/ 2139722 h 3693120"/>
                <a:gd name="connsiteX32" fmla="*/ 1620457 w 2162272"/>
                <a:gd name="connsiteY32" fmla="*/ 1772188 h 3693120"/>
                <a:gd name="connsiteX33" fmla="*/ 1667804 w 2162272"/>
                <a:gd name="connsiteY33" fmla="*/ 1264920 h 3693120"/>
                <a:gd name="connsiteX34" fmla="*/ 1705904 w 2162272"/>
                <a:gd name="connsiteY34" fmla="*/ 952500 h 3693120"/>
                <a:gd name="connsiteX35" fmla="*/ 1774484 w 2162272"/>
                <a:gd name="connsiteY35" fmla="*/ 533400 h 3693120"/>
                <a:gd name="connsiteX36" fmla="*/ 1858304 w 2162272"/>
                <a:gd name="connsiteY36" fmla="*/ 144780 h 3693120"/>
                <a:gd name="connsiteX37" fmla="*/ 1225844 w 2162272"/>
                <a:gd name="connsiteY37" fmla="*/ 0 h 3693120"/>
                <a:gd name="connsiteX38" fmla="*/ 1180124 w 2162272"/>
                <a:gd name="connsiteY38" fmla="*/ 289560 h 3693120"/>
                <a:gd name="connsiteX0" fmla="*/ 1180124 w 2162272"/>
                <a:gd name="connsiteY0" fmla="*/ 289560 h 3693120"/>
                <a:gd name="connsiteX1" fmla="*/ 1149644 w 2162272"/>
                <a:gd name="connsiteY1" fmla="*/ 510540 h 3693120"/>
                <a:gd name="connsiteX2" fmla="*/ 1058204 w 2162272"/>
                <a:gd name="connsiteY2" fmla="*/ 937260 h 3693120"/>
                <a:gd name="connsiteX3" fmla="*/ 943904 w 2162272"/>
                <a:gd name="connsiteY3" fmla="*/ 1402080 h 3693120"/>
                <a:gd name="connsiteX4" fmla="*/ 867704 w 2162272"/>
                <a:gd name="connsiteY4" fmla="*/ 1638300 h 3693120"/>
                <a:gd name="connsiteX5" fmla="*/ 761024 w 2162272"/>
                <a:gd name="connsiteY5" fmla="*/ 1882140 h 3693120"/>
                <a:gd name="connsiteX6" fmla="*/ 616244 w 2162272"/>
                <a:gd name="connsiteY6" fmla="*/ 2095500 h 3693120"/>
                <a:gd name="connsiteX7" fmla="*/ 393667 w 2162272"/>
                <a:gd name="connsiteY7" fmla="*/ 2395716 h 3693120"/>
                <a:gd name="connsiteX8" fmla="*/ 208571 w 2162272"/>
                <a:gd name="connsiteY8" fmla="*/ 2622458 h 3693120"/>
                <a:gd name="connsiteX9" fmla="*/ 143804 w 2162272"/>
                <a:gd name="connsiteY9" fmla="*/ 2727960 h 3693120"/>
                <a:gd name="connsiteX10" fmla="*/ 53782 w 2162272"/>
                <a:gd name="connsiteY10" fmla="*/ 2827837 h 3693120"/>
                <a:gd name="connsiteX11" fmla="*/ 3470 w 2162272"/>
                <a:gd name="connsiteY11" fmla="*/ 2956712 h 3693120"/>
                <a:gd name="connsiteX12" fmla="*/ 15488 w 2162272"/>
                <a:gd name="connsiteY12" fmla="*/ 3072137 h 3693120"/>
                <a:gd name="connsiteX13" fmla="*/ 104553 w 2162272"/>
                <a:gd name="connsiteY13" fmla="*/ 3150900 h 3693120"/>
                <a:gd name="connsiteX14" fmla="*/ 155412 w 2162272"/>
                <a:gd name="connsiteY14" fmla="*/ 3243670 h 3693120"/>
                <a:gd name="connsiteX15" fmla="*/ 243861 w 2162272"/>
                <a:gd name="connsiteY15" fmla="*/ 3381283 h 3693120"/>
                <a:gd name="connsiteX16" fmla="*/ 401576 w 2162272"/>
                <a:gd name="connsiteY16" fmla="*/ 3453852 h 3693120"/>
                <a:gd name="connsiteX17" fmla="*/ 527037 w 2162272"/>
                <a:gd name="connsiteY17" fmla="*/ 3435135 h 3693120"/>
                <a:gd name="connsiteX18" fmla="*/ 607976 w 2162272"/>
                <a:gd name="connsiteY18" fmla="*/ 3403614 h 3693120"/>
                <a:gd name="connsiteX19" fmla="*/ 664126 w 2162272"/>
                <a:gd name="connsiteY19" fmla="*/ 3464190 h 3693120"/>
                <a:gd name="connsiteX20" fmla="*/ 944314 w 2162272"/>
                <a:gd name="connsiteY20" fmla="*/ 3413406 h 3693120"/>
                <a:gd name="connsiteX21" fmla="*/ 1210604 w 2162272"/>
                <a:gd name="connsiteY21" fmla="*/ 3459480 h 3693120"/>
                <a:gd name="connsiteX22" fmla="*/ 1378244 w 2162272"/>
                <a:gd name="connsiteY22" fmla="*/ 3589020 h 3693120"/>
                <a:gd name="connsiteX23" fmla="*/ 1637694 w 2162272"/>
                <a:gd name="connsiteY23" fmla="*/ 3690276 h 3693120"/>
                <a:gd name="connsiteX24" fmla="*/ 1690191 w 2162272"/>
                <a:gd name="connsiteY24" fmla="*/ 3516528 h 3693120"/>
                <a:gd name="connsiteX25" fmla="*/ 1805499 w 2162272"/>
                <a:gd name="connsiteY25" fmla="*/ 3445930 h 3693120"/>
                <a:gd name="connsiteX26" fmla="*/ 2035613 w 2162272"/>
                <a:gd name="connsiteY26" fmla="*/ 3404355 h 3693120"/>
                <a:gd name="connsiteX27" fmla="*/ 2160757 w 2162272"/>
                <a:gd name="connsiteY27" fmla="*/ 3055270 h 3693120"/>
                <a:gd name="connsiteX28" fmla="*/ 2092792 w 2162272"/>
                <a:gd name="connsiteY28" fmla="*/ 2860627 h 3693120"/>
                <a:gd name="connsiteX29" fmla="*/ 1917481 w 2162272"/>
                <a:gd name="connsiteY29" fmla="*/ 2692370 h 3693120"/>
                <a:gd name="connsiteX30" fmla="*/ 1763896 w 2162272"/>
                <a:gd name="connsiteY30" fmla="*/ 2448634 h 3693120"/>
                <a:gd name="connsiteX31" fmla="*/ 1652713 w 2162272"/>
                <a:gd name="connsiteY31" fmla="*/ 2139722 h 3693120"/>
                <a:gd name="connsiteX32" fmla="*/ 1620457 w 2162272"/>
                <a:gd name="connsiteY32" fmla="*/ 1772188 h 3693120"/>
                <a:gd name="connsiteX33" fmla="*/ 1667804 w 2162272"/>
                <a:gd name="connsiteY33" fmla="*/ 1264920 h 3693120"/>
                <a:gd name="connsiteX34" fmla="*/ 1705904 w 2162272"/>
                <a:gd name="connsiteY34" fmla="*/ 952500 h 3693120"/>
                <a:gd name="connsiteX35" fmla="*/ 1774484 w 2162272"/>
                <a:gd name="connsiteY35" fmla="*/ 533400 h 3693120"/>
                <a:gd name="connsiteX36" fmla="*/ 1858304 w 2162272"/>
                <a:gd name="connsiteY36" fmla="*/ 144780 h 3693120"/>
                <a:gd name="connsiteX37" fmla="*/ 1225844 w 2162272"/>
                <a:gd name="connsiteY37" fmla="*/ 0 h 3693120"/>
                <a:gd name="connsiteX38" fmla="*/ 1180124 w 2162272"/>
                <a:gd name="connsiteY38" fmla="*/ 289560 h 3693120"/>
                <a:gd name="connsiteX0" fmla="*/ 1180124 w 2162272"/>
                <a:gd name="connsiteY0" fmla="*/ 289560 h 3693120"/>
                <a:gd name="connsiteX1" fmla="*/ 1149644 w 2162272"/>
                <a:gd name="connsiteY1" fmla="*/ 510540 h 3693120"/>
                <a:gd name="connsiteX2" fmla="*/ 1058204 w 2162272"/>
                <a:gd name="connsiteY2" fmla="*/ 937260 h 3693120"/>
                <a:gd name="connsiteX3" fmla="*/ 943904 w 2162272"/>
                <a:gd name="connsiteY3" fmla="*/ 1402080 h 3693120"/>
                <a:gd name="connsiteX4" fmla="*/ 867704 w 2162272"/>
                <a:gd name="connsiteY4" fmla="*/ 1638300 h 3693120"/>
                <a:gd name="connsiteX5" fmla="*/ 734703 w 2162272"/>
                <a:gd name="connsiteY5" fmla="*/ 1865516 h 3693120"/>
                <a:gd name="connsiteX6" fmla="*/ 616244 w 2162272"/>
                <a:gd name="connsiteY6" fmla="*/ 2095500 h 3693120"/>
                <a:gd name="connsiteX7" fmla="*/ 393667 w 2162272"/>
                <a:gd name="connsiteY7" fmla="*/ 2395716 h 3693120"/>
                <a:gd name="connsiteX8" fmla="*/ 208571 w 2162272"/>
                <a:gd name="connsiteY8" fmla="*/ 2622458 h 3693120"/>
                <a:gd name="connsiteX9" fmla="*/ 143804 w 2162272"/>
                <a:gd name="connsiteY9" fmla="*/ 2727960 h 3693120"/>
                <a:gd name="connsiteX10" fmla="*/ 53782 w 2162272"/>
                <a:gd name="connsiteY10" fmla="*/ 2827837 h 3693120"/>
                <a:gd name="connsiteX11" fmla="*/ 3470 w 2162272"/>
                <a:gd name="connsiteY11" fmla="*/ 2956712 h 3693120"/>
                <a:gd name="connsiteX12" fmla="*/ 15488 w 2162272"/>
                <a:gd name="connsiteY12" fmla="*/ 3072137 h 3693120"/>
                <a:gd name="connsiteX13" fmla="*/ 104553 w 2162272"/>
                <a:gd name="connsiteY13" fmla="*/ 3150900 h 3693120"/>
                <a:gd name="connsiteX14" fmla="*/ 155412 w 2162272"/>
                <a:gd name="connsiteY14" fmla="*/ 3243670 h 3693120"/>
                <a:gd name="connsiteX15" fmla="*/ 243861 w 2162272"/>
                <a:gd name="connsiteY15" fmla="*/ 3381283 h 3693120"/>
                <a:gd name="connsiteX16" fmla="*/ 401576 w 2162272"/>
                <a:gd name="connsiteY16" fmla="*/ 3453852 h 3693120"/>
                <a:gd name="connsiteX17" fmla="*/ 527037 w 2162272"/>
                <a:gd name="connsiteY17" fmla="*/ 3435135 h 3693120"/>
                <a:gd name="connsiteX18" fmla="*/ 607976 w 2162272"/>
                <a:gd name="connsiteY18" fmla="*/ 3403614 h 3693120"/>
                <a:gd name="connsiteX19" fmla="*/ 664126 w 2162272"/>
                <a:gd name="connsiteY19" fmla="*/ 3464190 h 3693120"/>
                <a:gd name="connsiteX20" fmla="*/ 944314 w 2162272"/>
                <a:gd name="connsiteY20" fmla="*/ 3413406 h 3693120"/>
                <a:gd name="connsiteX21" fmla="*/ 1210604 w 2162272"/>
                <a:gd name="connsiteY21" fmla="*/ 3459480 h 3693120"/>
                <a:gd name="connsiteX22" fmla="*/ 1378244 w 2162272"/>
                <a:gd name="connsiteY22" fmla="*/ 3589020 h 3693120"/>
                <a:gd name="connsiteX23" fmla="*/ 1637694 w 2162272"/>
                <a:gd name="connsiteY23" fmla="*/ 3690276 h 3693120"/>
                <a:gd name="connsiteX24" fmla="*/ 1690191 w 2162272"/>
                <a:gd name="connsiteY24" fmla="*/ 3516528 h 3693120"/>
                <a:gd name="connsiteX25" fmla="*/ 1805499 w 2162272"/>
                <a:gd name="connsiteY25" fmla="*/ 3445930 h 3693120"/>
                <a:gd name="connsiteX26" fmla="*/ 2035613 w 2162272"/>
                <a:gd name="connsiteY26" fmla="*/ 3404355 h 3693120"/>
                <a:gd name="connsiteX27" fmla="*/ 2160757 w 2162272"/>
                <a:gd name="connsiteY27" fmla="*/ 3055270 h 3693120"/>
                <a:gd name="connsiteX28" fmla="*/ 2092792 w 2162272"/>
                <a:gd name="connsiteY28" fmla="*/ 2860627 h 3693120"/>
                <a:gd name="connsiteX29" fmla="*/ 1917481 w 2162272"/>
                <a:gd name="connsiteY29" fmla="*/ 2692370 h 3693120"/>
                <a:gd name="connsiteX30" fmla="*/ 1763896 w 2162272"/>
                <a:gd name="connsiteY30" fmla="*/ 2448634 h 3693120"/>
                <a:gd name="connsiteX31" fmla="*/ 1652713 w 2162272"/>
                <a:gd name="connsiteY31" fmla="*/ 2139722 h 3693120"/>
                <a:gd name="connsiteX32" fmla="*/ 1620457 w 2162272"/>
                <a:gd name="connsiteY32" fmla="*/ 1772188 h 3693120"/>
                <a:gd name="connsiteX33" fmla="*/ 1667804 w 2162272"/>
                <a:gd name="connsiteY33" fmla="*/ 1264920 h 3693120"/>
                <a:gd name="connsiteX34" fmla="*/ 1705904 w 2162272"/>
                <a:gd name="connsiteY34" fmla="*/ 952500 h 3693120"/>
                <a:gd name="connsiteX35" fmla="*/ 1774484 w 2162272"/>
                <a:gd name="connsiteY35" fmla="*/ 533400 h 3693120"/>
                <a:gd name="connsiteX36" fmla="*/ 1858304 w 2162272"/>
                <a:gd name="connsiteY36" fmla="*/ 144780 h 3693120"/>
                <a:gd name="connsiteX37" fmla="*/ 1225844 w 2162272"/>
                <a:gd name="connsiteY37" fmla="*/ 0 h 3693120"/>
                <a:gd name="connsiteX38" fmla="*/ 1180124 w 2162272"/>
                <a:gd name="connsiteY38" fmla="*/ 289560 h 3693120"/>
                <a:gd name="connsiteX0" fmla="*/ 1180124 w 2162272"/>
                <a:gd name="connsiteY0" fmla="*/ 289560 h 3693120"/>
                <a:gd name="connsiteX1" fmla="*/ 1149644 w 2162272"/>
                <a:gd name="connsiteY1" fmla="*/ 510540 h 3693120"/>
                <a:gd name="connsiteX2" fmla="*/ 1058204 w 2162272"/>
                <a:gd name="connsiteY2" fmla="*/ 937260 h 3693120"/>
                <a:gd name="connsiteX3" fmla="*/ 943904 w 2162272"/>
                <a:gd name="connsiteY3" fmla="*/ 1402080 h 3693120"/>
                <a:gd name="connsiteX4" fmla="*/ 867704 w 2162272"/>
                <a:gd name="connsiteY4" fmla="*/ 1638300 h 3693120"/>
                <a:gd name="connsiteX5" fmla="*/ 764748 w 2162272"/>
                <a:gd name="connsiteY5" fmla="*/ 1871345 h 3693120"/>
                <a:gd name="connsiteX6" fmla="*/ 616244 w 2162272"/>
                <a:gd name="connsiteY6" fmla="*/ 2095500 h 3693120"/>
                <a:gd name="connsiteX7" fmla="*/ 393667 w 2162272"/>
                <a:gd name="connsiteY7" fmla="*/ 2395716 h 3693120"/>
                <a:gd name="connsiteX8" fmla="*/ 208571 w 2162272"/>
                <a:gd name="connsiteY8" fmla="*/ 2622458 h 3693120"/>
                <a:gd name="connsiteX9" fmla="*/ 143804 w 2162272"/>
                <a:gd name="connsiteY9" fmla="*/ 2727960 h 3693120"/>
                <a:gd name="connsiteX10" fmla="*/ 53782 w 2162272"/>
                <a:gd name="connsiteY10" fmla="*/ 2827837 h 3693120"/>
                <a:gd name="connsiteX11" fmla="*/ 3470 w 2162272"/>
                <a:gd name="connsiteY11" fmla="*/ 2956712 h 3693120"/>
                <a:gd name="connsiteX12" fmla="*/ 15488 w 2162272"/>
                <a:gd name="connsiteY12" fmla="*/ 3072137 h 3693120"/>
                <a:gd name="connsiteX13" fmla="*/ 104553 w 2162272"/>
                <a:gd name="connsiteY13" fmla="*/ 3150900 h 3693120"/>
                <a:gd name="connsiteX14" fmla="*/ 155412 w 2162272"/>
                <a:gd name="connsiteY14" fmla="*/ 3243670 h 3693120"/>
                <a:gd name="connsiteX15" fmla="*/ 243861 w 2162272"/>
                <a:gd name="connsiteY15" fmla="*/ 3381283 h 3693120"/>
                <a:gd name="connsiteX16" fmla="*/ 401576 w 2162272"/>
                <a:gd name="connsiteY16" fmla="*/ 3453852 h 3693120"/>
                <a:gd name="connsiteX17" fmla="*/ 527037 w 2162272"/>
                <a:gd name="connsiteY17" fmla="*/ 3435135 h 3693120"/>
                <a:gd name="connsiteX18" fmla="*/ 607976 w 2162272"/>
                <a:gd name="connsiteY18" fmla="*/ 3403614 h 3693120"/>
                <a:gd name="connsiteX19" fmla="*/ 664126 w 2162272"/>
                <a:gd name="connsiteY19" fmla="*/ 3464190 h 3693120"/>
                <a:gd name="connsiteX20" fmla="*/ 944314 w 2162272"/>
                <a:gd name="connsiteY20" fmla="*/ 3413406 h 3693120"/>
                <a:gd name="connsiteX21" fmla="*/ 1210604 w 2162272"/>
                <a:gd name="connsiteY21" fmla="*/ 3459480 h 3693120"/>
                <a:gd name="connsiteX22" fmla="*/ 1378244 w 2162272"/>
                <a:gd name="connsiteY22" fmla="*/ 3589020 h 3693120"/>
                <a:gd name="connsiteX23" fmla="*/ 1637694 w 2162272"/>
                <a:gd name="connsiteY23" fmla="*/ 3690276 h 3693120"/>
                <a:gd name="connsiteX24" fmla="*/ 1690191 w 2162272"/>
                <a:gd name="connsiteY24" fmla="*/ 3516528 h 3693120"/>
                <a:gd name="connsiteX25" fmla="*/ 1805499 w 2162272"/>
                <a:gd name="connsiteY25" fmla="*/ 3445930 h 3693120"/>
                <a:gd name="connsiteX26" fmla="*/ 2035613 w 2162272"/>
                <a:gd name="connsiteY26" fmla="*/ 3404355 h 3693120"/>
                <a:gd name="connsiteX27" fmla="*/ 2160757 w 2162272"/>
                <a:gd name="connsiteY27" fmla="*/ 3055270 h 3693120"/>
                <a:gd name="connsiteX28" fmla="*/ 2092792 w 2162272"/>
                <a:gd name="connsiteY28" fmla="*/ 2860627 h 3693120"/>
                <a:gd name="connsiteX29" fmla="*/ 1917481 w 2162272"/>
                <a:gd name="connsiteY29" fmla="*/ 2692370 h 3693120"/>
                <a:gd name="connsiteX30" fmla="*/ 1763896 w 2162272"/>
                <a:gd name="connsiteY30" fmla="*/ 2448634 h 3693120"/>
                <a:gd name="connsiteX31" fmla="*/ 1652713 w 2162272"/>
                <a:gd name="connsiteY31" fmla="*/ 2139722 h 3693120"/>
                <a:gd name="connsiteX32" fmla="*/ 1620457 w 2162272"/>
                <a:gd name="connsiteY32" fmla="*/ 1772188 h 3693120"/>
                <a:gd name="connsiteX33" fmla="*/ 1667804 w 2162272"/>
                <a:gd name="connsiteY33" fmla="*/ 1264920 h 3693120"/>
                <a:gd name="connsiteX34" fmla="*/ 1705904 w 2162272"/>
                <a:gd name="connsiteY34" fmla="*/ 952500 h 3693120"/>
                <a:gd name="connsiteX35" fmla="*/ 1774484 w 2162272"/>
                <a:gd name="connsiteY35" fmla="*/ 533400 h 3693120"/>
                <a:gd name="connsiteX36" fmla="*/ 1858304 w 2162272"/>
                <a:gd name="connsiteY36" fmla="*/ 144780 h 3693120"/>
                <a:gd name="connsiteX37" fmla="*/ 1225844 w 2162272"/>
                <a:gd name="connsiteY37" fmla="*/ 0 h 3693120"/>
                <a:gd name="connsiteX38" fmla="*/ 1180124 w 2162272"/>
                <a:gd name="connsiteY38" fmla="*/ 289560 h 3693120"/>
                <a:gd name="connsiteX0" fmla="*/ 1180124 w 2162272"/>
                <a:gd name="connsiteY0" fmla="*/ 289560 h 3693120"/>
                <a:gd name="connsiteX1" fmla="*/ 1149644 w 2162272"/>
                <a:gd name="connsiteY1" fmla="*/ 510540 h 3693120"/>
                <a:gd name="connsiteX2" fmla="*/ 1058204 w 2162272"/>
                <a:gd name="connsiteY2" fmla="*/ 937260 h 3693120"/>
                <a:gd name="connsiteX3" fmla="*/ 943904 w 2162272"/>
                <a:gd name="connsiteY3" fmla="*/ 1402080 h 3693120"/>
                <a:gd name="connsiteX4" fmla="*/ 867704 w 2162272"/>
                <a:gd name="connsiteY4" fmla="*/ 1638300 h 3693120"/>
                <a:gd name="connsiteX5" fmla="*/ 764748 w 2162272"/>
                <a:gd name="connsiteY5" fmla="*/ 1871345 h 3693120"/>
                <a:gd name="connsiteX6" fmla="*/ 616244 w 2162272"/>
                <a:gd name="connsiteY6" fmla="*/ 2095500 h 3693120"/>
                <a:gd name="connsiteX7" fmla="*/ 393667 w 2162272"/>
                <a:gd name="connsiteY7" fmla="*/ 2395716 h 3693120"/>
                <a:gd name="connsiteX8" fmla="*/ 208571 w 2162272"/>
                <a:gd name="connsiteY8" fmla="*/ 2622458 h 3693120"/>
                <a:gd name="connsiteX9" fmla="*/ 143804 w 2162272"/>
                <a:gd name="connsiteY9" fmla="*/ 2727960 h 3693120"/>
                <a:gd name="connsiteX10" fmla="*/ 53782 w 2162272"/>
                <a:gd name="connsiteY10" fmla="*/ 2827837 h 3693120"/>
                <a:gd name="connsiteX11" fmla="*/ 3470 w 2162272"/>
                <a:gd name="connsiteY11" fmla="*/ 2956712 h 3693120"/>
                <a:gd name="connsiteX12" fmla="*/ 15488 w 2162272"/>
                <a:gd name="connsiteY12" fmla="*/ 3072137 h 3693120"/>
                <a:gd name="connsiteX13" fmla="*/ 104553 w 2162272"/>
                <a:gd name="connsiteY13" fmla="*/ 3150900 h 3693120"/>
                <a:gd name="connsiteX14" fmla="*/ 155412 w 2162272"/>
                <a:gd name="connsiteY14" fmla="*/ 3243670 h 3693120"/>
                <a:gd name="connsiteX15" fmla="*/ 243861 w 2162272"/>
                <a:gd name="connsiteY15" fmla="*/ 3381283 h 3693120"/>
                <a:gd name="connsiteX16" fmla="*/ 401576 w 2162272"/>
                <a:gd name="connsiteY16" fmla="*/ 3453852 h 3693120"/>
                <a:gd name="connsiteX17" fmla="*/ 527037 w 2162272"/>
                <a:gd name="connsiteY17" fmla="*/ 3435135 h 3693120"/>
                <a:gd name="connsiteX18" fmla="*/ 607976 w 2162272"/>
                <a:gd name="connsiteY18" fmla="*/ 3403614 h 3693120"/>
                <a:gd name="connsiteX19" fmla="*/ 664126 w 2162272"/>
                <a:gd name="connsiteY19" fmla="*/ 3464190 h 3693120"/>
                <a:gd name="connsiteX20" fmla="*/ 944314 w 2162272"/>
                <a:gd name="connsiteY20" fmla="*/ 3413406 h 3693120"/>
                <a:gd name="connsiteX21" fmla="*/ 1210604 w 2162272"/>
                <a:gd name="connsiteY21" fmla="*/ 3459480 h 3693120"/>
                <a:gd name="connsiteX22" fmla="*/ 1378244 w 2162272"/>
                <a:gd name="connsiteY22" fmla="*/ 3589020 h 3693120"/>
                <a:gd name="connsiteX23" fmla="*/ 1637694 w 2162272"/>
                <a:gd name="connsiteY23" fmla="*/ 3690276 h 3693120"/>
                <a:gd name="connsiteX24" fmla="*/ 1690191 w 2162272"/>
                <a:gd name="connsiteY24" fmla="*/ 3516528 h 3693120"/>
                <a:gd name="connsiteX25" fmla="*/ 1805499 w 2162272"/>
                <a:gd name="connsiteY25" fmla="*/ 3445930 h 3693120"/>
                <a:gd name="connsiteX26" fmla="*/ 2035613 w 2162272"/>
                <a:gd name="connsiteY26" fmla="*/ 3404355 h 3693120"/>
                <a:gd name="connsiteX27" fmla="*/ 2160757 w 2162272"/>
                <a:gd name="connsiteY27" fmla="*/ 3055270 h 3693120"/>
                <a:gd name="connsiteX28" fmla="*/ 2092792 w 2162272"/>
                <a:gd name="connsiteY28" fmla="*/ 2860627 h 3693120"/>
                <a:gd name="connsiteX29" fmla="*/ 1917481 w 2162272"/>
                <a:gd name="connsiteY29" fmla="*/ 2692370 h 3693120"/>
                <a:gd name="connsiteX30" fmla="*/ 1763896 w 2162272"/>
                <a:gd name="connsiteY30" fmla="*/ 2448634 h 3693120"/>
                <a:gd name="connsiteX31" fmla="*/ 1652713 w 2162272"/>
                <a:gd name="connsiteY31" fmla="*/ 2139722 h 3693120"/>
                <a:gd name="connsiteX32" fmla="*/ 1620457 w 2162272"/>
                <a:gd name="connsiteY32" fmla="*/ 1772188 h 3693120"/>
                <a:gd name="connsiteX33" fmla="*/ 1667804 w 2162272"/>
                <a:gd name="connsiteY33" fmla="*/ 1264920 h 3693120"/>
                <a:gd name="connsiteX34" fmla="*/ 1705904 w 2162272"/>
                <a:gd name="connsiteY34" fmla="*/ 952500 h 3693120"/>
                <a:gd name="connsiteX35" fmla="*/ 1774484 w 2162272"/>
                <a:gd name="connsiteY35" fmla="*/ 533400 h 3693120"/>
                <a:gd name="connsiteX36" fmla="*/ 1858304 w 2162272"/>
                <a:gd name="connsiteY36" fmla="*/ 144780 h 3693120"/>
                <a:gd name="connsiteX37" fmla="*/ 1225844 w 2162272"/>
                <a:gd name="connsiteY37" fmla="*/ 0 h 3693120"/>
                <a:gd name="connsiteX38" fmla="*/ 1180124 w 2162272"/>
                <a:gd name="connsiteY38" fmla="*/ 289560 h 3693120"/>
                <a:gd name="connsiteX0" fmla="*/ 1180124 w 2162272"/>
                <a:gd name="connsiteY0" fmla="*/ 289560 h 3693120"/>
                <a:gd name="connsiteX1" fmla="*/ 1149644 w 2162272"/>
                <a:gd name="connsiteY1" fmla="*/ 510540 h 3693120"/>
                <a:gd name="connsiteX2" fmla="*/ 1058204 w 2162272"/>
                <a:gd name="connsiteY2" fmla="*/ 937260 h 3693120"/>
                <a:gd name="connsiteX3" fmla="*/ 943904 w 2162272"/>
                <a:gd name="connsiteY3" fmla="*/ 1402080 h 3693120"/>
                <a:gd name="connsiteX4" fmla="*/ 867704 w 2162272"/>
                <a:gd name="connsiteY4" fmla="*/ 1638300 h 3693120"/>
                <a:gd name="connsiteX5" fmla="*/ 764748 w 2162272"/>
                <a:gd name="connsiteY5" fmla="*/ 1871345 h 3693120"/>
                <a:gd name="connsiteX6" fmla="*/ 616244 w 2162272"/>
                <a:gd name="connsiteY6" fmla="*/ 2095500 h 3693120"/>
                <a:gd name="connsiteX7" fmla="*/ 393667 w 2162272"/>
                <a:gd name="connsiteY7" fmla="*/ 2395716 h 3693120"/>
                <a:gd name="connsiteX8" fmla="*/ 208571 w 2162272"/>
                <a:gd name="connsiteY8" fmla="*/ 2622458 h 3693120"/>
                <a:gd name="connsiteX9" fmla="*/ 143804 w 2162272"/>
                <a:gd name="connsiteY9" fmla="*/ 2727960 h 3693120"/>
                <a:gd name="connsiteX10" fmla="*/ 53782 w 2162272"/>
                <a:gd name="connsiteY10" fmla="*/ 2827837 h 3693120"/>
                <a:gd name="connsiteX11" fmla="*/ 3470 w 2162272"/>
                <a:gd name="connsiteY11" fmla="*/ 2956712 h 3693120"/>
                <a:gd name="connsiteX12" fmla="*/ 15488 w 2162272"/>
                <a:gd name="connsiteY12" fmla="*/ 3072137 h 3693120"/>
                <a:gd name="connsiteX13" fmla="*/ 104553 w 2162272"/>
                <a:gd name="connsiteY13" fmla="*/ 3150900 h 3693120"/>
                <a:gd name="connsiteX14" fmla="*/ 155412 w 2162272"/>
                <a:gd name="connsiteY14" fmla="*/ 3243670 h 3693120"/>
                <a:gd name="connsiteX15" fmla="*/ 243861 w 2162272"/>
                <a:gd name="connsiteY15" fmla="*/ 3381283 h 3693120"/>
                <a:gd name="connsiteX16" fmla="*/ 401576 w 2162272"/>
                <a:gd name="connsiteY16" fmla="*/ 3453852 h 3693120"/>
                <a:gd name="connsiteX17" fmla="*/ 527037 w 2162272"/>
                <a:gd name="connsiteY17" fmla="*/ 3435135 h 3693120"/>
                <a:gd name="connsiteX18" fmla="*/ 607976 w 2162272"/>
                <a:gd name="connsiteY18" fmla="*/ 3403614 h 3693120"/>
                <a:gd name="connsiteX19" fmla="*/ 664126 w 2162272"/>
                <a:gd name="connsiteY19" fmla="*/ 3464190 h 3693120"/>
                <a:gd name="connsiteX20" fmla="*/ 944314 w 2162272"/>
                <a:gd name="connsiteY20" fmla="*/ 3413406 h 3693120"/>
                <a:gd name="connsiteX21" fmla="*/ 1210604 w 2162272"/>
                <a:gd name="connsiteY21" fmla="*/ 3459480 h 3693120"/>
                <a:gd name="connsiteX22" fmla="*/ 1378244 w 2162272"/>
                <a:gd name="connsiteY22" fmla="*/ 3589020 h 3693120"/>
                <a:gd name="connsiteX23" fmla="*/ 1637694 w 2162272"/>
                <a:gd name="connsiteY23" fmla="*/ 3690276 h 3693120"/>
                <a:gd name="connsiteX24" fmla="*/ 1690191 w 2162272"/>
                <a:gd name="connsiteY24" fmla="*/ 3516528 h 3693120"/>
                <a:gd name="connsiteX25" fmla="*/ 1805499 w 2162272"/>
                <a:gd name="connsiteY25" fmla="*/ 3445930 h 3693120"/>
                <a:gd name="connsiteX26" fmla="*/ 2035613 w 2162272"/>
                <a:gd name="connsiteY26" fmla="*/ 3404355 h 3693120"/>
                <a:gd name="connsiteX27" fmla="*/ 2160757 w 2162272"/>
                <a:gd name="connsiteY27" fmla="*/ 3055270 h 3693120"/>
                <a:gd name="connsiteX28" fmla="*/ 2092792 w 2162272"/>
                <a:gd name="connsiteY28" fmla="*/ 2860627 h 3693120"/>
                <a:gd name="connsiteX29" fmla="*/ 1917481 w 2162272"/>
                <a:gd name="connsiteY29" fmla="*/ 2692370 h 3693120"/>
                <a:gd name="connsiteX30" fmla="*/ 1763896 w 2162272"/>
                <a:gd name="connsiteY30" fmla="*/ 2448634 h 3693120"/>
                <a:gd name="connsiteX31" fmla="*/ 1652713 w 2162272"/>
                <a:gd name="connsiteY31" fmla="*/ 2139722 h 3693120"/>
                <a:gd name="connsiteX32" fmla="*/ 1620457 w 2162272"/>
                <a:gd name="connsiteY32" fmla="*/ 1772188 h 3693120"/>
                <a:gd name="connsiteX33" fmla="*/ 1667804 w 2162272"/>
                <a:gd name="connsiteY33" fmla="*/ 1264920 h 3693120"/>
                <a:gd name="connsiteX34" fmla="*/ 1705904 w 2162272"/>
                <a:gd name="connsiteY34" fmla="*/ 952500 h 3693120"/>
                <a:gd name="connsiteX35" fmla="*/ 1774484 w 2162272"/>
                <a:gd name="connsiteY35" fmla="*/ 533400 h 3693120"/>
                <a:gd name="connsiteX36" fmla="*/ 1858304 w 2162272"/>
                <a:gd name="connsiteY36" fmla="*/ 144780 h 3693120"/>
                <a:gd name="connsiteX37" fmla="*/ 1225844 w 2162272"/>
                <a:gd name="connsiteY37" fmla="*/ 0 h 3693120"/>
                <a:gd name="connsiteX38" fmla="*/ 1180124 w 2162272"/>
                <a:gd name="connsiteY38" fmla="*/ 289560 h 3693120"/>
                <a:gd name="connsiteX0" fmla="*/ 1180124 w 2162272"/>
                <a:gd name="connsiteY0" fmla="*/ 289560 h 3693120"/>
                <a:gd name="connsiteX1" fmla="*/ 1149644 w 2162272"/>
                <a:gd name="connsiteY1" fmla="*/ 510540 h 3693120"/>
                <a:gd name="connsiteX2" fmla="*/ 1058204 w 2162272"/>
                <a:gd name="connsiteY2" fmla="*/ 937260 h 3693120"/>
                <a:gd name="connsiteX3" fmla="*/ 943904 w 2162272"/>
                <a:gd name="connsiteY3" fmla="*/ 1402080 h 3693120"/>
                <a:gd name="connsiteX4" fmla="*/ 867704 w 2162272"/>
                <a:gd name="connsiteY4" fmla="*/ 1638300 h 3693120"/>
                <a:gd name="connsiteX5" fmla="*/ 764748 w 2162272"/>
                <a:gd name="connsiteY5" fmla="*/ 1871345 h 3693120"/>
                <a:gd name="connsiteX6" fmla="*/ 616244 w 2162272"/>
                <a:gd name="connsiteY6" fmla="*/ 2095500 h 3693120"/>
                <a:gd name="connsiteX7" fmla="*/ 393667 w 2162272"/>
                <a:gd name="connsiteY7" fmla="*/ 2395716 h 3693120"/>
                <a:gd name="connsiteX8" fmla="*/ 208571 w 2162272"/>
                <a:gd name="connsiteY8" fmla="*/ 2622458 h 3693120"/>
                <a:gd name="connsiteX9" fmla="*/ 143804 w 2162272"/>
                <a:gd name="connsiteY9" fmla="*/ 2727960 h 3693120"/>
                <a:gd name="connsiteX10" fmla="*/ 53782 w 2162272"/>
                <a:gd name="connsiteY10" fmla="*/ 2827837 h 3693120"/>
                <a:gd name="connsiteX11" fmla="*/ 3470 w 2162272"/>
                <a:gd name="connsiteY11" fmla="*/ 2956712 h 3693120"/>
                <a:gd name="connsiteX12" fmla="*/ 15488 w 2162272"/>
                <a:gd name="connsiteY12" fmla="*/ 3072137 h 3693120"/>
                <a:gd name="connsiteX13" fmla="*/ 104553 w 2162272"/>
                <a:gd name="connsiteY13" fmla="*/ 3150900 h 3693120"/>
                <a:gd name="connsiteX14" fmla="*/ 155412 w 2162272"/>
                <a:gd name="connsiteY14" fmla="*/ 3243670 h 3693120"/>
                <a:gd name="connsiteX15" fmla="*/ 243861 w 2162272"/>
                <a:gd name="connsiteY15" fmla="*/ 3381283 h 3693120"/>
                <a:gd name="connsiteX16" fmla="*/ 401576 w 2162272"/>
                <a:gd name="connsiteY16" fmla="*/ 3453852 h 3693120"/>
                <a:gd name="connsiteX17" fmla="*/ 527037 w 2162272"/>
                <a:gd name="connsiteY17" fmla="*/ 3435135 h 3693120"/>
                <a:gd name="connsiteX18" fmla="*/ 607976 w 2162272"/>
                <a:gd name="connsiteY18" fmla="*/ 3403614 h 3693120"/>
                <a:gd name="connsiteX19" fmla="*/ 664126 w 2162272"/>
                <a:gd name="connsiteY19" fmla="*/ 3464190 h 3693120"/>
                <a:gd name="connsiteX20" fmla="*/ 944314 w 2162272"/>
                <a:gd name="connsiteY20" fmla="*/ 3413406 h 3693120"/>
                <a:gd name="connsiteX21" fmla="*/ 1210604 w 2162272"/>
                <a:gd name="connsiteY21" fmla="*/ 3459480 h 3693120"/>
                <a:gd name="connsiteX22" fmla="*/ 1378244 w 2162272"/>
                <a:gd name="connsiteY22" fmla="*/ 3589020 h 3693120"/>
                <a:gd name="connsiteX23" fmla="*/ 1637694 w 2162272"/>
                <a:gd name="connsiteY23" fmla="*/ 3690276 h 3693120"/>
                <a:gd name="connsiteX24" fmla="*/ 1690191 w 2162272"/>
                <a:gd name="connsiteY24" fmla="*/ 3516528 h 3693120"/>
                <a:gd name="connsiteX25" fmla="*/ 1805499 w 2162272"/>
                <a:gd name="connsiteY25" fmla="*/ 3445930 h 3693120"/>
                <a:gd name="connsiteX26" fmla="*/ 2035613 w 2162272"/>
                <a:gd name="connsiteY26" fmla="*/ 3404355 h 3693120"/>
                <a:gd name="connsiteX27" fmla="*/ 2160757 w 2162272"/>
                <a:gd name="connsiteY27" fmla="*/ 3055270 h 3693120"/>
                <a:gd name="connsiteX28" fmla="*/ 2092792 w 2162272"/>
                <a:gd name="connsiteY28" fmla="*/ 2860627 h 3693120"/>
                <a:gd name="connsiteX29" fmla="*/ 1917481 w 2162272"/>
                <a:gd name="connsiteY29" fmla="*/ 2692370 h 3693120"/>
                <a:gd name="connsiteX30" fmla="*/ 1763896 w 2162272"/>
                <a:gd name="connsiteY30" fmla="*/ 2448634 h 3693120"/>
                <a:gd name="connsiteX31" fmla="*/ 1652713 w 2162272"/>
                <a:gd name="connsiteY31" fmla="*/ 2139722 h 3693120"/>
                <a:gd name="connsiteX32" fmla="*/ 1620457 w 2162272"/>
                <a:gd name="connsiteY32" fmla="*/ 1772188 h 3693120"/>
                <a:gd name="connsiteX33" fmla="*/ 1667804 w 2162272"/>
                <a:gd name="connsiteY33" fmla="*/ 1264920 h 3693120"/>
                <a:gd name="connsiteX34" fmla="*/ 1705904 w 2162272"/>
                <a:gd name="connsiteY34" fmla="*/ 952500 h 3693120"/>
                <a:gd name="connsiteX35" fmla="*/ 1774484 w 2162272"/>
                <a:gd name="connsiteY35" fmla="*/ 533400 h 3693120"/>
                <a:gd name="connsiteX36" fmla="*/ 1858304 w 2162272"/>
                <a:gd name="connsiteY36" fmla="*/ 144780 h 3693120"/>
                <a:gd name="connsiteX37" fmla="*/ 1225844 w 2162272"/>
                <a:gd name="connsiteY37" fmla="*/ 0 h 3693120"/>
                <a:gd name="connsiteX38" fmla="*/ 1180124 w 2162272"/>
                <a:gd name="connsiteY38" fmla="*/ 289560 h 3693120"/>
                <a:gd name="connsiteX0" fmla="*/ 1180124 w 2162272"/>
                <a:gd name="connsiteY0" fmla="*/ 289560 h 3693120"/>
                <a:gd name="connsiteX1" fmla="*/ 1149644 w 2162272"/>
                <a:gd name="connsiteY1" fmla="*/ 510540 h 3693120"/>
                <a:gd name="connsiteX2" fmla="*/ 1058204 w 2162272"/>
                <a:gd name="connsiteY2" fmla="*/ 937260 h 3693120"/>
                <a:gd name="connsiteX3" fmla="*/ 943904 w 2162272"/>
                <a:gd name="connsiteY3" fmla="*/ 1402080 h 3693120"/>
                <a:gd name="connsiteX4" fmla="*/ 867704 w 2162272"/>
                <a:gd name="connsiteY4" fmla="*/ 1638300 h 3693120"/>
                <a:gd name="connsiteX5" fmla="*/ 764748 w 2162272"/>
                <a:gd name="connsiteY5" fmla="*/ 1871345 h 3693120"/>
                <a:gd name="connsiteX6" fmla="*/ 616244 w 2162272"/>
                <a:gd name="connsiteY6" fmla="*/ 2095500 h 3693120"/>
                <a:gd name="connsiteX7" fmla="*/ 393667 w 2162272"/>
                <a:gd name="connsiteY7" fmla="*/ 2395716 h 3693120"/>
                <a:gd name="connsiteX8" fmla="*/ 208571 w 2162272"/>
                <a:gd name="connsiteY8" fmla="*/ 2622458 h 3693120"/>
                <a:gd name="connsiteX9" fmla="*/ 143804 w 2162272"/>
                <a:gd name="connsiteY9" fmla="*/ 2727960 h 3693120"/>
                <a:gd name="connsiteX10" fmla="*/ 53782 w 2162272"/>
                <a:gd name="connsiteY10" fmla="*/ 2827837 h 3693120"/>
                <a:gd name="connsiteX11" fmla="*/ 3470 w 2162272"/>
                <a:gd name="connsiteY11" fmla="*/ 2956712 h 3693120"/>
                <a:gd name="connsiteX12" fmla="*/ 15488 w 2162272"/>
                <a:gd name="connsiteY12" fmla="*/ 3072137 h 3693120"/>
                <a:gd name="connsiteX13" fmla="*/ 104553 w 2162272"/>
                <a:gd name="connsiteY13" fmla="*/ 3150900 h 3693120"/>
                <a:gd name="connsiteX14" fmla="*/ 155412 w 2162272"/>
                <a:gd name="connsiteY14" fmla="*/ 3243670 h 3693120"/>
                <a:gd name="connsiteX15" fmla="*/ 243861 w 2162272"/>
                <a:gd name="connsiteY15" fmla="*/ 3381283 h 3693120"/>
                <a:gd name="connsiteX16" fmla="*/ 401576 w 2162272"/>
                <a:gd name="connsiteY16" fmla="*/ 3453852 h 3693120"/>
                <a:gd name="connsiteX17" fmla="*/ 527037 w 2162272"/>
                <a:gd name="connsiteY17" fmla="*/ 3435135 h 3693120"/>
                <a:gd name="connsiteX18" fmla="*/ 607976 w 2162272"/>
                <a:gd name="connsiteY18" fmla="*/ 3403614 h 3693120"/>
                <a:gd name="connsiteX19" fmla="*/ 664126 w 2162272"/>
                <a:gd name="connsiteY19" fmla="*/ 3464190 h 3693120"/>
                <a:gd name="connsiteX20" fmla="*/ 944314 w 2162272"/>
                <a:gd name="connsiteY20" fmla="*/ 3413406 h 3693120"/>
                <a:gd name="connsiteX21" fmla="*/ 1210604 w 2162272"/>
                <a:gd name="connsiteY21" fmla="*/ 3459480 h 3693120"/>
                <a:gd name="connsiteX22" fmla="*/ 1378244 w 2162272"/>
                <a:gd name="connsiteY22" fmla="*/ 3589020 h 3693120"/>
                <a:gd name="connsiteX23" fmla="*/ 1637694 w 2162272"/>
                <a:gd name="connsiteY23" fmla="*/ 3690276 h 3693120"/>
                <a:gd name="connsiteX24" fmla="*/ 1690191 w 2162272"/>
                <a:gd name="connsiteY24" fmla="*/ 3516528 h 3693120"/>
                <a:gd name="connsiteX25" fmla="*/ 1805499 w 2162272"/>
                <a:gd name="connsiteY25" fmla="*/ 3445930 h 3693120"/>
                <a:gd name="connsiteX26" fmla="*/ 2035613 w 2162272"/>
                <a:gd name="connsiteY26" fmla="*/ 3404355 h 3693120"/>
                <a:gd name="connsiteX27" fmla="*/ 2160757 w 2162272"/>
                <a:gd name="connsiteY27" fmla="*/ 3055270 h 3693120"/>
                <a:gd name="connsiteX28" fmla="*/ 2092792 w 2162272"/>
                <a:gd name="connsiteY28" fmla="*/ 2860627 h 3693120"/>
                <a:gd name="connsiteX29" fmla="*/ 1917481 w 2162272"/>
                <a:gd name="connsiteY29" fmla="*/ 2692370 h 3693120"/>
                <a:gd name="connsiteX30" fmla="*/ 1763896 w 2162272"/>
                <a:gd name="connsiteY30" fmla="*/ 2448634 h 3693120"/>
                <a:gd name="connsiteX31" fmla="*/ 1652713 w 2162272"/>
                <a:gd name="connsiteY31" fmla="*/ 2139722 h 3693120"/>
                <a:gd name="connsiteX32" fmla="*/ 1620457 w 2162272"/>
                <a:gd name="connsiteY32" fmla="*/ 1772188 h 3693120"/>
                <a:gd name="connsiteX33" fmla="*/ 1667804 w 2162272"/>
                <a:gd name="connsiteY33" fmla="*/ 1264920 h 3693120"/>
                <a:gd name="connsiteX34" fmla="*/ 1705904 w 2162272"/>
                <a:gd name="connsiteY34" fmla="*/ 952500 h 3693120"/>
                <a:gd name="connsiteX35" fmla="*/ 1774484 w 2162272"/>
                <a:gd name="connsiteY35" fmla="*/ 533400 h 3693120"/>
                <a:gd name="connsiteX36" fmla="*/ 1858304 w 2162272"/>
                <a:gd name="connsiteY36" fmla="*/ 144780 h 3693120"/>
                <a:gd name="connsiteX37" fmla="*/ 1225844 w 2162272"/>
                <a:gd name="connsiteY37" fmla="*/ 0 h 3693120"/>
                <a:gd name="connsiteX38" fmla="*/ 1180124 w 2162272"/>
                <a:gd name="connsiteY38" fmla="*/ 289560 h 3693120"/>
                <a:gd name="connsiteX0" fmla="*/ 1180124 w 2162272"/>
                <a:gd name="connsiteY0" fmla="*/ 289560 h 3693120"/>
                <a:gd name="connsiteX1" fmla="*/ 1149644 w 2162272"/>
                <a:gd name="connsiteY1" fmla="*/ 510540 h 3693120"/>
                <a:gd name="connsiteX2" fmla="*/ 1058204 w 2162272"/>
                <a:gd name="connsiteY2" fmla="*/ 937260 h 3693120"/>
                <a:gd name="connsiteX3" fmla="*/ 943904 w 2162272"/>
                <a:gd name="connsiteY3" fmla="*/ 1402080 h 3693120"/>
                <a:gd name="connsiteX4" fmla="*/ 867704 w 2162272"/>
                <a:gd name="connsiteY4" fmla="*/ 1638300 h 3693120"/>
                <a:gd name="connsiteX5" fmla="*/ 764748 w 2162272"/>
                <a:gd name="connsiteY5" fmla="*/ 1871345 h 3693120"/>
                <a:gd name="connsiteX6" fmla="*/ 616244 w 2162272"/>
                <a:gd name="connsiteY6" fmla="*/ 2095500 h 3693120"/>
                <a:gd name="connsiteX7" fmla="*/ 393667 w 2162272"/>
                <a:gd name="connsiteY7" fmla="*/ 2395716 h 3693120"/>
                <a:gd name="connsiteX8" fmla="*/ 208571 w 2162272"/>
                <a:gd name="connsiteY8" fmla="*/ 2622458 h 3693120"/>
                <a:gd name="connsiteX9" fmla="*/ 143804 w 2162272"/>
                <a:gd name="connsiteY9" fmla="*/ 2727960 h 3693120"/>
                <a:gd name="connsiteX10" fmla="*/ 53782 w 2162272"/>
                <a:gd name="connsiteY10" fmla="*/ 2827837 h 3693120"/>
                <a:gd name="connsiteX11" fmla="*/ 3470 w 2162272"/>
                <a:gd name="connsiteY11" fmla="*/ 2956712 h 3693120"/>
                <a:gd name="connsiteX12" fmla="*/ 15488 w 2162272"/>
                <a:gd name="connsiteY12" fmla="*/ 3072137 h 3693120"/>
                <a:gd name="connsiteX13" fmla="*/ 104553 w 2162272"/>
                <a:gd name="connsiteY13" fmla="*/ 3150900 h 3693120"/>
                <a:gd name="connsiteX14" fmla="*/ 155412 w 2162272"/>
                <a:gd name="connsiteY14" fmla="*/ 3243670 h 3693120"/>
                <a:gd name="connsiteX15" fmla="*/ 243861 w 2162272"/>
                <a:gd name="connsiteY15" fmla="*/ 3381283 h 3693120"/>
                <a:gd name="connsiteX16" fmla="*/ 401576 w 2162272"/>
                <a:gd name="connsiteY16" fmla="*/ 3453852 h 3693120"/>
                <a:gd name="connsiteX17" fmla="*/ 527037 w 2162272"/>
                <a:gd name="connsiteY17" fmla="*/ 3435135 h 3693120"/>
                <a:gd name="connsiteX18" fmla="*/ 607976 w 2162272"/>
                <a:gd name="connsiteY18" fmla="*/ 3403614 h 3693120"/>
                <a:gd name="connsiteX19" fmla="*/ 664126 w 2162272"/>
                <a:gd name="connsiteY19" fmla="*/ 3464190 h 3693120"/>
                <a:gd name="connsiteX20" fmla="*/ 944314 w 2162272"/>
                <a:gd name="connsiteY20" fmla="*/ 3413406 h 3693120"/>
                <a:gd name="connsiteX21" fmla="*/ 1210604 w 2162272"/>
                <a:gd name="connsiteY21" fmla="*/ 3459480 h 3693120"/>
                <a:gd name="connsiteX22" fmla="*/ 1378244 w 2162272"/>
                <a:gd name="connsiteY22" fmla="*/ 3589020 h 3693120"/>
                <a:gd name="connsiteX23" fmla="*/ 1637694 w 2162272"/>
                <a:gd name="connsiteY23" fmla="*/ 3690276 h 3693120"/>
                <a:gd name="connsiteX24" fmla="*/ 1690191 w 2162272"/>
                <a:gd name="connsiteY24" fmla="*/ 3516528 h 3693120"/>
                <a:gd name="connsiteX25" fmla="*/ 1805499 w 2162272"/>
                <a:gd name="connsiteY25" fmla="*/ 3445930 h 3693120"/>
                <a:gd name="connsiteX26" fmla="*/ 2035613 w 2162272"/>
                <a:gd name="connsiteY26" fmla="*/ 3404355 h 3693120"/>
                <a:gd name="connsiteX27" fmla="*/ 2160757 w 2162272"/>
                <a:gd name="connsiteY27" fmla="*/ 3055270 h 3693120"/>
                <a:gd name="connsiteX28" fmla="*/ 2092792 w 2162272"/>
                <a:gd name="connsiteY28" fmla="*/ 2860627 h 3693120"/>
                <a:gd name="connsiteX29" fmla="*/ 1917481 w 2162272"/>
                <a:gd name="connsiteY29" fmla="*/ 2692370 h 3693120"/>
                <a:gd name="connsiteX30" fmla="*/ 1763896 w 2162272"/>
                <a:gd name="connsiteY30" fmla="*/ 2448634 h 3693120"/>
                <a:gd name="connsiteX31" fmla="*/ 1652713 w 2162272"/>
                <a:gd name="connsiteY31" fmla="*/ 2139722 h 3693120"/>
                <a:gd name="connsiteX32" fmla="*/ 1620457 w 2162272"/>
                <a:gd name="connsiteY32" fmla="*/ 1772188 h 3693120"/>
                <a:gd name="connsiteX33" fmla="*/ 1667804 w 2162272"/>
                <a:gd name="connsiteY33" fmla="*/ 1264920 h 3693120"/>
                <a:gd name="connsiteX34" fmla="*/ 1705904 w 2162272"/>
                <a:gd name="connsiteY34" fmla="*/ 952500 h 3693120"/>
                <a:gd name="connsiteX35" fmla="*/ 1774484 w 2162272"/>
                <a:gd name="connsiteY35" fmla="*/ 533400 h 3693120"/>
                <a:gd name="connsiteX36" fmla="*/ 1858304 w 2162272"/>
                <a:gd name="connsiteY36" fmla="*/ 144780 h 3693120"/>
                <a:gd name="connsiteX37" fmla="*/ 1225844 w 2162272"/>
                <a:gd name="connsiteY37" fmla="*/ 0 h 3693120"/>
                <a:gd name="connsiteX38" fmla="*/ 1180124 w 2162272"/>
                <a:gd name="connsiteY38" fmla="*/ 289560 h 3693120"/>
                <a:gd name="connsiteX0" fmla="*/ 1180124 w 2162272"/>
                <a:gd name="connsiteY0" fmla="*/ 289560 h 3693120"/>
                <a:gd name="connsiteX1" fmla="*/ 1149644 w 2162272"/>
                <a:gd name="connsiteY1" fmla="*/ 510540 h 3693120"/>
                <a:gd name="connsiteX2" fmla="*/ 1058204 w 2162272"/>
                <a:gd name="connsiteY2" fmla="*/ 937260 h 3693120"/>
                <a:gd name="connsiteX3" fmla="*/ 943904 w 2162272"/>
                <a:gd name="connsiteY3" fmla="*/ 1402080 h 3693120"/>
                <a:gd name="connsiteX4" fmla="*/ 867704 w 2162272"/>
                <a:gd name="connsiteY4" fmla="*/ 1638300 h 3693120"/>
                <a:gd name="connsiteX5" fmla="*/ 764748 w 2162272"/>
                <a:gd name="connsiteY5" fmla="*/ 1871345 h 3693120"/>
                <a:gd name="connsiteX6" fmla="*/ 616244 w 2162272"/>
                <a:gd name="connsiteY6" fmla="*/ 2095500 h 3693120"/>
                <a:gd name="connsiteX7" fmla="*/ 393667 w 2162272"/>
                <a:gd name="connsiteY7" fmla="*/ 2395716 h 3693120"/>
                <a:gd name="connsiteX8" fmla="*/ 208571 w 2162272"/>
                <a:gd name="connsiteY8" fmla="*/ 2622458 h 3693120"/>
                <a:gd name="connsiteX9" fmla="*/ 143804 w 2162272"/>
                <a:gd name="connsiteY9" fmla="*/ 2727960 h 3693120"/>
                <a:gd name="connsiteX10" fmla="*/ 53782 w 2162272"/>
                <a:gd name="connsiteY10" fmla="*/ 2827837 h 3693120"/>
                <a:gd name="connsiteX11" fmla="*/ 3470 w 2162272"/>
                <a:gd name="connsiteY11" fmla="*/ 2956712 h 3693120"/>
                <a:gd name="connsiteX12" fmla="*/ 15488 w 2162272"/>
                <a:gd name="connsiteY12" fmla="*/ 3072137 h 3693120"/>
                <a:gd name="connsiteX13" fmla="*/ 104553 w 2162272"/>
                <a:gd name="connsiteY13" fmla="*/ 3150900 h 3693120"/>
                <a:gd name="connsiteX14" fmla="*/ 155412 w 2162272"/>
                <a:gd name="connsiteY14" fmla="*/ 3243670 h 3693120"/>
                <a:gd name="connsiteX15" fmla="*/ 243861 w 2162272"/>
                <a:gd name="connsiteY15" fmla="*/ 3381283 h 3693120"/>
                <a:gd name="connsiteX16" fmla="*/ 401576 w 2162272"/>
                <a:gd name="connsiteY16" fmla="*/ 3453852 h 3693120"/>
                <a:gd name="connsiteX17" fmla="*/ 527037 w 2162272"/>
                <a:gd name="connsiteY17" fmla="*/ 3435135 h 3693120"/>
                <a:gd name="connsiteX18" fmla="*/ 607976 w 2162272"/>
                <a:gd name="connsiteY18" fmla="*/ 3403614 h 3693120"/>
                <a:gd name="connsiteX19" fmla="*/ 664126 w 2162272"/>
                <a:gd name="connsiteY19" fmla="*/ 3464190 h 3693120"/>
                <a:gd name="connsiteX20" fmla="*/ 944314 w 2162272"/>
                <a:gd name="connsiteY20" fmla="*/ 3413406 h 3693120"/>
                <a:gd name="connsiteX21" fmla="*/ 1210604 w 2162272"/>
                <a:gd name="connsiteY21" fmla="*/ 3459480 h 3693120"/>
                <a:gd name="connsiteX22" fmla="*/ 1378244 w 2162272"/>
                <a:gd name="connsiteY22" fmla="*/ 3589020 h 3693120"/>
                <a:gd name="connsiteX23" fmla="*/ 1637694 w 2162272"/>
                <a:gd name="connsiteY23" fmla="*/ 3690276 h 3693120"/>
                <a:gd name="connsiteX24" fmla="*/ 1690191 w 2162272"/>
                <a:gd name="connsiteY24" fmla="*/ 3516528 h 3693120"/>
                <a:gd name="connsiteX25" fmla="*/ 1805499 w 2162272"/>
                <a:gd name="connsiteY25" fmla="*/ 3445930 h 3693120"/>
                <a:gd name="connsiteX26" fmla="*/ 2035613 w 2162272"/>
                <a:gd name="connsiteY26" fmla="*/ 3404355 h 3693120"/>
                <a:gd name="connsiteX27" fmla="*/ 2160757 w 2162272"/>
                <a:gd name="connsiteY27" fmla="*/ 3055270 h 3693120"/>
                <a:gd name="connsiteX28" fmla="*/ 2092792 w 2162272"/>
                <a:gd name="connsiteY28" fmla="*/ 2860627 h 3693120"/>
                <a:gd name="connsiteX29" fmla="*/ 1917481 w 2162272"/>
                <a:gd name="connsiteY29" fmla="*/ 2692370 h 3693120"/>
                <a:gd name="connsiteX30" fmla="*/ 1763896 w 2162272"/>
                <a:gd name="connsiteY30" fmla="*/ 2448634 h 3693120"/>
                <a:gd name="connsiteX31" fmla="*/ 1652713 w 2162272"/>
                <a:gd name="connsiteY31" fmla="*/ 2139722 h 3693120"/>
                <a:gd name="connsiteX32" fmla="*/ 1620457 w 2162272"/>
                <a:gd name="connsiteY32" fmla="*/ 1772188 h 3693120"/>
                <a:gd name="connsiteX33" fmla="*/ 1667804 w 2162272"/>
                <a:gd name="connsiteY33" fmla="*/ 1264920 h 3693120"/>
                <a:gd name="connsiteX34" fmla="*/ 1705904 w 2162272"/>
                <a:gd name="connsiteY34" fmla="*/ 952500 h 3693120"/>
                <a:gd name="connsiteX35" fmla="*/ 1774484 w 2162272"/>
                <a:gd name="connsiteY35" fmla="*/ 533400 h 3693120"/>
                <a:gd name="connsiteX36" fmla="*/ 1858304 w 2162272"/>
                <a:gd name="connsiteY36" fmla="*/ 144780 h 3693120"/>
                <a:gd name="connsiteX37" fmla="*/ 1225844 w 2162272"/>
                <a:gd name="connsiteY37" fmla="*/ 0 h 3693120"/>
                <a:gd name="connsiteX38" fmla="*/ 1180124 w 2162272"/>
                <a:gd name="connsiteY38" fmla="*/ 289560 h 3693120"/>
                <a:gd name="connsiteX0" fmla="*/ 1180124 w 2162272"/>
                <a:gd name="connsiteY0" fmla="*/ 289560 h 3693120"/>
                <a:gd name="connsiteX1" fmla="*/ 1149644 w 2162272"/>
                <a:gd name="connsiteY1" fmla="*/ 510540 h 3693120"/>
                <a:gd name="connsiteX2" fmla="*/ 1058204 w 2162272"/>
                <a:gd name="connsiteY2" fmla="*/ 937260 h 3693120"/>
                <a:gd name="connsiteX3" fmla="*/ 943904 w 2162272"/>
                <a:gd name="connsiteY3" fmla="*/ 1402080 h 3693120"/>
                <a:gd name="connsiteX4" fmla="*/ 867704 w 2162272"/>
                <a:gd name="connsiteY4" fmla="*/ 1638300 h 3693120"/>
                <a:gd name="connsiteX5" fmla="*/ 764748 w 2162272"/>
                <a:gd name="connsiteY5" fmla="*/ 1871345 h 3693120"/>
                <a:gd name="connsiteX6" fmla="*/ 616244 w 2162272"/>
                <a:gd name="connsiteY6" fmla="*/ 2095500 h 3693120"/>
                <a:gd name="connsiteX7" fmla="*/ 393667 w 2162272"/>
                <a:gd name="connsiteY7" fmla="*/ 2395716 h 3693120"/>
                <a:gd name="connsiteX8" fmla="*/ 208571 w 2162272"/>
                <a:gd name="connsiteY8" fmla="*/ 2622458 h 3693120"/>
                <a:gd name="connsiteX9" fmla="*/ 143804 w 2162272"/>
                <a:gd name="connsiteY9" fmla="*/ 2727960 h 3693120"/>
                <a:gd name="connsiteX10" fmla="*/ 53782 w 2162272"/>
                <a:gd name="connsiteY10" fmla="*/ 2827837 h 3693120"/>
                <a:gd name="connsiteX11" fmla="*/ 3470 w 2162272"/>
                <a:gd name="connsiteY11" fmla="*/ 2956712 h 3693120"/>
                <a:gd name="connsiteX12" fmla="*/ 15488 w 2162272"/>
                <a:gd name="connsiteY12" fmla="*/ 3072137 h 3693120"/>
                <a:gd name="connsiteX13" fmla="*/ 104553 w 2162272"/>
                <a:gd name="connsiteY13" fmla="*/ 3150900 h 3693120"/>
                <a:gd name="connsiteX14" fmla="*/ 155412 w 2162272"/>
                <a:gd name="connsiteY14" fmla="*/ 3243670 h 3693120"/>
                <a:gd name="connsiteX15" fmla="*/ 243861 w 2162272"/>
                <a:gd name="connsiteY15" fmla="*/ 3381283 h 3693120"/>
                <a:gd name="connsiteX16" fmla="*/ 401576 w 2162272"/>
                <a:gd name="connsiteY16" fmla="*/ 3453852 h 3693120"/>
                <a:gd name="connsiteX17" fmla="*/ 527037 w 2162272"/>
                <a:gd name="connsiteY17" fmla="*/ 3435135 h 3693120"/>
                <a:gd name="connsiteX18" fmla="*/ 607976 w 2162272"/>
                <a:gd name="connsiteY18" fmla="*/ 3403614 h 3693120"/>
                <a:gd name="connsiteX19" fmla="*/ 664126 w 2162272"/>
                <a:gd name="connsiteY19" fmla="*/ 3464190 h 3693120"/>
                <a:gd name="connsiteX20" fmla="*/ 944314 w 2162272"/>
                <a:gd name="connsiteY20" fmla="*/ 3413406 h 3693120"/>
                <a:gd name="connsiteX21" fmla="*/ 1210604 w 2162272"/>
                <a:gd name="connsiteY21" fmla="*/ 3459480 h 3693120"/>
                <a:gd name="connsiteX22" fmla="*/ 1378244 w 2162272"/>
                <a:gd name="connsiteY22" fmla="*/ 3589020 h 3693120"/>
                <a:gd name="connsiteX23" fmla="*/ 1637694 w 2162272"/>
                <a:gd name="connsiteY23" fmla="*/ 3690276 h 3693120"/>
                <a:gd name="connsiteX24" fmla="*/ 1690191 w 2162272"/>
                <a:gd name="connsiteY24" fmla="*/ 3516528 h 3693120"/>
                <a:gd name="connsiteX25" fmla="*/ 1805499 w 2162272"/>
                <a:gd name="connsiteY25" fmla="*/ 3445930 h 3693120"/>
                <a:gd name="connsiteX26" fmla="*/ 2035613 w 2162272"/>
                <a:gd name="connsiteY26" fmla="*/ 3404355 h 3693120"/>
                <a:gd name="connsiteX27" fmla="*/ 2160757 w 2162272"/>
                <a:gd name="connsiteY27" fmla="*/ 3055270 h 3693120"/>
                <a:gd name="connsiteX28" fmla="*/ 2092792 w 2162272"/>
                <a:gd name="connsiteY28" fmla="*/ 2860627 h 3693120"/>
                <a:gd name="connsiteX29" fmla="*/ 1917481 w 2162272"/>
                <a:gd name="connsiteY29" fmla="*/ 2692370 h 3693120"/>
                <a:gd name="connsiteX30" fmla="*/ 1763896 w 2162272"/>
                <a:gd name="connsiteY30" fmla="*/ 2448634 h 3693120"/>
                <a:gd name="connsiteX31" fmla="*/ 1652713 w 2162272"/>
                <a:gd name="connsiteY31" fmla="*/ 2139722 h 3693120"/>
                <a:gd name="connsiteX32" fmla="*/ 1620457 w 2162272"/>
                <a:gd name="connsiteY32" fmla="*/ 1772188 h 3693120"/>
                <a:gd name="connsiteX33" fmla="*/ 1667804 w 2162272"/>
                <a:gd name="connsiteY33" fmla="*/ 1264920 h 3693120"/>
                <a:gd name="connsiteX34" fmla="*/ 1705904 w 2162272"/>
                <a:gd name="connsiteY34" fmla="*/ 952500 h 3693120"/>
                <a:gd name="connsiteX35" fmla="*/ 1774484 w 2162272"/>
                <a:gd name="connsiteY35" fmla="*/ 533400 h 3693120"/>
                <a:gd name="connsiteX36" fmla="*/ 1858304 w 2162272"/>
                <a:gd name="connsiteY36" fmla="*/ 144780 h 3693120"/>
                <a:gd name="connsiteX37" fmla="*/ 1225844 w 2162272"/>
                <a:gd name="connsiteY37" fmla="*/ 0 h 3693120"/>
                <a:gd name="connsiteX38" fmla="*/ 1180124 w 2162272"/>
                <a:gd name="connsiteY38" fmla="*/ 289560 h 3693120"/>
                <a:gd name="connsiteX0" fmla="*/ 1180124 w 2162272"/>
                <a:gd name="connsiteY0" fmla="*/ 289560 h 3693120"/>
                <a:gd name="connsiteX1" fmla="*/ 1149644 w 2162272"/>
                <a:gd name="connsiteY1" fmla="*/ 510540 h 3693120"/>
                <a:gd name="connsiteX2" fmla="*/ 1058204 w 2162272"/>
                <a:gd name="connsiteY2" fmla="*/ 937260 h 3693120"/>
                <a:gd name="connsiteX3" fmla="*/ 943904 w 2162272"/>
                <a:gd name="connsiteY3" fmla="*/ 1402080 h 3693120"/>
                <a:gd name="connsiteX4" fmla="*/ 867704 w 2162272"/>
                <a:gd name="connsiteY4" fmla="*/ 1638300 h 3693120"/>
                <a:gd name="connsiteX5" fmla="*/ 764748 w 2162272"/>
                <a:gd name="connsiteY5" fmla="*/ 1871345 h 3693120"/>
                <a:gd name="connsiteX6" fmla="*/ 616244 w 2162272"/>
                <a:gd name="connsiteY6" fmla="*/ 2095500 h 3693120"/>
                <a:gd name="connsiteX7" fmla="*/ 393667 w 2162272"/>
                <a:gd name="connsiteY7" fmla="*/ 2395716 h 3693120"/>
                <a:gd name="connsiteX8" fmla="*/ 208571 w 2162272"/>
                <a:gd name="connsiteY8" fmla="*/ 2622458 h 3693120"/>
                <a:gd name="connsiteX9" fmla="*/ 143804 w 2162272"/>
                <a:gd name="connsiteY9" fmla="*/ 2727960 h 3693120"/>
                <a:gd name="connsiteX10" fmla="*/ 53782 w 2162272"/>
                <a:gd name="connsiteY10" fmla="*/ 2827837 h 3693120"/>
                <a:gd name="connsiteX11" fmla="*/ 3470 w 2162272"/>
                <a:gd name="connsiteY11" fmla="*/ 2956712 h 3693120"/>
                <a:gd name="connsiteX12" fmla="*/ 15488 w 2162272"/>
                <a:gd name="connsiteY12" fmla="*/ 3072137 h 3693120"/>
                <a:gd name="connsiteX13" fmla="*/ 104553 w 2162272"/>
                <a:gd name="connsiteY13" fmla="*/ 3150900 h 3693120"/>
                <a:gd name="connsiteX14" fmla="*/ 155412 w 2162272"/>
                <a:gd name="connsiteY14" fmla="*/ 3243670 h 3693120"/>
                <a:gd name="connsiteX15" fmla="*/ 243861 w 2162272"/>
                <a:gd name="connsiteY15" fmla="*/ 3381283 h 3693120"/>
                <a:gd name="connsiteX16" fmla="*/ 401576 w 2162272"/>
                <a:gd name="connsiteY16" fmla="*/ 3453852 h 3693120"/>
                <a:gd name="connsiteX17" fmla="*/ 527037 w 2162272"/>
                <a:gd name="connsiteY17" fmla="*/ 3435135 h 3693120"/>
                <a:gd name="connsiteX18" fmla="*/ 607976 w 2162272"/>
                <a:gd name="connsiteY18" fmla="*/ 3403614 h 3693120"/>
                <a:gd name="connsiteX19" fmla="*/ 664126 w 2162272"/>
                <a:gd name="connsiteY19" fmla="*/ 3464190 h 3693120"/>
                <a:gd name="connsiteX20" fmla="*/ 944314 w 2162272"/>
                <a:gd name="connsiteY20" fmla="*/ 3413406 h 3693120"/>
                <a:gd name="connsiteX21" fmla="*/ 1210604 w 2162272"/>
                <a:gd name="connsiteY21" fmla="*/ 3459480 h 3693120"/>
                <a:gd name="connsiteX22" fmla="*/ 1378244 w 2162272"/>
                <a:gd name="connsiteY22" fmla="*/ 3589020 h 3693120"/>
                <a:gd name="connsiteX23" fmla="*/ 1637694 w 2162272"/>
                <a:gd name="connsiteY23" fmla="*/ 3690276 h 3693120"/>
                <a:gd name="connsiteX24" fmla="*/ 1690191 w 2162272"/>
                <a:gd name="connsiteY24" fmla="*/ 3516528 h 3693120"/>
                <a:gd name="connsiteX25" fmla="*/ 1805499 w 2162272"/>
                <a:gd name="connsiteY25" fmla="*/ 3445930 h 3693120"/>
                <a:gd name="connsiteX26" fmla="*/ 2035613 w 2162272"/>
                <a:gd name="connsiteY26" fmla="*/ 3404355 h 3693120"/>
                <a:gd name="connsiteX27" fmla="*/ 2160757 w 2162272"/>
                <a:gd name="connsiteY27" fmla="*/ 3055270 h 3693120"/>
                <a:gd name="connsiteX28" fmla="*/ 2092792 w 2162272"/>
                <a:gd name="connsiteY28" fmla="*/ 2860627 h 3693120"/>
                <a:gd name="connsiteX29" fmla="*/ 1917481 w 2162272"/>
                <a:gd name="connsiteY29" fmla="*/ 2692370 h 3693120"/>
                <a:gd name="connsiteX30" fmla="*/ 1763896 w 2162272"/>
                <a:gd name="connsiteY30" fmla="*/ 2448634 h 3693120"/>
                <a:gd name="connsiteX31" fmla="*/ 1652713 w 2162272"/>
                <a:gd name="connsiteY31" fmla="*/ 2139722 h 3693120"/>
                <a:gd name="connsiteX32" fmla="*/ 1620457 w 2162272"/>
                <a:gd name="connsiteY32" fmla="*/ 1772188 h 3693120"/>
                <a:gd name="connsiteX33" fmla="*/ 1654594 w 2162272"/>
                <a:gd name="connsiteY33" fmla="*/ 1273873 h 3693120"/>
                <a:gd name="connsiteX34" fmla="*/ 1705904 w 2162272"/>
                <a:gd name="connsiteY34" fmla="*/ 952500 h 3693120"/>
                <a:gd name="connsiteX35" fmla="*/ 1774484 w 2162272"/>
                <a:gd name="connsiteY35" fmla="*/ 533400 h 3693120"/>
                <a:gd name="connsiteX36" fmla="*/ 1858304 w 2162272"/>
                <a:gd name="connsiteY36" fmla="*/ 144780 h 3693120"/>
                <a:gd name="connsiteX37" fmla="*/ 1225844 w 2162272"/>
                <a:gd name="connsiteY37" fmla="*/ 0 h 3693120"/>
                <a:gd name="connsiteX38" fmla="*/ 1180124 w 2162272"/>
                <a:gd name="connsiteY38" fmla="*/ 289560 h 3693120"/>
                <a:gd name="connsiteX0" fmla="*/ 1180124 w 2162272"/>
                <a:gd name="connsiteY0" fmla="*/ 289560 h 3693120"/>
                <a:gd name="connsiteX1" fmla="*/ 1149644 w 2162272"/>
                <a:gd name="connsiteY1" fmla="*/ 510540 h 3693120"/>
                <a:gd name="connsiteX2" fmla="*/ 1058204 w 2162272"/>
                <a:gd name="connsiteY2" fmla="*/ 937260 h 3693120"/>
                <a:gd name="connsiteX3" fmla="*/ 943904 w 2162272"/>
                <a:gd name="connsiteY3" fmla="*/ 1402080 h 3693120"/>
                <a:gd name="connsiteX4" fmla="*/ 867704 w 2162272"/>
                <a:gd name="connsiteY4" fmla="*/ 1638300 h 3693120"/>
                <a:gd name="connsiteX5" fmla="*/ 764748 w 2162272"/>
                <a:gd name="connsiteY5" fmla="*/ 1871345 h 3693120"/>
                <a:gd name="connsiteX6" fmla="*/ 616244 w 2162272"/>
                <a:gd name="connsiteY6" fmla="*/ 2095500 h 3693120"/>
                <a:gd name="connsiteX7" fmla="*/ 393667 w 2162272"/>
                <a:gd name="connsiteY7" fmla="*/ 2395716 h 3693120"/>
                <a:gd name="connsiteX8" fmla="*/ 208571 w 2162272"/>
                <a:gd name="connsiteY8" fmla="*/ 2622458 h 3693120"/>
                <a:gd name="connsiteX9" fmla="*/ 143804 w 2162272"/>
                <a:gd name="connsiteY9" fmla="*/ 2727960 h 3693120"/>
                <a:gd name="connsiteX10" fmla="*/ 53782 w 2162272"/>
                <a:gd name="connsiteY10" fmla="*/ 2827837 h 3693120"/>
                <a:gd name="connsiteX11" fmla="*/ 3470 w 2162272"/>
                <a:gd name="connsiteY11" fmla="*/ 2956712 h 3693120"/>
                <a:gd name="connsiteX12" fmla="*/ 15488 w 2162272"/>
                <a:gd name="connsiteY12" fmla="*/ 3072137 h 3693120"/>
                <a:gd name="connsiteX13" fmla="*/ 104553 w 2162272"/>
                <a:gd name="connsiteY13" fmla="*/ 3150900 h 3693120"/>
                <a:gd name="connsiteX14" fmla="*/ 155412 w 2162272"/>
                <a:gd name="connsiteY14" fmla="*/ 3243670 h 3693120"/>
                <a:gd name="connsiteX15" fmla="*/ 243861 w 2162272"/>
                <a:gd name="connsiteY15" fmla="*/ 3381283 h 3693120"/>
                <a:gd name="connsiteX16" fmla="*/ 401576 w 2162272"/>
                <a:gd name="connsiteY16" fmla="*/ 3453852 h 3693120"/>
                <a:gd name="connsiteX17" fmla="*/ 527037 w 2162272"/>
                <a:gd name="connsiteY17" fmla="*/ 3435135 h 3693120"/>
                <a:gd name="connsiteX18" fmla="*/ 607976 w 2162272"/>
                <a:gd name="connsiteY18" fmla="*/ 3403614 h 3693120"/>
                <a:gd name="connsiteX19" fmla="*/ 664126 w 2162272"/>
                <a:gd name="connsiteY19" fmla="*/ 3464190 h 3693120"/>
                <a:gd name="connsiteX20" fmla="*/ 944314 w 2162272"/>
                <a:gd name="connsiteY20" fmla="*/ 3413406 h 3693120"/>
                <a:gd name="connsiteX21" fmla="*/ 1210604 w 2162272"/>
                <a:gd name="connsiteY21" fmla="*/ 3459480 h 3693120"/>
                <a:gd name="connsiteX22" fmla="*/ 1378244 w 2162272"/>
                <a:gd name="connsiteY22" fmla="*/ 3589020 h 3693120"/>
                <a:gd name="connsiteX23" fmla="*/ 1637694 w 2162272"/>
                <a:gd name="connsiteY23" fmla="*/ 3690276 h 3693120"/>
                <a:gd name="connsiteX24" fmla="*/ 1690191 w 2162272"/>
                <a:gd name="connsiteY24" fmla="*/ 3516528 h 3693120"/>
                <a:gd name="connsiteX25" fmla="*/ 1805499 w 2162272"/>
                <a:gd name="connsiteY25" fmla="*/ 3445930 h 3693120"/>
                <a:gd name="connsiteX26" fmla="*/ 2035613 w 2162272"/>
                <a:gd name="connsiteY26" fmla="*/ 3404355 h 3693120"/>
                <a:gd name="connsiteX27" fmla="*/ 2160757 w 2162272"/>
                <a:gd name="connsiteY27" fmla="*/ 3055270 h 3693120"/>
                <a:gd name="connsiteX28" fmla="*/ 2092792 w 2162272"/>
                <a:gd name="connsiteY28" fmla="*/ 2860627 h 3693120"/>
                <a:gd name="connsiteX29" fmla="*/ 1917481 w 2162272"/>
                <a:gd name="connsiteY29" fmla="*/ 2692370 h 3693120"/>
                <a:gd name="connsiteX30" fmla="*/ 1763896 w 2162272"/>
                <a:gd name="connsiteY30" fmla="*/ 2448634 h 3693120"/>
                <a:gd name="connsiteX31" fmla="*/ 1652713 w 2162272"/>
                <a:gd name="connsiteY31" fmla="*/ 2139722 h 3693120"/>
                <a:gd name="connsiteX32" fmla="*/ 1620457 w 2162272"/>
                <a:gd name="connsiteY32" fmla="*/ 1772188 h 3693120"/>
                <a:gd name="connsiteX33" fmla="*/ 1654594 w 2162272"/>
                <a:gd name="connsiteY33" fmla="*/ 1273873 h 3693120"/>
                <a:gd name="connsiteX34" fmla="*/ 1705904 w 2162272"/>
                <a:gd name="connsiteY34" fmla="*/ 952500 h 3693120"/>
                <a:gd name="connsiteX35" fmla="*/ 1774484 w 2162272"/>
                <a:gd name="connsiteY35" fmla="*/ 533400 h 3693120"/>
                <a:gd name="connsiteX36" fmla="*/ 1858304 w 2162272"/>
                <a:gd name="connsiteY36" fmla="*/ 144780 h 3693120"/>
                <a:gd name="connsiteX37" fmla="*/ 1225844 w 2162272"/>
                <a:gd name="connsiteY37" fmla="*/ 0 h 3693120"/>
                <a:gd name="connsiteX38" fmla="*/ 1180124 w 2162272"/>
                <a:gd name="connsiteY38" fmla="*/ 289560 h 3693120"/>
                <a:gd name="connsiteX0" fmla="*/ 1180124 w 2162272"/>
                <a:gd name="connsiteY0" fmla="*/ 289560 h 3693120"/>
                <a:gd name="connsiteX1" fmla="*/ 1149644 w 2162272"/>
                <a:gd name="connsiteY1" fmla="*/ 510540 h 3693120"/>
                <a:gd name="connsiteX2" fmla="*/ 1058204 w 2162272"/>
                <a:gd name="connsiteY2" fmla="*/ 937260 h 3693120"/>
                <a:gd name="connsiteX3" fmla="*/ 943904 w 2162272"/>
                <a:gd name="connsiteY3" fmla="*/ 1402080 h 3693120"/>
                <a:gd name="connsiteX4" fmla="*/ 867704 w 2162272"/>
                <a:gd name="connsiteY4" fmla="*/ 1638300 h 3693120"/>
                <a:gd name="connsiteX5" fmla="*/ 764748 w 2162272"/>
                <a:gd name="connsiteY5" fmla="*/ 1871345 h 3693120"/>
                <a:gd name="connsiteX6" fmla="*/ 616244 w 2162272"/>
                <a:gd name="connsiteY6" fmla="*/ 2095500 h 3693120"/>
                <a:gd name="connsiteX7" fmla="*/ 393667 w 2162272"/>
                <a:gd name="connsiteY7" fmla="*/ 2395716 h 3693120"/>
                <a:gd name="connsiteX8" fmla="*/ 208571 w 2162272"/>
                <a:gd name="connsiteY8" fmla="*/ 2622458 h 3693120"/>
                <a:gd name="connsiteX9" fmla="*/ 143804 w 2162272"/>
                <a:gd name="connsiteY9" fmla="*/ 2727960 h 3693120"/>
                <a:gd name="connsiteX10" fmla="*/ 53782 w 2162272"/>
                <a:gd name="connsiteY10" fmla="*/ 2827837 h 3693120"/>
                <a:gd name="connsiteX11" fmla="*/ 3470 w 2162272"/>
                <a:gd name="connsiteY11" fmla="*/ 2956712 h 3693120"/>
                <a:gd name="connsiteX12" fmla="*/ 15488 w 2162272"/>
                <a:gd name="connsiteY12" fmla="*/ 3072137 h 3693120"/>
                <a:gd name="connsiteX13" fmla="*/ 104553 w 2162272"/>
                <a:gd name="connsiteY13" fmla="*/ 3150900 h 3693120"/>
                <a:gd name="connsiteX14" fmla="*/ 155412 w 2162272"/>
                <a:gd name="connsiteY14" fmla="*/ 3243670 h 3693120"/>
                <a:gd name="connsiteX15" fmla="*/ 243861 w 2162272"/>
                <a:gd name="connsiteY15" fmla="*/ 3381283 h 3693120"/>
                <a:gd name="connsiteX16" fmla="*/ 401576 w 2162272"/>
                <a:gd name="connsiteY16" fmla="*/ 3453852 h 3693120"/>
                <a:gd name="connsiteX17" fmla="*/ 527037 w 2162272"/>
                <a:gd name="connsiteY17" fmla="*/ 3435135 h 3693120"/>
                <a:gd name="connsiteX18" fmla="*/ 607976 w 2162272"/>
                <a:gd name="connsiteY18" fmla="*/ 3403614 h 3693120"/>
                <a:gd name="connsiteX19" fmla="*/ 664126 w 2162272"/>
                <a:gd name="connsiteY19" fmla="*/ 3464190 h 3693120"/>
                <a:gd name="connsiteX20" fmla="*/ 944314 w 2162272"/>
                <a:gd name="connsiteY20" fmla="*/ 3413406 h 3693120"/>
                <a:gd name="connsiteX21" fmla="*/ 1210604 w 2162272"/>
                <a:gd name="connsiteY21" fmla="*/ 3459480 h 3693120"/>
                <a:gd name="connsiteX22" fmla="*/ 1378244 w 2162272"/>
                <a:gd name="connsiteY22" fmla="*/ 3589020 h 3693120"/>
                <a:gd name="connsiteX23" fmla="*/ 1637694 w 2162272"/>
                <a:gd name="connsiteY23" fmla="*/ 3690276 h 3693120"/>
                <a:gd name="connsiteX24" fmla="*/ 1690191 w 2162272"/>
                <a:gd name="connsiteY24" fmla="*/ 3516528 h 3693120"/>
                <a:gd name="connsiteX25" fmla="*/ 1805499 w 2162272"/>
                <a:gd name="connsiteY25" fmla="*/ 3445930 h 3693120"/>
                <a:gd name="connsiteX26" fmla="*/ 2035613 w 2162272"/>
                <a:gd name="connsiteY26" fmla="*/ 3404355 h 3693120"/>
                <a:gd name="connsiteX27" fmla="*/ 2160757 w 2162272"/>
                <a:gd name="connsiteY27" fmla="*/ 3055270 h 3693120"/>
                <a:gd name="connsiteX28" fmla="*/ 2092792 w 2162272"/>
                <a:gd name="connsiteY28" fmla="*/ 2860627 h 3693120"/>
                <a:gd name="connsiteX29" fmla="*/ 1917481 w 2162272"/>
                <a:gd name="connsiteY29" fmla="*/ 2692370 h 3693120"/>
                <a:gd name="connsiteX30" fmla="*/ 1763896 w 2162272"/>
                <a:gd name="connsiteY30" fmla="*/ 2448634 h 3693120"/>
                <a:gd name="connsiteX31" fmla="*/ 1652713 w 2162272"/>
                <a:gd name="connsiteY31" fmla="*/ 2139722 h 3693120"/>
                <a:gd name="connsiteX32" fmla="*/ 1620457 w 2162272"/>
                <a:gd name="connsiteY32" fmla="*/ 1772188 h 3693120"/>
                <a:gd name="connsiteX33" fmla="*/ 1654594 w 2162272"/>
                <a:gd name="connsiteY33" fmla="*/ 1273873 h 3693120"/>
                <a:gd name="connsiteX34" fmla="*/ 1698252 w 2162272"/>
                <a:gd name="connsiteY34" fmla="*/ 941144 h 3693120"/>
                <a:gd name="connsiteX35" fmla="*/ 1774484 w 2162272"/>
                <a:gd name="connsiteY35" fmla="*/ 533400 h 3693120"/>
                <a:gd name="connsiteX36" fmla="*/ 1858304 w 2162272"/>
                <a:gd name="connsiteY36" fmla="*/ 144780 h 3693120"/>
                <a:gd name="connsiteX37" fmla="*/ 1225844 w 2162272"/>
                <a:gd name="connsiteY37" fmla="*/ 0 h 3693120"/>
                <a:gd name="connsiteX38" fmla="*/ 1180124 w 2162272"/>
                <a:gd name="connsiteY38" fmla="*/ 289560 h 3693120"/>
                <a:gd name="connsiteX0" fmla="*/ 1180124 w 2162272"/>
                <a:gd name="connsiteY0" fmla="*/ 289560 h 3693120"/>
                <a:gd name="connsiteX1" fmla="*/ 1149644 w 2162272"/>
                <a:gd name="connsiteY1" fmla="*/ 510540 h 3693120"/>
                <a:gd name="connsiteX2" fmla="*/ 1058204 w 2162272"/>
                <a:gd name="connsiteY2" fmla="*/ 937260 h 3693120"/>
                <a:gd name="connsiteX3" fmla="*/ 943904 w 2162272"/>
                <a:gd name="connsiteY3" fmla="*/ 1402080 h 3693120"/>
                <a:gd name="connsiteX4" fmla="*/ 867704 w 2162272"/>
                <a:gd name="connsiteY4" fmla="*/ 1638300 h 3693120"/>
                <a:gd name="connsiteX5" fmla="*/ 764748 w 2162272"/>
                <a:gd name="connsiteY5" fmla="*/ 1871345 h 3693120"/>
                <a:gd name="connsiteX6" fmla="*/ 616244 w 2162272"/>
                <a:gd name="connsiteY6" fmla="*/ 2095500 h 3693120"/>
                <a:gd name="connsiteX7" fmla="*/ 393667 w 2162272"/>
                <a:gd name="connsiteY7" fmla="*/ 2395716 h 3693120"/>
                <a:gd name="connsiteX8" fmla="*/ 208571 w 2162272"/>
                <a:gd name="connsiteY8" fmla="*/ 2622458 h 3693120"/>
                <a:gd name="connsiteX9" fmla="*/ 143804 w 2162272"/>
                <a:gd name="connsiteY9" fmla="*/ 2727960 h 3693120"/>
                <a:gd name="connsiteX10" fmla="*/ 53782 w 2162272"/>
                <a:gd name="connsiteY10" fmla="*/ 2827837 h 3693120"/>
                <a:gd name="connsiteX11" fmla="*/ 3470 w 2162272"/>
                <a:gd name="connsiteY11" fmla="*/ 2956712 h 3693120"/>
                <a:gd name="connsiteX12" fmla="*/ 15488 w 2162272"/>
                <a:gd name="connsiteY12" fmla="*/ 3072137 h 3693120"/>
                <a:gd name="connsiteX13" fmla="*/ 104553 w 2162272"/>
                <a:gd name="connsiteY13" fmla="*/ 3150900 h 3693120"/>
                <a:gd name="connsiteX14" fmla="*/ 155412 w 2162272"/>
                <a:gd name="connsiteY14" fmla="*/ 3243670 h 3693120"/>
                <a:gd name="connsiteX15" fmla="*/ 243861 w 2162272"/>
                <a:gd name="connsiteY15" fmla="*/ 3381283 h 3693120"/>
                <a:gd name="connsiteX16" fmla="*/ 401576 w 2162272"/>
                <a:gd name="connsiteY16" fmla="*/ 3453852 h 3693120"/>
                <a:gd name="connsiteX17" fmla="*/ 527037 w 2162272"/>
                <a:gd name="connsiteY17" fmla="*/ 3435135 h 3693120"/>
                <a:gd name="connsiteX18" fmla="*/ 607976 w 2162272"/>
                <a:gd name="connsiteY18" fmla="*/ 3403614 h 3693120"/>
                <a:gd name="connsiteX19" fmla="*/ 664126 w 2162272"/>
                <a:gd name="connsiteY19" fmla="*/ 3464190 h 3693120"/>
                <a:gd name="connsiteX20" fmla="*/ 944314 w 2162272"/>
                <a:gd name="connsiteY20" fmla="*/ 3413406 h 3693120"/>
                <a:gd name="connsiteX21" fmla="*/ 1210604 w 2162272"/>
                <a:gd name="connsiteY21" fmla="*/ 3459480 h 3693120"/>
                <a:gd name="connsiteX22" fmla="*/ 1378244 w 2162272"/>
                <a:gd name="connsiteY22" fmla="*/ 3589020 h 3693120"/>
                <a:gd name="connsiteX23" fmla="*/ 1637694 w 2162272"/>
                <a:gd name="connsiteY23" fmla="*/ 3690276 h 3693120"/>
                <a:gd name="connsiteX24" fmla="*/ 1690191 w 2162272"/>
                <a:gd name="connsiteY24" fmla="*/ 3516528 h 3693120"/>
                <a:gd name="connsiteX25" fmla="*/ 1805499 w 2162272"/>
                <a:gd name="connsiteY25" fmla="*/ 3445930 h 3693120"/>
                <a:gd name="connsiteX26" fmla="*/ 2035613 w 2162272"/>
                <a:gd name="connsiteY26" fmla="*/ 3404355 h 3693120"/>
                <a:gd name="connsiteX27" fmla="*/ 2160757 w 2162272"/>
                <a:gd name="connsiteY27" fmla="*/ 3055270 h 3693120"/>
                <a:gd name="connsiteX28" fmla="*/ 2092792 w 2162272"/>
                <a:gd name="connsiteY28" fmla="*/ 2860627 h 3693120"/>
                <a:gd name="connsiteX29" fmla="*/ 1917481 w 2162272"/>
                <a:gd name="connsiteY29" fmla="*/ 2692370 h 3693120"/>
                <a:gd name="connsiteX30" fmla="*/ 1763896 w 2162272"/>
                <a:gd name="connsiteY30" fmla="*/ 2448634 h 3693120"/>
                <a:gd name="connsiteX31" fmla="*/ 1652713 w 2162272"/>
                <a:gd name="connsiteY31" fmla="*/ 2139722 h 3693120"/>
                <a:gd name="connsiteX32" fmla="*/ 1620457 w 2162272"/>
                <a:gd name="connsiteY32" fmla="*/ 1772188 h 3693120"/>
                <a:gd name="connsiteX33" fmla="*/ 1654594 w 2162272"/>
                <a:gd name="connsiteY33" fmla="*/ 1273873 h 3693120"/>
                <a:gd name="connsiteX34" fmla="*/ 1698252 w 2162272"/>
                <a:gd name="connsiteY34" fmla="*/ 941144 h 3693120"/>
                <a:gd name="connsiteX35" fmla="*/ 1774484 w 2162272"/>
                <a:gd name="connsiteY35" fmla="*/ 533400 h 3693120"/>
                <a:gd name="connsiteX36" fmla="*/ 1858304 w 2162272"/>
                <a:gd name="connsiteY36" fmla="*/ 144780 h 3693120"/>
                <a:gd name="connsiteX37" fmla="*/ 1225844 w 2162272"/>
                <a:gd name="connsiteY37" fmla="*/ 0 h 3693120"/>
                <a:gd name="connsiteX38" fmla="*/ 1180124 w 2162272"/>
                <a:gd name="connsiteY38" fmla="*/ 289560 h 3693120"/>
                <a:gd name="connsiteX0" fmla="*/ 1180124 w 2162272"/>
                <a:gd name="connsiteY0" fmla="*/ 289560 h 3693120"/>
                <a:gd name="connsiteX1" fmla="*/ 1149644 w 2162272"/>
                <a:gd name="connsiteY1" fmla="*/ 510540 h 3693120"/>
                <a:gd name="connsiteX2" fmla="*/ 1058204 w 2162272"/>
                <a:gd name="connsiteY2" fmla="*/ 937260 h 3693120"/>
                <a:gd name="connsiteX3" fmla="*/ 943904 w 2162272"/>
                <a:gd name="connsiteY3" fmla="*/ 1402080 h 3693120"/>
                <a:gd name="connsiteX4" fmla="*/ 867704 w 2162272"/>
                <a:gd name="connsiteY4" fmla="*/ 1638300 h 3693120"/>
                <a:gd name="connsiteX5" fmla="*/ 764748 w 2162272"/>
                <a:gd name="connsiteY5" fmla="*/ 1871345 h 3693120"/>
                <a:gd name="connsiteX6" fmla="*/ 616244 w 2162272"/>
                <a:gd name="connsiteY6" fmla="*/ 2095500 h 3693120"/>
                <a:gd name="connsiteX7" fmla="*/ 393667 w 2162272"/>
                <a:gd name="connsiteY7" fmla="*/ 2395716 h 3693120"/>
                <a:gd name="connsiteX8" fmla="*/ 208571 w 2162272"/>
                <a:gd name="connsiteY8" fmla="*/ 2622458 h 3693120"/>
                <a:gd name="connsiteX9" fmla="*/ 143804 w 2162272"/>
                <a:gd name="connsiteY9" fmla="*/ 2727960 h 3693120"/>
                <a:gd name="connsiteX10" fmla="*/ 53782 w 2162272"/>
                <a:gd name="connsiteY10" fmla="*/ 2827837 h 3693120"/>
                <a:gd name="connsiteX11" fmla="*/ 3470 w 2162272"/>
                <a:gd name="connsiteY11" fmla="*/ 2956712 h 3693120"/>
                <a:gd name="connsiteX12" fmla="*/ 15488 w 2162272"/>
                <a:gd name="connsiteY12" fmla="*/ 3072137 h 3693120"/>
                <a:gd name="connsiteX13" fmla="*/ 104553 w 2162272"/>
                <a:gd name="connsiteY13" fmla="*/ 3150900 h 3693120"/>
                <a:gd name="connsiteX14" fmla="*/ 155412 w 2162272"/>
                <a:gd name="connsiteY14" fmla="*/ 3243670 h 3693120"/>
                <a:gd name="connsiteX15" fmla="*/ 243861 w 2162272"/>
                <a:gd name="connsiteY15" fmla="*/ 3381283 h 3693120"/>
                <a:gd name="connsiteX16" fmla="*/ 401576 w 2162272"/>
                <a:gd name="connsiteY16" fmla="*/ 3453852 h 3693120"/>
                <a:gd name="connsiteX17" fmla="*/ 527037 w 2162272"/>
                <a:gd name="connsiteY17" fmla="*/ 3435135 h 3693120"/>
                <a:gd name="connsiteX18" fmla="*/ 607976 w 2162272"/>
                <a:gd name="connsiteY18" fmla="*/ 3403614 h 3693120"/>
                <a:gd name="connsiteX19" fmla="*/ 664126 w 2162272"/>
                <a:gd name="connsiteY19" fmla="*/ 3464190 h 3693120"/>
                <a:gd name="connsiteX20" fmla="*/ 944314 w 2162272"/>
                <a:gd name="connsiteY20" fmla="*/ 3413406 h 3693120"/>
                <a:gd name="connsiteX21" fmla="*/ 1210604 w 2162272"/>
                <a:gd name="connsiteY21" fmla="*/ 3459480 h 3693120"/>
                <a:gd name="connsiteX22" fmla="*/ 1378244 w 2162272"/>
                <a:gd name="connsiteY22" fmla="*/ 3589020 h 3693120"/>
                <a:gd name="connsiteX23" fmla="*/ 1637694 w 2162272"/>
                <a:gd name="connsiteY23" fmla="*/ 3690276 h 3693120"/>
                <a:gd name="connsiteX24" fmla="*/ 1690191 w 2162272"/>
                <a:gd name="connsiteY24" fmla="*/ 3516528 h 3693120"/>
                <a:gd name="connsiteX25" fmla="*/ 1805499 w 2162272"/>
                <a:gd name="connsiteY25" fmla="*/ 3445930 h 3693120"/>
                <a:gd name="connsiteX26" fmla="*/ 2035613 w 2162272"/>
                <a:gd name="connsiteY26" fmla="*/ 3404355 h 3693120"/>
                <a:gd name="connsiteX27" fmla="*/ 2160757 w 2162272"/>
                <a:gd name="connsiteY27" fmla="*/ 3055270 h 3693120"/>
                <a:gd name="connsiteX28" fmla="*/ 2092792 w 2162272"/>
                <a:gd name="connsiteY28" fmla="*/ 2860627 h 3693120"/>
                <a:gd name="connsiteX29" fmla="*/ 1917481 w 2162272"/>
                <a:gd name="connsiteY29" fmla="*/ 2692370 h 3693120"/>
                <a:gd name="connsiteX30" fmla="*/ 1763896 w 2162272"/>
                <a:gd name="connsiteY30" fmla="*/ 2448634 h 3693120"/>
                <a:gd name="connsiteX31" fmla="*/ 1652713 w 2162272"/>
                <a:gd name="connsiteY31" fmla="*/ 2139722 h 3693120"/>
                <a:gd name="connsiteX32" fmla="*/ 1620457 w 2162272"/>
                <a:gd name="connsiteY32" fmla="*/ 1772188 h 3693120"/>
                <a:gd name="connsiteX33" fmla="*/ 1654594 w 2162272"/>
                <a:gd name="connsiteY33" fmla="*/ 1273873 h 3693120"/>
                <a:gd name="connsiteX34" fmla="*/ 1698252 w 2162272"/>
                <a:gd name="connsiteY34" fmla="*/ 941144 h 3693120"/>
                <a:gd name="connsiteX35" fmla="*/ 1774484 w 2162272"/>
                <a:gd name="connsiteY35" fmla="*/ 533400 h 3693120"/>
                <a:gd name="connsiteX36" fmla="*/ 1858304 w 2162272"/>
                <a:gd name="connsiteY36" fmla="*/ 144780 h 3693120"/>
                <a:gd name="connsiteX37" fmla="*/ 1225844 w 2162272"/>
                <a:gd name="connsiteY37" fmla="*/ 0 h 3693120"/>
                <a:gd name="connsiteX38" fmla="*/ 1180124 w 2162272"/>
                <a:gd name="connsiteY38" fmla="*/ 289560 h 3693120"/>
                <a:gd name="connsiteX0" fmla="*/ 1180124 w 2162272"/>
                <a:gd name="connsiteY0" fmla="*/ 289560 h 3693120"/>
                <a:gd name="connsiteX1" fmla="*/ 1149644 w 2162272"/>
                <a:gd name="connsiteY1" fmla="*/ 510540 h 3693120"/>
                <a:gd name="connsiteX2" fmla="*/ 1058204 w 2162272"/>
                <a:gd name="connsiteY2" fmla="*/ 937260 h 3693120"/>
                <a:gd name="connsiteX3" fmla="*/ 943904 w 2162272"/>
                <a:gd name="connsiteY3" fmla="*/ 1402080 h 3693120"/>
                <a:gd name="connsiteX4" fmla="*/ 867704 w 2162272"/>
                <a:gd name="connsiteY4" fmla="*/ 1638300 h 3693120"/>
                <a:gd name="connsiteX5" fmla="*/ 764748 w 2162272"/>
                <a:gd name="connsiteY5" fmla="*/ 1871345 h 3693120"/>
                <a:gd name="connsiteX6" fmla="*/ 616244 w 2162272"/>
                <a:gd name="connsiteY6" fmla="*/ 2095500 h 3693120"/>
                <a:gd name="connsiteX7" fmla="*/ 393667 w 2162272"/>
                <a:gd name="connsiteY7" fmla="*/ 2395716 h 3693120"/>
                <a:gd name="connsiteX8" fmla="*/ 208571 w 2162272"/>
                <a:gd name="connsiteY8" fmla="*/ 2622458 h 3693120"/>
                <a:gd name="connsiteX9" fmla="*/ 143804 w 2162272"/>
                <a:gd name="connsiteY9" fmla="*/ 2727960 h 3693120"/>
                <a:gd name="connsiteX10" fmla="*/ 53782 w 2162272"/>
                <a:gd name="connsiteY10" fmla="*/ 2827837 h 3693120"/>
                <a:gd name="connsiteX11" fmla="*/ 3470 w 2162272"/>
                <a:gd name="connsiteY11" fmla="*/ 2956712 h 3693120"/>
                <a:gd name="connsiteX12" fmla="*/ 15488 w 2162272"/>
                <a:gd name="connsiteY12" fmla="*/ 3072137 h 3693120"/>
                <a:gd name="connsiteX13" fmla="*/ 104553 w 2162272"/>
                <a:gd name="connsiteY13" fmla="*/ 3150900 h 3693120"/>
                <a:gd name="connsiteX14" fmla="*/ 155412 w 2162272"/>
                <a:gd name="connsiteY14" fmla="*/ 3243670 h 3693120"/>
                <a:gd name="connsiteX15" fmla="*/ 243861 w 2162272"/>
                <a:gd name="connsiteY15" fmla="*/ 3381283 h 3693120"/>
                <a:gd name="connsiteX16" fmla="*/ 401576 w 2162272"/>
                <a:gd name="connsiteY16" fmla="*/ 3453852 h 3693120"/>
                <a:gd name="connsiteX17" fmla="*/ 527037 w 2162272"/>
                <a:gd name="connsiteY17" fmla="*/ 3435135 h 3693120"/>
                <a:gd name="connsiteX18" fmla="*/ 607976 w 2162272"/>
                <a:gd name="connsiteY18" fmla="*/ 3403614 h 3693120"/>
                <a:gd name="connsiteX19" fmla="*/ 664126 w 2162272"/>
                <a:gd name="connsiteY19" fmla="*/ 3464190 h 3693120"/>
                <a:gd name="connsiteX20" fmla="*/ 944314 w 2162272"/>
                <a:gd name="connsiteY20" fmla="*/ 3413406 h 3693120"/>
                <a:gd name="connsiteX21" fmla="*/ 1210604 w 2162272"/>
                <a:gd name="connsiteY21" fmla="*/ 3459480 h 3693120"/>
                <a:gd name="connsiteX22" fmla="*/ 1378244 w 2162272"/>
                <a:gd name="connsiteY22" fmla="*/ 3589020 h 3693120"/>
                <a:gd name="connsiteX23" fmla="*/ 1637694 w 2162272"/>
                <a:gd name="connsiteY23" fmla="*/ 3690276 h 3693120"/>
                <a:gd name="connsiteX24" fmla="*/ 1690191 w 2162272"/>
                <a:gd name="connsiteY24" fmla="*/ 3516528 h 3693120"/>
                <a:gd name="connsiteX25" fmla="*/ 1805499 w 2162272"/>
                <a:gd name="connsiteY25" fmla="*/ 3445930 h 3693120"/>
                <a:gd name="connsiteX26" fmla="*/ 2035613 w 2162272"/>
                <a:gd name="connsiteY26" fmla="*/ 3404355 h 3693120"/>
                <a:gd name="connsiteX27" fmla="*/ 2160757 w 2162272"/>
                <a:gd name="connsiteY27" fmla="*/ 3055270 h 3693120"/>
                <a:gd name="connsiteX28" fmla="*/ 2092792 w 2162272"/>
                <a:gd name="connsiteY28" fmla="*/ 2860627 h 3693120"/>
                <a:gd name="connsiteX29" fmla="*/ 1917481 w 2162272"/>
                <a:gd name="connsiteY29" fmla="*/ 2692370 h 3693120"/>
                <a:gd name="connsiteX30" fmla="*/ 1763896 w 2162272"/>
                <a:gd name="connsiteY30" fmla="*/ 2448634 h 3693120"/>
                <a:gd name="connsiteX31" fmla="*/ 1652713 w 2162272"/>
                <a:gd name="connsiteY31" fmla="*/ 2139722 h 3693120"/>
                <a:gd name="connsiteX32" fmla="*/ 1620457 w 2162272"/>
                <a:gd name="connsiteY32" fmla="*/ 1772188 h 3693120"/>
                <a:gd name="connsiteX33" fmla="*/ 1654594 w 2162272"/>
                <a:gd name="connsiteY33" fmla="*/ 1273873 h 3693120"/>
                <a:gd name="connsiteX34" fmla="*/ 1698252 w 2162272"/>
                <a:gd name="connsiteY34" fmla="*/ 941144 h 3693120"/>
                <a:gd name="connsiteX35" fmla="*/ 1774484 w 2162272"/>
                <a:gd name="connsiteY35" fmla="*/ 533400 h 3693120"/>
                <a:gd name="connsiteX36" fmla="*/ 1858304 w 2162272"/>
                <a:gd name="connsiteY36" fmla="*/ 144780 h 3693120"/>
                <a:gd name="connsiteX37" fmla="*/ 1225844 w 2162272"/>
                <a:gd name="connsiteY37" fmla="*/ 0 h 3693120"/>
                <a:gd name="connsiteX38" fmla="*/ 1180124 w 2162272"/>
                <a:gd name="connsiteY38" fmla="*/ 289560 h 3693120"/>
                <a:gd name="connsiteX0" fmla="*/ 1180124 w 2162272"/>
                <a:gd name="connsiteY0" fmla="*/ 289560 h 3693120"/>
                <a:gd name="connsiteX1" fmla="*/ 1149644 w 2162272"/>
                <a:gd name="connsiteY1" fmla="*/ 510540 h 3693120"/>
                <a:gd name="connsiteX2" fmla="*/ 1058204 w 2162272"/>
                <a:gd name="connsiteY2" fmla="*/ 937260 h 3693120"/>
                <a:gd name="connsiteX3" fmla="*/ 943904 w 2162272"/>
                <a:gd name="connsiteY3" fmla="*/ 1402080 h 3693120"/>
                <a:gd name="connsiteX4" fmla="*/ 867704 w 2162272"/>
                <a:gd name="connsiteY4" fmla="*/ 1638300 h 3693120"/>
                <a:gd name="connsiteX5" fmla="*/ 764748 w 2162272"/>
                <a:gd name="connsiteY5" fmla="*/ 1871345 h 3693120"/>
                <a:gd name="connsiteX6" fmla="*/ 616244 w 2162272"/>
                <a:gd name="connsiteY6" fmla="*/ 2095500 h 3693120"/>
                <a:gd name="connsiteX7" fmla="*/ 393667 w 2162272"/>
                <a:gd name="connsiteY7" fmla="*/ 2395716 h 3693120"/>
                <a:gd name="connsiteX8" fmla="*/ 208571 w 2162272"/>
                <a:gd name="connsiteY8" fmla="*/ 2622458 h 3693120"/>
                <a:gd name="connsiteX9" fmla="*/ 143804 w 2162272"/>
                <a:gd name="connsiteY9" fmla="*/ 2727960 h 3693120"/>
                <a:gd name="connsiteX10" fmla="*/ 53782 w 2162272"/>
                <a:gd name="connsiteY10" fmla="*/ 2827837 h 3693120"/>
                <a:gd name="connsiteX11" fmla="*/ 3470 w 2162272"/>
                <a:gd name="connsiteY11" fmla="*/ 2956712 h 3693120"/>
                <a:gd name="connsiteX12" fmla="*/ 15488 w 2162272"/>
                <a:gd name="connsiteY12" fmla="*/ 3072137 h 3693120"/>
                <a:gd name="connsiteX13" fmla="*/ 104553 w 2162272"/>
                <a:gd name="connsiteY13" fmla="*/ 3150900 h 3693120"/>
                <a:gd name="connsiteX14" fmla="*/ 155412 w 2162272"/>
                <a:gd name="connsiteY14" fmla="*/ 3243670 h 3693120"/>
                <a:gd name="connsiteX15" fmla="*/ 243861 w 2162272"/>
                <a:gd name="connsiteY15" fmla="*/ 3381283 h 3693120"/>
                <a:gd name="connsiteX16" fmla="*/ 401576 w 2162272"/>
                <a:gd name="connsiteY16" fmla="*/ 3453852 h 3693120"/>
                <a:gd name="connsiteX17" fmla="*/ 527037 w 2162272"/>
                <a:gd name="connsiteY17" fmla="*/ 3435135 h 3693120"/>
                <a:gd name="connsiteX18" fmla="*/ 607976 w 2162272"/>
                <a:gd name="connsiteY18" fmla="*/ 3403614 h 3693120"/>
                <a:gd name="connsiteX19" fmla="*/ 664126 w 2162272"/>
                <a:gd name="connsiteY19" fmla="*/ 3464190 h 3693120"/>
                <a:gd name="connsiteX20" fmla="*/ 944314 w 2162272"/>
                <a:gd name="connsiteY20" fmla="*/ 3413406 h 3693120"/>
                <a:gd name="connsiteX21" fmla="*/ 1210604 w 2162272"/>
                <a:gd name="connsiteY21" fmla="*/ 3459480 h 3693120"/>
                <a:gd name="connsiteX22" fmla="*/ 1378244 w 2162272"/>
                <a:gd name="connsiteY22" fmla="*/ 3589020 h 3693120"/>
                <a:gd name="connsiteX23" fmla="*/ 1637694 w 2162272"/>
                <a:gd name="connsiteY23" fmla="*/ 3690276 h 3693120"/>
                <a:gd name="connsiteX24" fmla="*/ 1690191 w 2162272"/>
                <a:gd name="connsiteY24" fmla="*/ 3516528 h 3693120"/>
                <a:gd name="connsiteX25" fmla="*/ 1805499 w 2162272"/>
                <a:gd name="connsiteY25" fmla="*/ 3445930 h 3693120"/>
                <a:gd name="connsiteX26" fmla="*/ 2035613 w 2162272"/>
                <a:gd name="connsiteY26" fmla="*/ 3404355 h 3693120"/>
                <a:gd name="connsiteX27" fmla="*/ 2160757 w 2162272"/>
                <a:gd name="connsiteY27" fmla="*/ 3055270 h 3693120"/>
                <a:gd name="connsiteX28" fmla="*/ 2092792 w 2162272"/>
                <a:gd name="connsiteY28" fmla="*/ 2860627 h 3693120"/>
                <a:gd name="connsiteX29" fmla="*/ 1917481 w 2162272"/>
                <a:gd name="connsiteY29" fmla="*/ 2692370 h 3693120"/>
                <a:gd name="connsiteX30" fmla="*/ 1763896 w 2162272"/>
                <a:gd name="connsiteY30" fmla="*/ 2448634 h 3693120"/>
                <a:gd name="connsiteX31" fmla="*/ 1652713 w 2162272"/>
                <a:gd name="connsiteY31" fmla="*/ 2139722 h 3693120"/>
                <a:gd name="connsiteX32" fmla="*/ 1620457 w 2162272"/>
                <a:gd name="connsiteY32" fmla="*/ 1772188 h 3693120"/>
                <a:gd name="connsiteX33" fmla="*/ 1654594 w 2162272"/>
                <a:gd name="connsiteY33" fmla="*/ 1273873 h 3693120"/>
                <a:gd name="connsiteX34" fmla="*/ 1698252 w 2162272"/>
                <a:gd name="connsiteY34" fmla="*/ 941144 h 3693120"/>
                <a:gd name="connsiteX35" fmla="*/ 1774484 w 2162272"/>
                <a:gd name="connsiteY35" fmla="*/ 533400 h 3693120"/>
                <a:gd name="connsiteX36" fmla="*/ 1858304 w 2162272"/>
                <a:gd name="connsiteY36" fmla="*/ 144780 h 3693120"/>
                <a:gd name="connsiteX37" fmla="*/ 1225844 w 2162272"/>
                <a:gd name="connsiteY37" fmla="*/ 0 h 3693120"/>
                <a:gd name="connsiteX38" fmla="*/ 1180124 w 2162272"/>
                <a:gd name="connsiteY38" fmla="*/ 289560 h 3693120"/>
                <a:gd name="connsiteX0" fmla="*/ 1180124 w 2162272"/>
                <a:gd name="connsiteY0" fmla="*/ 289560 h 3693120"/>
                <a:gd name="connsiteX1" fmla="*/ 1149644 w 2162272"/>
                <a:gd name="connsiteY1" fmla="*/ 510540 h 3693120"/>
                <a:gd name="connsiteX2" fmla="*/ 1058204 w 2162272"/>
                <a:gd name="connsiteY2" fmla="*/ 937260 h 3693120"/>
                <a:gd name="connsiteX3" fmla="*/ 943904 w 2162272"/>
                <a:gd name="connsiteY3" fmla="*/ 1402080 h 3693120"/>
                <a:gd name="connsiteX4" fmla="*/ 867704 w 2162272"/>
                <a:gd name="connsiteY4" fmla="*/ 1638300 h 3693120"/>
                <a:gd name="connsiteX5" fmla="*/ 764748 w 2162272"/>
                <a:gd name="connsiteY5" fmla="*/ 1871345 h 3693120"/>
                <a:gd name="connsiteX6" fmla="*/ 616244 w 2162272"/>
                <a:gd name="connsiteY6" fmla="*/ 2095500 h 3693120"/>
                <a:gd name="connsiteX7" fmla="*/ 393667 w 2162272"/>
                <a:gd name="connsiteY7" fmla="*/ 2395716 h 3693120"/>
                <a:gd name="connsiteX8" fmla="*/ 208571 w 2162272"/>
                <a:gd name="connsiteY8" fmla="*/ 2622458 h 3693120"/>
                <a:gd name="connsiteX9" fmla="*/ 143804 w 2162272"/>
                <a:gd name="connsiteY9" fmla="*/ 2727960 h 3693120"/>
                <a:gd name="connsiteX10" fmla="*/ 53782 w 2162272"/>
                <a:gd name="connsiteY10" fmla="*/ 2827837 h 3693120"/>
                <a:gd name="connsiteX11" fmla="*/ 3470 w 2162272"/>
                <a:gd name="connsiteY11" fmla="*/ 2956712 h 3693120"/>
                <a:gd name="connsiteX12" fmla="*/ 15488 w 2162272"/>
                <a:gd name="connsiteY12" fmla="*/ 3072137 h 3693120"/>
                <a:gd name="connsiteX13" fmla="*/ 104553 w 2162272"/>
                <a:gd name="connsiteY13" fmla="*/ 3150900 h 3693120"/>
                <a:gd name="connsiteX14" fmla="*/ 155412 w 2162272"/>
                <a:gd name="connsiteY14" fmla="*/ 3243670 h 3693120"/>
                <a:gd name="connsiteX15" fmla="*/ 243861 w 2162272"/>
                <a:gd name="connsiteY15" fmla="*/ 3381283 h 3693120"/>
                <a:gd name="connsiteX16" fmla="*/ 401576 w 2162272"/>
                <a:gd name="connsiteY16" fmla="*/ 3453852 h 3693120"/>
                <a:gd name="connsiteX17" fmla="*/ 527037 w 2162272"/>
                <a:gd name="connsiteY17" fmla="*/ 3435135 h 3693120"/>
                <a:gd name="connsiteX18" fmla="*/ 607976 w 2162272"/>
                <a:gd name="connsiteY18" fmla="*/ 3403614 h 3693120"/>
                <a:gd name="connsiteX19" fmla="*/ 664126 w 2162272"/>
                <a:gd name="connsiteY19" fmla="*/ 3464190 h 3693120"/>
                <a:gd name="connsiteX20" fmla="*/ 944314 w 2162272"/>
                <a:gd name="connsiteY20" fmla="*/ 3413406 h 3693120"/>
                <a:gd name="connsiteX21" fmla="*/ 1210604 w 2162272"/>
                <a:gd name="connsiteY21" fmla="*/ 3459480 h 3693120"/>
                <a:gd name="connsiteX22" fmla="*/ 1378244 w 2162272"/>
                <a:gd name="connsiteY22" fmla="*/ 3589020 h 3693120"/>
                <a:gd name="connsiteX23" fmla="*/ 1637694 w 2162272"/>
                <a:gd name="connsiteY23" fmla="*/ 3690276 h 3693120"/>
                <a:gd name="connsiteX24" fmla="*/ 1690191 w 2162272"/>
                <a:gd name="connsiteY24" fmla="*/ 3516528 h 3693120"/>
                <a:gd name="connsiteX25" fmla="*/ 1805499 w 2162272"/>
                <a:gd name="connsiteY25" fmla="*/ 3445930 h 3693120"/>
                <a:gd name="connsiteX26" fmla="*/ 2035613 w 2162272"/>
                <a:gd name="connsiteY26" fmla="*/ 3404355 h 3693120"/>
                <a:gd name="connsiteX27" fmla="*/ 2160757 w 2162272"/>
                <a:gd name="connsiteY27" fmla="*/ 3055270 h 3693120"/>
                <a:gd name="connsiteX28" fmla="*/ 2092792 w 2162272"/>
                <a:gd name="connsiteY28" fmla="*/ 2860627 h 3693120"/>
                <a:gd name="connsiteX29" fmla="*/ 1917481 w 2162272"/>
                <a:gd name="connsiteY29" fmla="*/ 2692370 h 3693120"/>
                <a:gd name="connsiteX30" fmla="*/ 1763896 w 2162272"/>
                <a:gd name="connsiteY30" fmla="*/ 2448634 h 3693120"/>
                <a:gd name="connsiteX31" fmla="*/ 1652713 w 2162272"/>
                <a:gd name="connsiteY31" fmla="*/ 2139722 h 3693120"/>
                <a:gd name="connsiteX32" fmla="*/ 1620457 w 2162272"/>
                <a:gd name="connsiteY32" fmla="*/ 1772188 h 3693120"/>
                <a:gd name="connsiteX33" fmla="*/ 1654594 w 2162272"/>
                <a:gd name="connsiteY33" fmla="*/ 1273873 h 3693120"/>
                <a:gd name="connsiteX34" fmla="*/ 1698252 w 2162272"/>
                <a:gd name="connsiteY34" fmla="*/ 941144 h 3693120"/>
                <a:gd name="connsiteX35" fmla="*/ 1774484 w 2162272"/>
                <a:gd name="connsiteY35" fmla="*/ 533400 h 3693120"/>
                <a:gd name="connsiteX36" fmla="*/ 1858304 w 2162272"/>
                <a:gd name="connsiteY36" fmla="*/ 144780 h 3693120"/>
                <a:gd name="connsiteX37" fmla="*/ 1225844 w 2162272"/>
                <a:gd name="connsiteY37" fmla="*/ 0 h 3693120"/>
                <a:gd name="connsiteX38" fmla="*/ 1180124 w 2162272"/>
                <a:gd name="connsiteY38" fmla="*/ 289560 h 3693120"/>
                <a:gd name="connsiteX0" fmla="*/ 1180124 w 2162272"/>
                <a:gd name="connsiteY0" fmla="*/ 285926 h 3689486"/>
                <a:gd name="connsiteX1" fmla="*/ 1149644 w 2162272"/>
                <a:gd name="connsiteY1" fmla="*/ 506906 h 3689486"/>
                <a:gd name="connsiteX2" fmla="*/ 1058204 w 2162272"/>
                <a:gd name="connsiteY2" fmla="*/ 933626 h 3689486"/>
                <a:gd name="connsiteX3" fmla="*/ 943904 w 2162272"/>
                <a:gd name="connsiteY3" fmla="*/ 1398446 h 3689486"/>
                <a:gd name="connsiteX4" fmla="*/ 867704 w 2162272"/>
                <a:gd name="connsiteY4" fmla="*/ 1634666 h 3689486"/>
                <a:gd name="connsiteX5" fmla="*/ 764748 w 2162272"/>
                <a:gd name="connsiteY5" fmla="*/ 1867711 h 3689486"/>
                <a:gd name="connsiteX6" fmla="*/ 616244 w 2162272"/>
                <a:gd name="connsiteY6" fmla="*/ 2091866 h 3689486"/>
                <a:gd name="connsiteX7" fmla="*/ 393667 w 2162272"/>
                <a:gd name="connsiteY7" fmla="*/ 2392082 h 3689486"/>
                <a:gd name="connsiteX8" fmla="*/ 208571 w 2162272"/>
                <a:gd name="connsiteY8" fmla="*/ 2618824 h 3689486"/>
                <a:gd name="connsiteX9" fmla="*/ 143804 w 2162272"/>
                <a:gd name="connsiteY9" fmla="*/ 2724326 h 3689486"/>
                <a:gd name="connsiteX10" fmla="*/ 53782 w 2162272"/>
                <a:gd name="connsiteY10" fmla="*/ 2824203 h 3689486"/>
                <a:gd name="connsiteX11" fmla="*/ 3470 w 2162272"/>
                <a:gd name="connsiteY11" fmla="*/ 2953078 h 3689486"/>
                <a:gd name="connsiteX12" fmla="*/ 15488 w 2162272"/>
                <a:gd name="connsiteY12" fmla="*/ 3068503 h 3689486"/>
                <a:gd name="connsiteX13" fmla="*/ 104553 w 2162272"/>
                <a:gd name="connsiteY13" fmla="*/ 3147266 h 3689486"/>
                <a:gd name="connsiteX14" fmla="*/ 155412 w 2162272"/>
                <a:gd name="connsiteY14" fmla="*/ 3240036 h 3689486"/>
                <a:gd name="connsiteX15" fmla="*/ 243861 w 2162272"/>
                <a:gd name="connsiteY15" fmla="*/ 3377649 h 3689486"/>
                <a:gd name="connsiteX16" fmla="*/ 401576 w 2162272"/>
                <a:gd name="connsiteY16" fmla="*/ 3450218 h 3689486"/>
                <a:gd name="connsiteX17" fmla="*/ 527037 w 2162272"/>
                <a:gd name="connsiteY17" fmla="*/ 3431501 h 3689486"/>
                <a:gd name="connsiteX18" fmla="*/ 607976 w 2162272"/>
                <a:gd name="connsiteY18" fmla="*/ 3399980 h 3689486"/>
                <a:gd name="connsiteX19" fmla="*/ 664126 w 2162272"/>
                <a:gd name="connsiteY19" fmla="*/ 3460556 h 3689486"/>
                <a:gd name="connsiteX20" fmla="*/ 944314 w 2162272"/>
                <a:gd name="connsiteY20" fmla="*/ 3409772 h 3689486"/>
                <a:gd name="connsiteX21" fmla="*/ 1210604 w 2162272"/>
                <a:gd name="connsiteY21" fmla="*/ 3455846 h 3689486"/>
                <a:gd name="connsiteX22" fmla="*/ 1378244 w 2162272"/>
                <a:gd name="connsiteY22" fmla="*/ 3585386 h 3689486"/>
                <a:gd name="connsiteX23" fmla="*/ 1637694 w 2162272"/>
                <a:gd name="connsiteY23" fmla="*/ 3686642 h 3689486"/>
                <a:gd name="connsiteX24" fmla="*/ 1690191 w 2162272"/>
                <a:gd name="connsiteY24" fmla="*/ 3512894 h 3689486"/>
                <a:gd name="connsiteX25" fmla="*/ 1805499 w 2162272"/>
                <a:gd name="connsiteY25" fmla="*/ 3442296 h 3689486"/>
                <a:gd name="connsiteX26" fmla="*/ 2035613 w 2162272"/>
                <a:gd name="connsiteY26" fmla="*/ 3400721 h 3689486"/>
                <a:gd name="connsiteX27" fmla="*/ 2160757 w 2162272"/>
                <a:gd name="connsiteY27" fmla="*/ 3051636 h 3689486"/>
                <a:gd name="connsiteX28" fmla="*/ 2092792 w 2162272"/>
                <a:gd name="connsiteY28" fmla="*/ 2856993 h 3689486"/>
                <a:gd name="connsiteX29" fmla="*/ 1917481 w 2162272"/>
                <a:gd name="connsiteY29" fmla="*/ 2688736 h 3689486"/>
                <a:gd name="connsiteX30" fmla="*/ 1763896 w 2162272"/>
                <a:gd name="connsiteY30" fmla="*/ 2445000 h 3689486"/>
                <a:gd name="connsiteX31" fmla="*/ 1652713 w 2162272"/>
                <a:gd name="connsiteY31" fmla="*/ 2136088 h 3689486"/>
                <a:gd name="connsiteX32" fmla="*/ 1620457 w 2162272"/>
                <a:gd name="connsiteY32" fmla="*/ 1768554 h 3689486"/>
                <a:gd name="connsiteX33" fmla="*/ 1654594 w 2162272"/>
                <a:gd name="connsiteY33" fmla="*/ 1270239 h 3689486"/>
                <a:gd name="connsiteX34" fmla="*/ 1698252 w 2162272"/>
                <a:gd name="connsiteY34" fmla="*/ 937510 h 3689486"/>
                <a:gd name="connsiteX35" fmla="*/ 1774484 w 2162272"/>
                <a:gd name="connsiteY35" fmla="*/ 529766 h 3689486"/>
                <a:gd name="connsiteX36" fmla="*/ 1858304 w 2162272"/>
                <a:gd name="connsiteY36" fmla="*/ 141146 h 3689486"/>
                <a:gd name="connsiteX37" fmla="*/ 1202178 w 2162272"/>
                <a:gd name="connsiteY37" fmla="*/ 0 h 3689486"/>
                <a:gd name="connsiteX38" fmla="*/ 1180124 w 2162272"/>
                <a:gd name="connsiteY38" fmla="*/ 285926 h 3689486"/>
                <a:gd name="connsiteX0" fmla="*/ 1142175 w 2162272"/>
                <a:gd name="connsiteY0" fmla="*/ 278563 h 3689486"/>
                <a:gd name="connsiteX1" fmla="*/ 1149644 w 2162272"/>
                <a:gd name="connsiteY1" fmla="*/ 506906 h 3689486"/>
                <a:gd name="connsiteX2" fmla="*/ 1058204 w 2162272"/>
                <a:gd name="connsiteY2" fmla="*/ 933626 h 3689486"/>
                <a:gd name="connsiteX3" fmla="*/ 943904 w 2162272"/>
                <a:gd name="connsiteY3" fmla="*/ 1398446 h 3689486"/>
                <a:gd name="connsiteX4" fmla="*/ 867704 w 2162272"/>
                <a:gd name="connsiteY4" fmla="*/ 1634666 h 3689486"/>
                <a:gd name="connsiteX5" fmla="*/ 764748 w 2162272"/>
                <a:gd name="connsiteY5" fmla="*/ 1867711 h 3689486"/>
                <a:gd name="connsiteX6" fmla="*/ 616244 w 2162272"/>
                <a:gd name="connsiteY6" fmla="*/ 2091866 h 3689486"/>
                <a:gd name="connsiteX7" fmla="*/ 393667 w 2162272"/>
                <a:gd name="connsiteY7" fmla="*/ 2392082 h 3689486"/>
                <a:gd name="connsiteX8" fmla="*/ 208571 w 2162272"/>
                <a:gd name="connsiteY8" fmla="*/ 2618824 h 3689486"/>
                <a:gd name="connsiteX9" fmla="*/ 143804 w 2162272"/>
                <a:gd name="connsiteY9" fmla="*/ 2724326 h 3689486"/>
                <a:gd name="connsiteX10" fmla="*/ 53782 w 2162272"/>
                <a:gd name="connsiteY10" fmla="*/ 2824203 h 3689486"/>
                <a:gd name="connsiteX11" fmla="*/ 3470 w 2162272"/>
                <a:gd name="connsiteY11" fmla="*/ 2953078 h 3689486"/>
                <a:gd name="connsiteX12" fmla="*/ 15488 w 2162272"/>
                <a:gd name="connsiteY12" fmla="*/ 3068503 h 3689486"/>
                <a:gd name="connsiteX13" fmla="*/ 104553 w 2162272"/>
                <a:gd name="connsiteY13" fmla="*/ 3147266 h 3689486"/>
                <a:gd name="connsiteX14" fmla="*/ 155412 w 2162272"/>
                <a:gd name="connsiteY14" fmla="*/ 3240036 h 3689486"/>
                <a:gd name="connsiteX15" fmla="*/ 243861 w 2162272"/>
                <a:gd name="connsiteY15" fmla="*/ 3377649 h 3689486"/>
                <a:gd name="connsiteX16" fmla="*/ 401576 w 2162272"/>
                <a:gd name="connsiteY16" fmla="*/ 3450218 h 3689486"/>
                <a:gd name="connsiteX17" fmla="*/ 527037 w 2162272"/>
                <a:gd name="connsiteY17" fmla="*/ 3431501 h 3689486"/>
                <a:gd name="connsiteX18" fmla="*/ 607976 w 2162272"/>
                <a:gd name="connsiteY18" fmla="*/ 3399980 h 3689486"/>
                <a:gd name="connsiteX19" fmla="*/ 664126 w 2162272"/>
                <a:gd name="connsiteY19" fmla="*/ 3460556 h 3689486"/>
                <a:gd name="connsiteX20" fmla="*/ 944314 w 2162272"/>
                <a:gd name="connsiteY20" fmla="*/ 3409772 h 3689486"/>
                <a:gd name="connsiteX21" fmla="*/ 1210604 w 2162272"/>
                <a:gd name="connsiteY21" fmla="*/ 3455846 h 3689486"/>
                <a:gd name="connsiteX22" fmla="*/ 1378244 w 2162272"/>
                <a:gd name="connsiteY22" fmla="*/ 3585386 h 3689486"/>
                <a:gd name="connsiteX23" fmla="*/ 1637694 w 2162272"/>
                <a:gd name="connsiteY23" fmla="*/ 3686642 h 3689486"/>
                <a:gd name="connsiteX24" fmla="*/ 1690191 w 2162272"/>
                <a:gd name="connsiteY24" fmla="*/ 3512894 h 3689486"/>
                <a:gd name="connsiteX25" fmla="*/ 1805499 w 2162272"/>
                <a:gd name="connsiteY25" fmla="*/ 3442296 h 3689486"/>
                <a:gd name="connsiteX26" fmla="*/ 2035613 w 2162272"/>
                <a:gd name="connsiteY26" fmla="*/ 3400721 h 3689486"/>
                <a:gd name="connsiteX27" fmla="*/ 2160757 w 2162272"/>
                <a:gd name="connsiteY27" fmla="*/ 3051636 h 3689486"/>
                <a:gd name="connsiteX28" fmla="*/ 2092792 w 2162272"/>
                <a:gd name="connsiteY28" fmla="*/ 2856993 h 3689486"/>
                <a:gd name="connsiteX29" fmla="*/ 1917481 w 2162272"/>
                <a:gd name="connsiteY29" fmla="*/ 2688736 h 3689486"/>
                <a:gd name="connsiteX30" fmla="*/ 1763896 w 2162272"/>
                <a:gd name="connsiteY30" fmla="*/ 2445000 h 3689486"/>
                <a:gd name="connsiteX31" fmla="*/ 1652713 w 2162272"/>
                <a:gd name="connsiteY31" fmla="*/ 2136088 h 3689486"/>
                <a:gd name="connsiteX32" fmla="*/ 1620457 w 2162272"/>
                <a:gd name="connsiteY32" fmla="*/ 1768554 h 3689486"/>
                <a:gd name="connsiteX33" fmla="*/ 1654594 w 2162272"/>
                <a:gd name="connsiteY33" fmla="*/ 1270239 h 3689486"/>
                <a:gd name="connsiteX34" fmla="*/ 1698252 w 2162272"/>
                <a:gd name="connsiteY34" fmla="*/ 937510 h 3689486"/>
                <a:gd name="connsiteX35" fmla="*/ 1774484 w 2162272"/>
                <a:gd name="connsiteY35" fmla="*/ 529766 h 3689486"/>
                <a:gd name="connsiteX36" fmla="*/ 1858304 w 2162272"/>
                <a:gd name="connsiteY36" fmla="*/ 141146 h 3689486"/>
                <a:gd name="connsiteX37" fmla="*/ 1202178 w 2162272"/>
                <a:gd name="connsiteY37" fmla="*/ 0 h 3689486"/>
                <a:gd name="connsiteX38" fmla="*/ 1142175 w 2162272"/>
                <a:gd name="connsiteY38" fmla="*/ 278563 h 3689486"/>
                <a:gd name="connsiteX0" fmla="*/ 1172830 w 2162272"/>
                <a:gd name="connsiteY0" fmla="*/ 281221 h 3689486"/>
                <a:gd name="connsiteX1" fmla="*/ 1149644 w 2162272"/>
                <a:gd name="connsiteY1" fmla="*/ 506906 h 3689486"/>
                <a:gd name="connsiteX2" fmla="*/ 1058204 w 2162272"/>
                <a:gd name="connsiteY2" fmla="*/ 933626 h 3689486"/>
                <a:gd name="connsiteX3" fmla="*/ 943904 w 2162272"/>
                <a:gd name="connsiteY3" fmla="*/ 1398446 h 3689486"/>
                <a:gd name="connsiteX4" fmla="*/ 867704 w 2162272"/>
                <a:gd name="connsiteY4" fmla="*/ 1634666 h 3689486"/>
                <a:gd name="connsiteX5" fmla="*/ 764748 w 2162272"/>
                <a:gd name="connsiteY5" fmla="*/ 1867711 h 3689486"/>
                <a:gd name="connsiteX6" fmla="*/ 616244 w 2162272"/>
                <a:gd name="connsiteY6" fmla="*/ 2091866 h 3689486"/>
                <a:gd name="connsiteX7" fmla="*/ 393667 w 2162272"/>
                <a:gd name="connsiteY7" fmla="*/ 2392082 h 3689486"/>
                <a:gd name="connsiteX8" fmla="*/ 208571 w 2162272"/>
                <a:gd name="connsiteY8" fmla="*/ 2618824 h 3689486"/>
                <a:gd name="connsiteX9" fmla="*/ 143804 w 2162272"/>
                <a:gd name="connsiteY9" fmla="*/ 2724326 h 3689486"/>
                <a:gd name="connsiteX10" fmla="*/ 53782 w 2162272"/>
                <a:gd name="connsiteY10" fmla="*/ 2824203 h 3689486"/>
                <a:gd name="connsiteX11" fmla="*/ 3470 w 2162272"/>
                <a:gd name="connsiteY11" fmla="*/ 2953078 h 3689486"/>
                <a:gd name="connsiteX12" fmla="*/ 15488 w 2162272"/>
                <a:gd name="connsiteY12" fmla="*/ 3068503 h 3689486"/>
                <a:gd name="connsiteX13" fmla="*/ 104553 w 2162272"/>
                <a:gd name="connsiteY13" fmla="*/ 3147266 h 3689486"/>
                <a:gd name="connsiteX14" fmla="*/ 155412 w 2162272"/>
                <a:gd name="connsiteY14" fmla="*/ 3240036 h 3689486"/>
                <a:gd name="connsiteX15" fmla="*/ 243861 w 2162272"/>
                <a:gd name="connsiteY15" fmla="*/ 3377649 h 3689486"/>
                <a:gd name="connsiteX16" fmla="*/ 401576 w 2162272"/>
                <a:gd name="connsiteY16" fmla="*/ 3450218 h 3689486"/>
                <a:gd name="connsiteX17" fmla="*/ 527037 w 2162272"/>
                <a:gd name="connsiteY17" fmla="*/ 3431501 h 3689486"/>
                <a:gd name="connsiteX18" fmla="*/ 607976 w 2162272"/>
                <a:gd name="connsiteY18" fmla="*/ 3399980 h 3689486"/>
                <a:gd name="connsiteX19" fmla="*/ 664126 w 2162272"/>
                <a:gd name="connsiteY19" fmla="*/ 3460556 h 3689486"/>
                <a:gd name="connsiteX20" fmla="*/ 944314 w 2162272"/>
                <a:gd name="connsiteY20" fmla="*/ 3409772 h 3689486"/>
                <a:gd name="connsiteX21" fmla="*/ 1210604 w 2162272"/>
                <a:gd name="connsiteY21" fmla="*/ 3455846 h 3689486"/>
                <a:gd name="connsiteX22" fmla="*/ 1378244 w 2162272"/>
                <a:gd name="connsiteY22" fmla="*/ 3585386 h 3689486"/>
                <a:gd name="connsiteX23" fmla="*/ 1637694 w 2162272"/>
                <a:gd name="connsiteY23" fmla="*/ 3686642 h 3689486"/>
                <a:gd name="connsiteX24" fmla="*/ 1690191 w 2162272"/>
                <a:gd name="connsiteY24" fmla="*/ 3512894 h 3689486"/>
                <a:gd name="connsiteX25" fmla="*/ 1805499 w 2162272"/>
                <a:gd name="connsiteY25" fmla="*/ 3442296 h 3689486"/>
                <a:gd name="connsiteX26" fmla="*/ 2035613 w 2162272"/>
                <a:gd name="connsiteY26" fmla="*/ 3400721 h 3689486"/>
                <a:gd name="connsiteX27" fmla="*/ 2160757 w 2162272"/>
                <a:gd name="connsiteY27" fmla="*/ 3051636 h 3689486"/>
                <a:gd name="connsiteX28" fmla="*/ 2092792 w 2162272"/>
                <a:gd name="connsiteY28" fmla="*/ 2856993 h 3689486"/>
                <a:gd name="connsiteX29" fmla="*/ 1917481 w 2162272"/>
                <a:gd name="connsiteY29" fmla="*/ 2688736 h 3689486"/>
                <a:gd name="connsiteX30" fmla="*/ 1763896 w 2162272"/>
                <a:gd name="connsiteY30" fmla="*/ 2445000 h 3689486"/>
                <a:gd name="connsiteX31" fmla="*/ 1652713 w 2162272"/>
                <a:gd name="connsiteY31" fmla="*/ 2136088 h 3689486"/>
                <a:gd name="connsiteX32" fmla="*/ 1620457 w 2162272"/>
                <a:gd name="connsiteY32" fmla="*/ 1768554 h 3689486"/>
                <a:gd name="connsiteX33" fmla="*/ 1654594 w 2162272"/>
                <a:gd name="connsiteY33" fmla="*/ 1270239 h 3689486"/>
                <a:gd name="connsiteX34" fmla="*/ 1698252 w 2162272"/>
                <a:gd name="connsiteY34" fmla="*/ 937510 h 3689486"/>
                <a:gd name="connsiteX35" fmla="*/ 1774484 w 2162272"/>
                <a:gd name="connsiteY35" fmla="*/ 529766 h 3689486"/>
                <a:gd name="connsiteX36" fmla="*/ 1858304 w 2162272"/>
                <a:gd name="connsiteY36" fmla="*/ 141146 h 3689486"/>
                <a:gd name="connsiteX37" fmla="*/ 1202178 w 2162272"/>
                <a:gd name="connsiteY37" fmla="*/ 0 h 3689486"/>
                <a:gd name="connsiteX38" fmla="*/ 1172830 w 2162272"/>
                <a:gd name="connsiteY38" fmla="*/ 281221 h 3689486"/>
                <a:gd name="connsiteX0" fmla="*/ 1172830 w 2162272"/>
                <a:gd name="connsiteY0" fmla="*/ 256004 h 3664269"/>
                <a:gd name="connsiteX1" fmla="*/ 1149644 w 2162272"/>
                <a:gd name="connsiteY1" fmla="*/ 481689 h 3664269"/>
                <a:gd name="connsiteX2" fmla="*/ 1058204 w 2162272"/>
                <a:gd name="connsiteY2" fmla="*/ 908409 h 3664269"/>
                <a:gd name="connsiteX3" fmla="*/ 943904 w 2162272"/>
                <a:gd name="connsiteY3" fmla="*/ 1373229 h 3664269"/>
                <a:gd name="connsiteX4" fmla="*/ 867704 w 2162272"/>
                <a:gd name="connsiteY4" fmla="*/ 1609449 h 3664269"/>
                <a:gd name="connsiteX5" fmla="*/ 764748 w 2162272"/>
                <a:gd name="connsiteY5" fmla="*/ 1842494 h 3664269"/>
                <a:gd name="connsiteX6" fmla="*/ 616244 w 2162272"/>
                <a:gd name="connsiteY6" fmla="*/ 2066649 h 3664269"/>
                <a:gd name="connsiteX7" fmla="*/ 393667 w 2162272"/>
                <a:gd name="connsiteY7" fmla="*/ 2366865 h 3664269"/>
                <a:gd name="connsiteX8" fmla="*/ 208571 w 2162272"/>
                <a:gd name="connsiteY8" fmla="*/ 2593607 h 3664269"/>
                <a:gd name="connsiteX9" fmla="*/ 143804 w 2162272"/>
                <a:gd name="connsiteY9" fmla="*/ 2699109 h 3664269"/>
                <a:gd name="connsiteX10" fmla="*/ 53782 w 2162272"/>
                <a:gd name="connsiteY10" fmla="*/ 2798986 h 3664269"/>
                <a:gd name="connsiteX11" fmla="*/ 3470 w 2162272"/>
                <a:gd name="connsiteY11" fmla="*/ 2927861 h 3664269"/>
                <a:gd name="connsiteX12" fmla="*/ 15488 w 2162272"/>
                <a:gd name="connsiteY12" fmla="*/ 3043286 h 3664269"/>
                <a:gd name="connsiteX13" fmla="*/ 104553 w 2162272"/>
                <a:gd name="connsiteY13" fmla="*/ 3122049 h 3664269"/>
                <a:gd name="connsiteX14" fmla="*/ 155412 w 2162272"/>
                <a:gd name="connsiteY14" fmla="*/ 3214819 h 3664269"/>
                <a:gd name="connsiteX15" fmla="*/ 243861 w 2162272"/>
                <a:gd name="connsiteY15" fmla="*/ 3352432 h 3664269"/>
                <a:gd name="connsiteX16" fmla="*/ 401576 w 2162272"/>
                <a:gd name="connsiteY16" fmla="*/ 3425001 h 3664269"/>
                <a:gd name="connsiteX17" fmla="*/ 527037 w 2162272"/>
                <a:gd name="connsiteY17" fmla="*/ 3406284 h 3664269"/>
                <a:gd name="connsiteX18" fmla="*/ 607976 w 2162272"/>
                <a:gd name="connsiteY18" fmla="*/ 3374763 h 3664269"/>
                <a:gd name="connsiteX19" fmla="*/ 664126 w 2162272"/>
                <a:gd name="connsiteY19" fmla="*/ 3435339 h 3664269"/>
                <a:gd name="connsiteX20" fmla="*/ 944314 w 2162272"/>
                <a:gd name="connsiteY20" fmla="*/ 3384555 h 3664269"/>
                <a:gd name="connsiteX21" fmla="*/ 1210604 w 2162272"/>
                <a:gd name="connsiteY21" fmla="*/ 3430629 h 3664269"/>
                <a:gd name="connsiteX22" fmla="*/ 1378244 w 2162272"/>
                <a:gd name="connsiteY22" fmla="*/ 3560169 h 3664269"/>
                <a:gd name="connsiteX23" fmla="*/ 1637694 w 2162272"/>
                <a:gd name="connsiteY23" fmla="*/ 3661425 h 3664269"/>
                <a:gd name="connsiteX24" fmla="*/ 1690191 w 2162272"/>
                <a:gd name="connsiteY24" fmla="*/ 3487677 h 3664269"/>
                <a:gd name="connsiteX25" fmla="*/ 1805499 w 2162272"/>
                <a:gd name="connsiteY25" fmla="*/ 3417079 h 3664269"/>
                <a:gd name="connsiteX26" fmla="*/ 2035613 w 2162272"/>
                <a:gd name="connsiteY26" fmla="*/ 3375504 h 3664269"/>
                <a:gd name="connsiteX27" fmla="*/ 2160757 w 2162272"/>
                <a:gd name="connsiteY27" fmla="*/ 3026419 h 3664269"/>
                <a:gd name="connsiteX28" fmla="*/ 2092792 w 2162272"/>
                <a:gd name="connsiteY28" fmla="*/ 2831776 h 3664269"/>
                <a:gd name="connsiteX29" fmla="*/ 1917481 w 2162272"/>
                <a:gd name="connsiteY29" fmla="*/ 2663519 h 3664269"/>
                <a:gd name="connsiteX30" fmla="*/ 1763896 w 2162272"/>
                <a:gd name="connsiteY30" fmla="*/ 2419783 h 3664269"/>
                <a:gd name="connsiteX31" fmla="*/ 1652713 w 2162272"/>
                <a:gd name="connsiteY31" fmla="*/ 2110871 h 3664269"/>
                <a:gd name="connsiteX32" fmla="*/ 1620457 w 2162272"/>
                <a:gd name="connsiteY32" fmla="*/ 1743337 h 3664269"/>
                <a:gd name="connsiteX33" fmla="*/ 1654594 w 2162272"/>
                <a:gd name="connsiteY33" fmla="*/ 1245022 h 3664269"/>
                <a:gd name="connsiteX34" fmla="*/ 1698252 w 2162272"/>
                <a:gd name="connsiteY34" fmla="*/ 912293 h 3664269"/>
                <a:gd name="connsiteX35" fmla="*/ 1774484 w 2162272"/>
                <a:gd name="connsiteY35" fmla="*/ 504549 h 3664269"/>
                <a:gd name="connsiteX36" fmla="*/ 1858304 w 2162272"/>
                <a:gd name="connsiteY36" fmla="*/ 115929 h 3664269"/>
                <a:gd name="connsiteX37" fmla="*/ 1221920 w 2162272"/>
                <a:gd name="connsiteY37" fmla="*/ 0 h 3664269"/>
                <a:gd name="connsiteX38" fmla="*/ 1172830 w 2162272"/>
                <a:gd name="connsiteY38" fmla="*/ 256004 h 3664269"/>
                <a:gd name="connsiteX0" fmla="*/ 1172830 w 2162272"/>
                <a:gd name="connsiteY0" fmla="*/ 256004 h 3664269"/>
                <a:gd name="connsiteX1" fmla="*/ 1149644 w 2162272"/>
                <a:gd name="connsiteY1" fmla="*/ 481689 h 3664269"/>
                <a:gd name="connsiteX2" fmla="*/ 1058204 w 2162272"/>
                <a:gd name="connsiteY2" fmla="*/ 908409 h 3664269"/>
                <a:gd name="connsiteX3" fmla="*/ 943904 w 2162272"/>
                <a:gd name="connsiteY3" fmla="*/ 1373229 h 3664269"/>
                <a:gd name="connsiteX4" fmla="*/ 867704 w 2162272"/>
                <a:gd name="connsiteY4" fmla="*/ 1609449 h 3664269"/>
                <a:gd name="connsiteX5" fmla="*/ 764748 w 2162272"/>
                <a:gd name="connsiteY5" fmla="*/ 1842494 h 3664269"/>
                <a:gd name="connsiteX6" fmla="*/ 616244 w 2162272"/>
                <a:gd name="connsiteY6" fmla="*/ 2066649 h 3664269"/>
                <a:gd name="connsiteX7" fmla="*/ 393667 w 2162272"/>
                <a:gd name="connsiteY7" fmla="*/ 2366865 h 3664269"/>
                <a:gd name="connsiteX8" fmla="*/ 208571 w 2162272"/>
                <a:gd name="connsiteY8" fmla="*/ 2593607 h 3664269"/>
                <a:gd name="connsiteX9" fmla="*/ 143804 w 2162272"/>
                <a:gd name="connsiteY9" fmla="*/ 2699109 h 3664269"/>
                <a:gd name="connsiteX10" fmla="*/ 53782 w 2162272"/>
                <a:gd name="connsiteY10" fmla="*/ 2798986 h 3664269"/>
                <a:gd name="connsiteX11" fmla="*/ 3470 w 2162272"/>
                <a:gd name="connsiteY11" fmla="*/ 2927861 h 3664269"/>
                <a:gd name="connsiteX12" fmla="*/ 15488 w 2162272"/>
                <a:gd name="connsiteY12" fmla="*/ 3043286 h 3664269"/>
                <a:gd name="connsiteX13" fmla="*/ 104553 w 2162272"/>
                <a:gd name="connsiteY13" fmla="*/ 3122049 h 3664269"/>
                <a:gd name="connsiteX14" fmla="*/ 155412 w 2162272"/>
                <a:gd name="connsiteY14" fmla="*/ 3214819 h 3664269"/>
                <a:gd name="connsiteX15" fmla="*/ 243861 w 2162272"/>
                <a:gd name="connsiteY15" fmla="*/ 3352432 h 3664269"/>
                <a:gd name="connsiteX16" fmla="*/ 401576 w 2162272"/>
                <a:gd name="connsiteY16" fmla="*/ 3425001 h 3664269"/>
                <a:gd name="connsiteX17" fmla="*/ 527037 w 2162272"/>
                <a:gd name="connsiteY17" fmla="*/ 3406284 h 3664269"/>
                <a:gd name="connsiteX18" fmla="*/ 607976 w 2162272"/>
                <a:gd name="connsiteY18" fmla="*/ 3374763 h 3664269"/>
                <a:gd name="connsiteX19" fmla="*/ 664126 w 2162272"/>
                <a:gd name="connsiteY19" fmla="*/ 3435339 h 3664269"/>
                <a:gd name="connsiteX20" fmla="*/ 944314 w 2162272"/>
                <a:gd name="connsiteY20" fmla="*/ 3384555 h 3664269"/>
                <a:gd name="connsiteX21" fmla="*/ 1210604 w 2162272"/>
                <a:gd name="connsiteY21" fmla="*/ 3430629 h 3664269"/>
                <a:gd name="connsiteX22" fmla="*/ 1378244 w 2162272"/>
                <a:gd name="connsiteY22" fmla="*/ 3560169 h 3664269"/>
                <a:gd name="connsiteX23" fmla="*/ 1637694 w 2162272"/>
                <a:gd name="connsiteY23" fmla="*/ 3661425 h 3664269"/>
                <a:gd name="connsiteX24" fmla="*/ 1690191 w 2162272"/>
                <a:gd name="connsiteY24" fmla="*/ 3487677 h 3664269"/>
                <a:gd name="connsiteX25" fmla="*/ 1805499 w 2162272"/>
                <a:gd name="connsiteY25" fmla="*/ 3417079 h 3664269"/>
                <a:gd name="connsiteX26" fmla="*/ 2035613 w 2162272"/>
                <a:gd name="connsiteY26" fmla="*/ 3375504 h 3664269"/>
                <a:gd name="connsiteX27" fmla="*/ 2160757 w 2162272"/>
                <a:gd name="connsiteY27" fmla="*/ 3026419 h 3664269"/>
                <a:gd name="connsiteX28" fmla="*/ 2092792 w 2162272"/>
                <a:gd name="connsiteY28" fmla="*/ 2831776 h 3664269"/>
                <a:gd name="connsiteX29" fmla="*/ 1917481 w 2162272"/>
                <a:gd name="connsiteY29" fmla="*/ 2663519 h 3664269"/>
                <a:gd name="connsiteX30" fmla="*/ 1763896 w 2162272"/>
                <a:gd name="connsiteY30" fmla="*/ 2419783 h 3664269"/>
                <a:gd name="connsiteX31" fmla="*/ 1652713 w 2162272"/>
                <a:gd name="connsiteY31" fmla="*/ 2110871 h 3664269"/>
                <a:gd name="connsiteX32" fmla="*/ 1620457 w 2162272"/>
                <a:gd name="connsiteY32" fmla="*/ 1743337 h 3664269"/>
                <a:gd name="connsiteX33" fmla="*/ 1654594 w 2162272"/>
                <a:gd name="connsiteY33" fmla="*/ 1245022 h 3664269"/>
                <a:gd name="connsiteX34" fmla="*/ 1698252 w 2162272"/>
                <a:gd name="connsiteY34" fmla="*/ 912293 h 3664269"/>
                <a:gd name="connsiteX35" fmla="*/ 1774484 w 2162272"/>
                <a:gd name="connsiteY35" fmla="*/ 504549 h 3664269"/>
                <a:gd name="connsiteX36" fmla="*/ 1858304 w 2162272"/>
                <a:gd name="connsiteY36" fmla="*/ 115929 h 3664269"/>
                <a:gd name="connsiteX37" fmla="*/ 1221920 w 2162272"/>
                <a:gd name="connsiteY37" fmla="*/ 0 h 3664269"/>
                <a:gd name="connsiteX38" fmla="*/ 1172830 w 2162272"/>
                <a:gd name="connsiteY38" fmla="*/ 256004 h 3664269"/>
                <a:gd name="connsiteX0" fmla="*/ 1172830 w 2162272"/>
                <a:gd name="connsiteY0" fmla="*/ 256004 h 3664269"/>
                <a:gd name="connsiteX1" fmla="*/ 1149644 w 2162272"/>
                <a:gd name="connsiteY1" fmla="*/ 481689 h 3664269"/>
                <a:gd name="connsiteX2" fmla="*/ 1058204 w 2162272"/>
                <a:gd name="connsiteY2" fmla="*/ 908409 h 3664269"/>
                <a:gd name="connsiteX3" fmla="*/ 943904 w 2162272"/>
                <a:gd name="connsiteY3" fmla="*/ 1373229 h 3664269"/>
                <a:gd name="connsiteX4" fmla="*/ 867704 w 2162272"/>
                <a:gd name="connsiteY4" fmla="*/ 1609449 h 3664269"/>
                <a:gd name="connsiteX5" fmla="*/ 764748 w 2162272"/>
                <a:gd name="connsiteY5" fmla="*/ 1842494 h 3664269"/>
                <a:gd name="connsiteX6" fmla="*/ 616244 w 2162272"/>
                <a:gd name="connsiteY6" fmla="*/ 2066649 h 3664269"/>
                <a:gd name="connsiteX7" fmla="*/ 393667 w 2162272"/>
                <a:gd name="connsiteY7" fmla="*/ 2366865 h 3664269"/>
                <a:gd name="connsiteX8" fmla="*/ 208571 w 2162272"/>
                <a:gd name="connsiteY8" fmla="*/ 2593607 h 3664269"/>
                <a:gd name="connsiteX9" fmla="*/ 143804 w 2162272"/>
                <a:gd name="connsiteY9" fmla="*/ 2699109 h 3664269"/>
                <a:gd name="connsiteX10" fmla="*/ 53782 w 2162272"/>
                <a:gd name="connsiteY10" fmla="*/ 2798986 h 3664269"/>
                <a:gd name="connsiteX11" fmla="*/ 3470 w 2162272"/>
                <a:gd name="connsiteY11" fmla="*/ 2927861 h 3664269"/>
                <a:gd name="connsiteX12" fmla="*/ 15488 w 2162272"/>
                <a:gd name="connsiteY12" fmla="*/ 3043286 h 3664269"/>
                <a:gd name="connsiteX13" fmla="*/ 104553 w 2162272"/>
                <a:gd name="connsiteY13" fmla="*/ 3122049 h 3664269"/>
                <a:gd name="connsiteX14" fmla="*/ 155412 w 2162272"/>
                <a:gd name="connsiteY14" fmla="*/ 3214819 h 3664269"/>
                <a:gd name="connsiteX15" fmla="*/ 243861 w 2162272"/>
                <a:gd name="connsiteY15" fmla="*/ 3352432 h 3664269"/>
                <a:gd name="connsiteX16" fmla="*/ 401576 w 2162272"/>
                <a:gd name="connsiteY16" fmla="*/ 3425001 h 3664269"/>
                <a:gd name="connsiteX17" fmla="*/ 527037 w 2162272"/>
                <a:gd name="connsiteY17" fmla="*/ 3406284 h 3664269"/>
                <a:gd name="connsiteX18" fmla="*/ 607976 w 2162272"/>
                <a:gd name="connsiteY18" fmla="*/ 3374763 h 3664269"/>
                <a:gd name="connsiteX19" fmla="*/ 664126 w 2162272"/>
                <a:gd name="connsiteY19" fmla="*/ 3435339 h 3664269"/>
                <a:gd name="connsiteX20" fmla="*/ 944314 w 2162272"/>
                <a:gd name="connsiteY20" fmla="*/ 3384555 h 3664269"/>
                <a:gd name="connsiteX21" fmla="*/ 1210604 w 2162272"/>
                <a:gd name="connsiteY21" fmla="*/ 3430629 h 3664269"/>
                <a:gd name="connsiteX22" fmla="*/ 1378244 w 2162272"/>
                <a:gd name="connsiteY22" fmla="*/ 3560169 h 3664269"/>
                <a:gd name="connsiteX23" fmla="*/ 1637694 w 2162272"/>
                <a:gd name="connsiteY23" fmla="*/ 3661425 h 3664269"/>
                <a:gd name="connsiteX24" fmla="*/ 1690191 w 2162272"/>
                <a:gd name="connsiteY24" fmla="*/ 3487677 h 3664269"/>
                <a:gd name="connsiteX25" fmla="*/ 1805499 w 2162272"/>
                <a:gd name="connsiteY25" fmla="*/ 3417079 h 3664269"/>
                <a:gd name="connsiteX26" fmla="*/ 2035613 w 2162272"/>
                <a:gd name="connsiteY26" fmla="*/ 3375504 h 3664269"/>
                <a:gd name="connsiteX27" fmla="*/ 2160757 w 2162272"/>
                <a:gd name="connsiteY27" fmla="*/ 3026419 h 3664269"/>
                <a:gd name="connsiteX28" fmla="*/ 2092792 w 2162272"/>
                <a:gd name="connsiteY28" fmla="*/ 2831776 h 3664269"/>
                <a:gd name="connsiteX29" fmla="*/ 1917481 w 2162272"/>
                <a:gd name="connsiteY29" fmla="*/ 2663519 h 3664269"/>
                <a:gd name="connsiteX30" fmla="*/ 1763896 w 2162272"/>
                <a:gd name="connsiteY30" fmla="*/ 2419783 h 3664269"/>
                <a:gd name="connsiteX31" fmla="*/ 1652713 w 2162272"/>
                <a:gd name="connsiteY31" fmla="*/ 2110871 h 3664269"/>
                <a:gd name="connsiteX32" fmla="*/ 1620457 w 2162272"/>
                <a:gd name="connsiteY32" fmla="*/ 1743337 h 3664269"/>
                <a:gd name="connsiteX33" fmla="*/ 1654594 w 2162272"/>
                <a:gd name="connsiteY33" fmla="*/ 1245022 h 3664269"/>
                <a:gd name="connsiteX34" fmla="*/ 1698252 w 2162272"/>
                <a:gd name="connsiteY34" fmla="*/ 912293 h 3664269"/>
                <a:gd name="connsiteX35" fmla="*/ 1774484 w 2162272"/>
                <a:gd name="connsiteY35" fmla="*/ 504549 h 3664269"/>
                <a:gd name="connsiteX36" fmla="*/ 1827140 w 2162272"/>
                <a:gd name="connsiteY36" fmla="*/ 132914 h 3664269"/>
                <a:gd name="connsiteX37" fmla="*/ 1221920 w 2162272"/>
                <a:gd name="connsiteY37" fmla="*/ 0 h 3664269"/>
                <a:gd name="connsiteX38" fmla="*/ 1172830 w 2162272"/>
                <a:gd name="connsiteY38" fmla="*/ 256004 h 3664269"/>
                <a:gd name="connsiteX0" fmla="*/ 1172830 w 2162272"/>
                <a:gd name="connsiteY0" fmla="*/ 256004 h 3664269"/>
                <a:gd name="connsiteX1" fmla="*/ 1149644 w 2162272"/>
                <a:gd name="connsiteY1" fmla="*/ 481689 h 3664269"/>
                <a:gd name="connsiteX2" fmla="*/ 1058204 w 2162272"/>
                <a:gd name="connsiteY2" fmla="*/ 908409 h 3664269"/>
                <a:gd name="connsiteX3" fmla="*/ 943904 w 2162272"/>
                <a:gd name="connsiteY3" fmla="*/ 1373229 h 3664269"/>
                <a:gd name="connsiteX4" fmla="*/ 867704 w 2162272"/>
                <a:gd name="connsiteY4" fmla="*/ 1609449 h 3664269"/>
                <a:gd name="connsiteX5" fmla="*/ 764748 w 2162272"/>
                <a:gd name="connsiteY5" fmla="*/ 1842494 h 3664269"/>
                <a:gd name="connsiteX6" fmla="*/ 616244 w 2162272"/>
                <a:gd name="connsiteY6" fmla="*/ 2066649 h 3664269"/>
                <a:gd name="connsiteX7" fmla="*/ 393667 w 2162272"/>
                <a:gd name="connsiteY7" fmla="*/ 2366865 h 3664269"/>
                <a:gd name="connsiteX8" fmla="*/ 208571 w 2162272"/>
                <a:gd name="connsiteY8" fmla="*/ 2593607 h 3664269"/>
                <a:gd name="connsiteX9" fmla="*/ 143804 w 2162272"/>
                <a:gd name="connsiteY9" fmla="*/ 2699109 h 3664269"/>
                <a:gd name="connsiteX10" fmla="*/ 53782 w 2162272"/>
                <a:gd name="connsiteY10" fmla="*/ 2798986 h 3664269"/>
                <a:gd name="connsiteX11" fmla="*/ 3470 w 2162272"/>
                <a:gd name="connsiteY11" fmla="*/ 2927861 h 3664269"/>
                <a:gd name="connsiteX12" fmla="*/ 15488 w 2162272"/>
                <a:gd name="connsiteY12" fmla="*/ 3043286 h 3664269"/>
                <a:gd name="connsiteX13" fmla="*/ 104553 w 2162272"/>
                <a:gd name="connsiteY13" fmla="*/ 3122049 h 3664269"/>
                <a:gd name="connsiteX14" fmla="*/ 155412 w 2162272"/>
                <a:gd name="connsiteY14" fmla="*/ 3214819 h 3664269"/>
                <a:gd name="connsiteX15" fmla="*/ 243861 w 2162272"/>
                <a:gd name="connsiteY15" fmla="*/ 3352432 h 3664269"/>
                <a:gd name="connsiteX16" fmla="*/ 401576 w 2162272"/>
                <a:gd name="connsiteY16" fmla="*/ 3425001 h 3664269"/>
                <a:gd name="connsiteX17" fmla="*/ 527037 w 2162272"/>
                <a:gd name="connsiteY17" fmla="*/ 3406284 h 3664269"/>
                <a:gd name="connsiteX18" fmla="*/ 607976 w 2162272"/>
                <a:gd name="connsiteY18" fmla="*/ 3374763 h 3664269"/>
                <a:gd name="connsiteX19" fmla="*/ 664126 w 2162272"/>
                <a:gd name="connsiteY19" fmla="*/ 3435339 h 3664269"/>
                <a:gd name="connsiteX20" fmla="*/ 944314 w 2162272"/>
                <a:gd name="connsiteY20" fmla="*/ 3384555 h 3664269"/>
                <a:gd name="connsiteX21" fmla="*/ 1210604 w 2162272"/>
                <a:gd name="connsiteY21" fmla="*/ 3430629 h 3664269"/>
                <a:gd name="connsiteX22" fmla="*/ 1378244 w 2162272"/>
                <a:gd name="connsiteY22" fmla="*/ 3560169 h 3664269"/>
                <a:gd name="connsiteX23" fmla="*/ 1637694 w 2162272"/>
                <a:gd name="connsiteY23" fmla="*/ 3661425 h 3664269"/>
                <a:gd name="connsiteX24" fmla="*/ 1690191 w 2162272"/>
                <a:gd name="connsiteY24" fmla="*/ 3487677 h 3664269"/>
                <a:gd name="connsiteX25" fmla="*/ 1805499 w 2162272"/>
                <a:gd name="connsiteY25" fmla="*/ 3417079 h 3664269"/>
                <a:gd name="connsiteX26" fmla="*/ 2035613 w 2162272"/>
                <a:gd name="connsiteY26" fmla="*/ 3375504 h 3664269"/>
                <a:gd name="connsiteX27" fmla="*/ 2160757 w 2162272"/>
                <a:gd name="connsiteY27" fmla="*/ 3026419 h 3664269"/>
                <a:gd name="connsiteX28" fmla="*/ 2092792 w 2162272"/>
                <a:gd name="connsiteY28" fmla="*/ 2831776 h 3664269"/>
                <a:gd name="connsiteX29" fmla="*/ 1917481 w 2162272"/>
                <a:gd name="connsiteY29" fmla="*/ 2663519 h 3664269"/>
                <a:gd name="connsiteX30" fmla="*/ 1763896 w 2162272"/>
                <a:gd name="connsiteY30" fmla="*/ 2419783 h 3664269"/>
                <a:gd name="connsiteX31" fmla="*/ 1652713 w 2162272"/>
                <a:gd name="connsiteY31" fmla="*/ 2110871 h 3664269"/>
                <a:gd name="connsiteX32" fmla="*/ 1620457 w 2162272"/>
                <a:gd name="connsiteY32" fmla="*/ 1743337 h 3664269"/>
                <a:gd name="connsiteX33" fmla="*/ 1654594 w 2162272"/>
                <a:gd name="connsiteY33" fmla="*/ 1245022 h 3664269"/>
                <a:gd name="connsiteX34" fmla="*/ 1698252 w 2162272"/>
                <a:gd name="connsiteY34" fmla="*/ 912293 h 3664269"/>
                <a:gd name="connsiteX35" fmla="*/ 1774484 w 2162272"/>
                <a:gd name="connsiteY35" fmla="*/ 504549 h 3664269"/>
                <a:gd name="connsiteX36" fmla="*/ 1827140 w 2162272"/>
                <a:gd name="connsiteY36" fmla="*/ 132914 h 3664269"/>
                <a:gd name="connsiteX37" fmla="*/ 1221920 w 2162272"/>
                <a:gd name="connsiteY37" fmla="*/ 0 h 3664269"/>
                <a:gd name="connsiteX38" fmla="*/ 1172830 w 2162272"/>
                <a:gd name="connsiteY38" fmla="*/ 256004 h 3664269"/>
                <a:gd name="connsiteX0" fmla="*/ 1172830 w 2162272"/>
                <a:gd name="connsiteY0" fmla="*/ 256004 h 3664269"/>
                <a:gd name="connsiteX1" fmla="*/ 1149644 w 2162272"/>
                <a:gd name="connsiteY1" fmla="*/ 481689 h 3664269"/>
                <a:gd name="connsiteX2" fmla="*/ 1058204 w 2162272"/>
                <a:gd name="connsiteY2" fmla="*/ 908409 h 3664269"/>
                <a:gd name="connsiteX3" fmla="*/ 943904 w 2162272"/>
                <a:gd name="connsiteY3" fmla="*/ 1373229 h 3664269"/>
                <a:gd name="connsiteX4" fmla="*/ 867704 w 2162272"/>
                <a:gd name="connsiteY4" fmla="*/ 1609449 h 3664269"/>
                <a:gd name="connsiteX5" fmla="*/ 764748 w 2162272"/>
                <a:gd name="connsiteY5" fmla="*/ 1842494 h 3664269"/>
                <a:gd name="connsiteX6" fmla="*/ 616244 w 2162272"/>
                <a:gd name="connsiteY6" fmla="*/ 2066649 h 3664269"/>
                <a:gd name="connsiteX7" fmla="*/ 393667 w 2162272"/>
                <a:gd name="connsiteY7" fmla="*/ 2366865 h 3664269"/>
                <a:gd name="connsiteX8" fmla="*/ 208571 w 2162272"/>
                <a:gd name="connsiteY8" fmla="*/ 2593607 h 3664269"/>
                <a:gd name="connsiteX9" fmla="*/ 143804 w 2162272"/>
                <a:gd name="connsiteY9" fmla="*/ 2699109 h 3664269"/>
                <a:gd name="connsiteX10" fmla="*/ 53782 w 2162272"/>
                <a:gd name="connsiteY10" fmla="*/ 2798986 h 3664269"/>
                <a:gd name="connsiteX11" fmla="*/ 3470 w 2162272"/>
                <a:gd name="connsiteY11" fmla="*/ 2927861 h 3664269"/>
                <a:gd name="connsiteX12" fmla="*/ 15488 w 2162272"/>
                <a:gd name="connsiteY12" fmla="*/ 3043286 h 3664269"/>
                <a:gd name="connsiteX13" fmla="*/ 104553 w 2162272"/>
                <a:gd name="connsiteY13" fmla="*/ 3122049 h 3664269"/>
                <a:gd name="connsiteX14" fmla="*/ 155412 w 2162272"/>
                <a:gd name="connsiteY14" fmla="*/ 3214819 h 3664269"/>
                <a:gd name="connsiteX15" fmla="*/ 243861 w 2162272"/>
                <a:gd name="connsiteY15" fmla="*/ 3352432 h 3664269"/>
                <a:gd name="connsiteX16" fmla="*/ 401576 w 2162272"/>
                <a:gd name="connsiteY16" fmla="*/ 3425001 h 3664269"/>
                <a:gd name="connsiteX17" fmla="*/ 527037 w 2162272"/>
                <a:gd name="connsiteY17" fmla="*/ 3406284 h 3664269"/>
                <a:gd name="connsiteX18" fmla="*/ 607976 w 2162272"/>
                <a:gd name="connsiteY18" fmla="*/ 3374763 h 3664269"/>
                <a:gd name="connsiteX19" fmla="*/ 664126 w 2162272"/>
                <a:gd name="connsiteY19" fmla="*/ 3435339 h 3664269"/>
                <a:gd name="connsiteX20" fmla="*/ 944314 w 2162272"/>
                <a:gd name="connsiteY20" fmla="*/ 3384555 h 3664269"/>
                <a:gd name="connsiteX21" fmla="*/ 1210604 w 2162272"/>
                <a:gd name="connsiteY21" fmla="*/ 3430629 h 3664269"/>
                <a:gd name="connsiteX22" fmla="*/ 1378244 w 2162272"/>
                <a:gd name="connsiteY22" fmla="*/ 3560169 h 3664269"/>
                <a:gd name="connsiteX23" fmla="*/ 1637694 w 2162272"/>
                <a:gd name="connsiteY23" fmla="*/ 3661425 h 3664269"/>
                <a:gd name="connsiteX24" fmla="*/ 1690191 w 2162272"/>
                <a:gd name="connsiteY24" fmla="*/ 3487677 h 3664269"/>
                <a:gd name="connsiteX25" fmla="*/ 1805499 w 2162272"/>
                <a:gd name="connsiteY25" fmla="*/ 3417079 h 3664269"/>
                <a:gd name="connsiteX26" fmla="*/ 2035613 w 2162272"/>
                <a:gd name="connsiteY26" fmla="*/ 3375504 h 3664269"/>
                <a:gd name="connsiteX27" fmla="*/ 2160757 w 2162272"/>
                <a:gd name="connsiteY27" fmla="*/ 3026419 h 3664269"/>
                <a:gd name="connsiteX28" fmla="*/ 2092792 w 2162272"/>
                <a:gd name="connsiteY28" fmla="*/ 2831776 h 3664269"/>
                <a:gd name="connsiteX29" fmla="*/ 1917481 w 2162272"/>
                <a:gd name="connsiteY29" fmla="*/ 2663519 h 3664269"/>
                <a:gd name="connsiteX30" fmla="*/ 1763896 w 2162272"/>
                <a:gd name="connsiteY30" fmla="*/ 2419783 h 3664269"/>
                <a:gd name="connsiteX31" fmla="*/ 1652713 w 2162272"/>
                <a:gd name="connsiteY31" fmla="*/ 2110871 h 3664269"/>
                <a:gd name="connsiteX32" fmla="*/ 1620457 w 2162272"/>
                <a:gd name="connsiteY32" fmla="*/ 1743337 h 3664269"/>
                <a:gd name="connsiteX33" fmla="*/ 1654594 w 2162272"/>
                <a:gd name="connsiteY33" fmla="*/ 1245022 h 3664269"/>
                <a:gd name="connsiteX34" fmla="*/ 1698252 w 2162272"/>
                <a:gd name="connsiteY34" fmla="*/ 912293 h 3664269"/>
                <a:gd name="connsiteX35" fmla="*/ 1774484 w 2162272"/>
                <a:gd name="connsiteY35" fmla="*/ 504549 h 3664269"/>
                <a:gd name="connsiteX36" fmla="*/ 1853969 w 2162272"/>
                <a:gd name="connsiteY36" fmla="*/ 129893 h 3664269"/>
                <a:gd name="connsiteX37" fmla="*/ 1221920 w 2162272"/>
                <a:gd name="connsiteY37" fmla="*/ 0 h 3664269"/>
                <a:gd name="connsiteX38" fmla="*/ 1172830 w 2162272"/>
                <a:gd name="connsiteY38" fmla="*/ 256004 h 3664269"/>
                <a:gd name="connsiteX0" fmla="*/ 1172830 w 2162272"/>
                <a:gd name="connsiteY0" fmla="*/ 256004 h 3664269"/>
                <a:gd name="connsiteX1" fmla="*/ 1149644 w 2162272"/>
                <a:gd name="connsiteY1" fmla="*/ 481689 h 3664269"/>
                <a:gd name="connsiteX2" fmla="*/ 1058204 w 2162272"/>
                <a:gd name="connsiteY2" fmla="*/ 908409 h 3664269"/>
                <a:gd name="connsiteX3" fmla="*/ 943904 w 2162272"/>
                <a:gd name="connsiteY3" fmla="*/ 1373229 h 3664269"/>
                <a:gd name="connsiteX4" fmla="*/ 867704 w 2162272"/>
                <a:gd name="connsiteY4" fmla="*/ 1609449 h 3664269"/>
                <a:gd name="connsiteX5" fmla="*/ 764748 w 2162272"/>
                <a:gd name="connsiteY5" fmla="*/ 1842494 h 3664269"/>
                <a:gd name="connsiteX6" fmla="*/ 616244 w 2162272"/>
                <a:gd name="connsiteY6" fmla="*/ 2066649 h 3664269"/>
                <a:gd name="connsiteX7" fmla="*/ 393667 w 2162272"/>
                <a:gd name="connsiteY7" fmla="*/ 2366865 h 3664269"/>
                <a:gd name="connsiteX8" fmla="*/ 208571 w 2162272"/>
                <a:gd name="connsiteY8" fmla="*/ 2593607 h 3664269"/>
                <a:gd name="connsiteX9" fmla="*/ 143804 w 2162272"/>
                <a:gd name="connsiteY9" fmla="*/ 2699109 h 3664269"/>
                <a:gd name="connsiteX10" fmla="*/ 53782 w 2162272"/>
                <a:gd name="connsiteY10" fmla="*/ 2798986 h 3664269"/>
                <a:gd name="connsiteX11" fmla="*/ 3470 w 2162272"/>
                <a:gd name="connsiteY11" fmla="*/ 2927861 h 3664269"/>
                <a:gd name="connsiteX12" fmla="*/ 15488 w 2162272"/>
                <a:gd name="connsiteY12" fmla="*/ 3043286 h 3664269"/>
                <a:gd name="connsiteX13" fmla="*/ 104553 w 2162272"/>
                <a:gd name="connsiteY13" fmla="*/ 3122049 h 3664269"/>
                <a:gd name="connsiteX14" fmla="*/ 155412 w 2162272"/>
                <a:gd name="connsiteY14" fmla="*/ 3214819 h 3664269"/>
                <a:gd name="connsiteX15" fmla="*/ 243861 w 2162272"/>
                <a:gd name="connsiteY15" fmla="*/ 3352432 h 3664269"/>
                <a:gd name="connsiteX16" fmla="*/ 401576 w 2162272"/>
                <a:gd name="connsiteY16" fmla="*/ 3425001 h 3664269"/>
                <a:gd name="connsiteX17" fmla="*/ 527037 w 2162272"/>
                <a:gd name="connsiteY17" fmla="*/ 3406284 h 3664269"/>
                <a:gd name="connsiteX18" fmla="*/ 607976 w 2162272"/>
                <a:gd name="connsiteY18" fmla="*/ 3374763 h 3664269"/>
                <a:gd name="connsiteX19" fmla="*/ 664126 w 2162272"/>
                <a:gd name="connsiteY19" fmla="*/ 3435339 h 3664269"/>
                <a:gd name="connsiteX20" fmla="*/ 944314 w 2162272"/>
                <a:gd name="connsiteY20" fmla="*/ 3384555 h 3664269"/>
                <a:gd name="connsiteX21" fmla="*/ 1210604 w 2162272"/>
                <a:gd name="connsiteY21" fmla="*/ 3430629 h 3664269"/>
                <a:gd name="connsiteX22" fmla="*/ 1378244 w 2162272"/>
                <a:gd name="connsiteY22" fmla="*/ 3560169 h 3664269"/>
                <a:gd name="connsiteX23" fmla="*/ 1637694 w 2162272"/>
                <a:gd name="connsiteY23" fmla="*/ 3661425 h 3664269"/>
                <a:gd name="connsiteX24" fmla="*/ 1690191 w 2162272"/>
                <a:gd name="connsiteY24" fmla="*/ 3487677 h 3664269"/>
                <a:gd name="connsiteX25" fmla="*/ 1805499 w 2162272"/>
                <a:gd name="connsiteY25" fmla="*/ 3417079 h 3664269"/>
                <a:gd name="connsiteX26" fmla="*/ 2035613 w 2162272"/>
                <a:gd name="connsiteY26" fmla="*/ 3375504 h 3664269"/>
                <a:gd name="connsiteX27" fmla="*/ 2160757 w 2162272"/>
                <a:gd name="connsiteY27" fmla="*/ 3026419 h 3664269"/>
                <a:gd name="connsiteX28" fmla="*/ 2092792 w 2162272"/>
                <a:gd name="connsiteY28" fmla="*/ 2831776 h 3664269"/>
                <a:gd name="connsiteX29" fmla="*/ 1917481 w 2162272"/>
                <a:gd name="connsiteY29" fmla="*/ 2663519 h 3664269"/>
                <a:gd name="connsiteX30" fmla="*/ 1763896 w 2162272"/>
                <a:gd name="connsiteY30" fmla="*/ 2419783 h 3664269"/>
                <a:gd name="connsiteX31" fmla="*/ 1652713 w 2162272"/>
                <a:gd name="connsiteY31" fmla="*/ 2110871 h 3664269"/>
                <a:gd name="connsiteX32" fmla="*/ 1620457 w 2162272"/>
                <a:gd name="connsiteY32" fmla="*/ 1743337 h 3664269"/>
                <a:gd name="connsiteX33" fmla="*/ 1654594 w 2162272"/>
                <a:gd name="connsiteY33" fmla="*/ 1245022 h 3664269"/>
                <a:gd name="connsiteX34" fmla="*/ 1698252 w 2162272"/>
                <a:gd name="connsiteY34" fmla="*/ 912293 h 3664269"/>
                <a:gd name="connsiteX35" fmla="*/ 1774484 w 2162272"/>
                <a:gd name="connsiteY35" fmla="*/ 504549 h 3664269"/>
                <a:gd name="connsiteX36" fmla="*/ 1853969 w 2162272"/>
                <a:gd name="connsiteY36" fmla="*/ 129893 h 3664269"/>
                <a:gd name="connsiteX37" fmla="*/ 1221920 w 2162272"/>
                <a:gd name="connsiteY37" fmla="*/ 0 h 3664269"/>
                <a:gd name="connsiteX38" fmla="*/ 1172830 w 2162272"/>
                <a:gd name="connsiteY38" fmla="*/ 256004 h 3664269"/>
                <a:gd name="connsiteX0" fmla="*/ 1172830 w 2162272"/>
                <a:gd name="connsiteY0" fmla="*/ 256004 h 3664269"/>
                <a:gd name="connsiteX1" fmla="*/ 1149644 w 2162272"/>
                <a:gd name="connsiteY1" fmla="*/ 481689 h 3664269"/>
                <a:gd name="connsiteX2" fmla="*/ 1058204 w 2162272"/>
                <a:gd name="connsiteY2" fmla="*/ 908409 h 3664269"/>
                <a:gd name="connsiteX3" fmla="*/ 943904 w 2162272"/>
                <a:gd name="connsiteY3" fmla="*/ 1373229 h 3664269"/>
                <a:gd name="connsiteX4" fmla="*/ 867704 w 2162272"/>
                <a:gd name="connsiteY4" fmla="*/ 1609449 h 3664269"/>
                <a:gd name="connsiteX5" fmla="*/ 764748 w 2162272"/>
                <a:gd name="connsiteY5" fmla="*/ 1842494 h 3664269"/>
                <a:gd name="connsiteX6" fmla="*/ 616244 w 2162272"/>
                <a:gd name="connsiteY6" fmla="*/ 2066649 h 3664269"/>
                <a:gd name="connsiteX7" fmla="*/ 393667 w 2162272"/>
                <a:gd name="connsiteY7" fmla="*/ 2366865 h 3664269"/>
                <a:gd name="connsiteX8" fmla="*/ 208571 w 2162272"/>
                <a:gd name="connsiteY8" fmla="*/ 2593607 h 3664269"/>
                <a:gd name="connsiteX9" fmla="*/ 143804 w 2162272"/>
                <a:gd name="connsiteY9" fmla="*/ 2699109 h 3664269"/>
                <a:gd name="connsiteX10" fmla="*/ 53782 w 2162272"/>
                <a:gd name="connsiteY10" fmla="*/ 2798986 h 3664269"/>
                <a:gd name="connsiteX11" fmla="*/ 3470 w 2162272"/>
                <a:gd name="connsiteY11" fmla="*/ 2927861 h 3664269"/>
                <a:gd name="connsiteX12" fmla="*/ 15488 w 2162272"/>
                <a:gd name="connsiteY12" fmla="*/ 3043286 h 3664269"/>
                <a:gd name="connsiteX13" fmla="*/ 104553 w 2162272"/>
                <a:gd name="connsiteY13" fmla="*/ 3122049 h 3664269"/>
                <a:gd name="connsiteX14" fmla="*/ 155412 w 2162272"/>
                <a:gd name="connsiteY14" fmla="*/ 3214819 h 3664269"/>
                <a:gd name="connsiteX15" fmla="*/ 243861 w 2162272"/>
                <a:gd name="connsiteY15" fmla="*/ 3352432 h 3664269"/>
                <a:gd name="connsiteX16" fmla="*/ 401576 w 2162272"/>
                <a:gd name="connsiteY16" fmla="*/ 3425001 h 3664269"/>
                <a:gd name="connsiteX17" fmla="*/ 527037 w 2162272"/>
                <a:gd name="connsiteY17" fmla="*/ 3406284 h 3664269"/>
                <a:gd name="connsiteX18" fmla="*/ 607976 w 2162272"/>
                <a:gd name="connsiteY18" fmla="*/ 3374763 h 3664269"/>
                <a:gd name="connsiteX19" fmla="*/ 664126 w 2162272"/>
                <a:gd name="connsiteY19" fmla="*/ 3435339 h 3664269"/>
                <a:gd name="connsiteX20" fmla="*/ 944314 w 2162272"/>
                <a:gd name="connsiteY20" fmla="*/ 3384555 h 3664269"/>
                <a:gd name="connsiteX21" fmla="*/ 1210604 w 2162272"/>
                <a:gd name="connsiteY21" fmla="*/ 3430629 h 3664269"/>
                <a:gd name="connsiteX22" fmla="*/ 1378244 w 2162272"/>
                <a:gd name="connsiteY22" fmla="*/ 3560169 h 3664269"/>
                <a:gd name="connsiteX23" fmla="*/ 1637694 w 2162272"/>
                <a:gd name="connsiteY23" fmla="*/ 3661425 h 3664269"/>
                <a:gd name="connsiteX24" fmla="*/ 1690191 w 2162272"/>
                <a:gd name="connsiteY24" fmla="*/ 3487677 h 3664269"/>
                <a:gd name="connsiteX25" fmla="*/ 1805499 w 2162272"/>
                <a:gd name="connsiteY25" fmla="*/ 3417079 h 3664269"/>
                <a:gd name="connsiteX26" fmla="*/ 2035613 w 2162272"/>
                <a:gd name="connsiteY26" fmla="*/ 3375504 h 3664269"/>
                <a:gd name="connsiteX27" fmla="*/ 2160757 w 2162272"/>
                <a:gd name="connsiteY27" fmla="*/ 3026419 h 3664269"/>
                <a:gd name="connsiteX28" fmla="*/ 2092792 w 2162272"/>
                <a:gd name="connsiteY28" fmla="*/ 2831776 h 3664269"/>
                <a:gd name="connsiteX29" fmla="*/ 1917481 w 2162272"/>
                <a:gd name="connsiteY29" fmla="*/ 2663519 h 3664269"/>
                <a:gd name="connsiteX30" fmla="*/ 1763896 w 2162272"/>
                <a:gd name="connsiteY30" fmla="*/ 2419783 h 3664269"/>
                <a:gd name="connsiteX31" fmla="*/ 1652713 w 2162272"/>
                <a:gd name="connsiteY31" fmla="*/ 2110871 h 3664269"/>
                <a:gd name="connsiteX32" fmla="*/ 1620457 w 2162272"/>
                <a:gd name="connsiteY32" fmla="*/ 1743337 h 3664269"/>
                <a:gd name="connsiteX33" fmla="*/ 1654594 w 2162272"/>
                <a:gd name="connsiteY33" fmla="*/ 1245022 h 3664269"/>
                <a:gd name="connsiteX34" fmla="*/ 1698252 w 2162272"/>
                <a:gd name="connsiteY34" fmla="*/ 912293 h 3664269"/>
                <a:gd name="connsiteX35" fmla="*/ 1774484 w 2162272"/>
                <a:gd name="connsiteY35" fmla="*/ 504549 h 3664269"/>
                <a:gd name="connsiteX36" fmla="*/ 1853969 w 2162272"/>
                <a:gd name="connsiteY36" fmla="*/ 129893 h 3664269"/>
                <a:gd name="connsiteX37" fmla="*/ 1221920 w 2162272"/>
                <a:gd name="connsiteY37" fmla="*/ 0 h 3664269"/>
                <a:gd name="connsiteX38" fmla="*/ 1172830 w 2162272"/>
                <a:gd name="connsiteY38" fmla="*/ 256004 h 3664269"/>
                <a:gd name="connsiteX0" fmla="*/ 1196902 w 2162272"/>
                <a:gd name="connsiteY0" fmla="*/ 216254 h 3664269"/>
                <a:gd name="connsiteX1" fmla="*/ 1149644 w 2162272"/>
                <a:gd name="connsiteY1" fmla="*/ 481689 h 3664269"/>
                <a:gd name="connsiteX2" fmla="*/ 1058204 w 2162272"/>
                <a:gd name="connsiteY2" fmla="*/ 908409 h 3664269"/>
                <a:gd name="connsiteX3" fmla="*/ 943904 w 2162272"/>
                <a:gd name="connsiteY3" fmla="*/ 1373229 h 3664269"/>
                <a:gd name="connsiteX4" fmla="*/ 867704 w 2162272"/>
                <a:gd name="connsiteY4" fmla="*/ 1609449 h 3664269"/>
                <a:gd name="connsiteX5" fmla="*/ 764748 w 2162272"/>
                <a:gd name="connsiteY5" fmla="*/ 1842494 h 3664269"/>
                <a:gd name="connsiteX6" fmla="*/ 616244 w 2162272"/>
                <a:gd name="connsiteY6" fmla="*/ 2066649 h 3664269"/>
                <a:gd name="connsiteX7" fmla="*/ 393667 w 2162272"/>
                <a:gd name="connsiteY7" fmla="*/ 2366865 h 3664269"/>
                <a:gd name="connsiteX8" fmla="*/ 208571 w 2162272"/>
                <a:gd name="connsiteY8" fmla="*/ 2593607 h 3664269"/>
                <a:gd name="connsiteX9" fmla="*/ 143804 w 2162272"/>
                <a:gd name="connsiteY9" fmla="*/ 2699109 h 3664269"/>
                <a:gd name="connsiteX10" fmla="*/ 53782 w 2162272"/>
                <a:gd name="connsiteY10" fmla="*/ 2798986 h 3664269"/>
                <a:gd name="connsiteX11" fmla="*/ 3470 w 2162272"/>
                <a:gd name="connsiteY11" fmla="*/ 2927861 h 3664269"/>
                <a:gd name="connsiteX12" fmla="*/ 15488 w 2162272"/>
                <a:gd name="connsiteY12" fmla="*/ 3043286 h 3664269"/>
                <a:gd name="connsiteX13" fmla="*/ 104553 w 2162272"/>
                <a:gd name="connsiteY13" fmla="*/ 3122049 h 3664269"/>
                <a:gd name="connsiteX14" fmla="*/ 155412 w 2162272"/>
                <a:gd name="connsiteY14" fmla="*/ 3214819 h 3664269"/>
                <a:gd name="connsiteX15" fmla="*/ 243861 w 2162272"/>
                <a:gd name="connsiteY15" fmla="*/ 3352432 h 3664269"/>
                <a:gd name="connsiteX16" fmla="*/ 401576 w 2162272"/>
                <a:gd name="connsiteY16" fmla="*/ 3425001 h 3664269"/>
                <a:gd name="connsiteX17" fmla="*/ 527037 w 2162272"/>
                <a:gd name="connsiteY17" fmla="*/ 3406284 h 3664269"/>
                <a:gd name="connsiteX18" fmla="*/ 607976 w 2162272"/>
                <a:gd name="connsiteY18" fmla="*/ 3374763 h 3664269"/>
                <a:gd name="connsiteX19" fmla="*/ 664126 w 2162272"/>
                <a:gd name="connsiteY19" fmla="*/ 3435339 h 3664269"/>
                <a:gd name="connsiteX20" fmla="*/ 944314 w 2162272"/>
                <a:gd name="connsiteY20" fmla="*/ 3384555 h 3664269"/>
                <a:gd name="connsiteX21" fmla="*/ 1210604 w 2162272"/>
                <a:gd name="connsiteY21" fmla="*/ 3430629 h 3664269"/>
                <a:gd name="connsiteX22" fmla="*/ 1378244 w 2162272"/>
                <a:gd name="connsiteY22" fmla="*/ 3560169 h 3664269"/>
                <a:gd name="connsiteX23" fmla="*/ 1637694 w 2162272"/>
                <a:gd name="connsiteY23" fmla="*/ 3661425 h 3664269"/>
                <a:gd name="connsiteX24" fmla="*/ 1690191 w 2162272"/>
                <a:gd name="connsiteY24" fmla="*/ 3487677 h 3664269"/>
                <a:gd name="connsiteX25" fmla="*/ 1805499 w 2162272"/>
                <a:gd name="connsiteY25" fmla="*/ 3417079 h 3664269"/>
                <a:gd name="connsiteX26" fmla="*/ 2035613 w 2162272"/>
                <a:gd name="connsiteY26" fmla="*/ 3375504 h 3664269"/>
                <a:gd name="connsiteX27" fmla="*/ 2160757 w 2162272"/>
                <a:gd name="connsiteY27" fmla="*/ 3026419 h 3664269"/>
                <a:gd name="connsiteX28" fmla="*/ 2092792 w 2162272"/>
                <a:gd name="connsiteY28" fmla="*/ 2831776 h 3664269"/>
                <a:gd name="connsiteX29" fmla="*/ 1917481 w 2162272"/>
                <a:gd name="connsiteY29" fmla="*/ 2663519 h 3664269"/>
                <a:gd name="connsiteX30" fmla="*/ 1763896 w 2162272"/>
                <a:gd name="connsiteY30" fmla="*/ 2419783 h 3664269"/>
                <a:gd name="connsiteX31" fmla="*/ 1652713 w 2162272"/>
                <a:gd name="connsiteY31" fmla="*/ 2110871 h 3664269"/>
                <a:gd name="connsiteX32" fmla="*/ 1620457 w 2162272"/>
                <a:gd name="connsiteY32" fmla="*/ 1743337 h 3664269"/>
                <a:gd name="connsiteX33" fmla="*/ 1654594 w 2162272"/>
                <a:gd name="connsiteY33" fmla="*/ 1245022 h 3664269"/>
                <a:gd name="connsiteX34" fmla="*/ 1698252 w 2162272"/>
                <a:gd name="connsiteY34" fmla="*/ 912293 h 3664269"/>
                <a:gd name="connsiteX35" fmla="*/ 1774484 w 2162272"/>
                <a:gd name="connsiteY35" fmla="*/ 504549 h 3664269"/>
                <a:gd name="connsiteX36" fmla="*/ 1853969 w 2162272"/>
                <a:gd name="connsiteY36" fmla="*/ 129893 h 3664269"/>
                <a:gd name="connsiteX37" fmla="*/ 1221920 w 2162272"/>
                <a:gd name="connsiteY37" fmla="*/ 0 h 3664269"/>
                <a:gd name="connsiteX38" fmla="*/ 1196902 w 2162272"/>
                <a:gd name="connsiteY38" fmla="*/ 216254 h 3664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162272" h="3664269">
                  <a:moveTo>
                    <a:pt x="1196902" y="216254"/>
                  </a:moveTo>
                  <a:cubicBezTo>
                    <a:pt x="1184202" y="301344"/>
                    <a:pt x="1172760" y="366330"/>
                    <a:pt x="1149644" y="481689"/>
                  </a:cubicBezTo>
                  <a:cubicBezTo>
                    <a:pt x="1126528" y="597048"/>
                    <a:pt x="1092494" y="759819"/>
                    <a:pt x="1058204" y="908409"/>
                  </a:cubicBezTo>
                  <a:cubicBezTo>
                    <a:pt x="1023914" y="1056999"/>
                    <a:pt x="975654" y="1256389"/>
                    <a:pt x="943904" y="1373229"/>
                  </a:cubicBezTo>
                  <a:cubicBezTo>
                    <a:pt x="912154" y="1490069"/>
                    <a:pt x="897563" y="1531238"/>
                    <a:pt x="867704" y="1609449"/>
                  </a:cubicBezTo>
                  <a:cubicBezTo>
                    <a:pt x="837845" y="1687660"/>
                    <a:pt x="806658" y="1766294"/>
                    <a:pt x="764748" y="1842494"/>
                  </a:cubicBezTo>
                  <a:cubicBezTo>
                    <a:pt x="710752" y="1955834"/>
                    <a:pt x="678091" y="1979254"/>
                    <a:pt x="616244" y="2066649"/>
                  </a:cubicBezTo>
                  <a:cubicBezTo>
                    <a:pt x="554397" y="2154044"/>
                    <a:pt x="461612" y="2279039"/>
                    <a:pt x="393667" y="2366865"/>
                  </a:cubicBezTo>
                  <a:cubicBezTo>
                    <a:pt x="325722" y="2454691"/>
                    <a:pt x="250215" y="2538233"/>
                    <a:pt x="208571" y="2593607"/>
                  </a:cubicBezTo>
                  <a:cubicBezTo>
                    <a:pt x="166927" y="2648981"/>
                    <a:pt x="169602" y="2664879"/>
                    <a:pt x="143804" y="2699109"/>
                  </a:cubicBezTo>
                  <a:cubicBezTo>
                    <a:pt x="118006" y="2733339"/>
                    <a:pt x="77171" y="2760861"/>
                    <a:pt x="53782" y="2798986"/>
                  </a:cubicBezTo>
                  <a:cubicBezTo>
                    <a:pt x="30393" y="2837111"/>
                    <a:pt x="9852" y="2887144"/>
                    <a:pt x="3470" y="2927861"/>
                  </a:cubicBezTo>
                  <a:cubicBezTo>
                    <a:pt x="-2912" y="2968578"/>
                    <a:pt x="-1359" y="3010921"/>
                    <a:pt x="15488" y="3043286"/>
                  </a:cubicBezTo>
                  <a:cubicBezTo>
                    <a:pt x="32335" y="3075651"/>
                    <a:pt x="81232" y="3093460"/>
                    <a:pt x="104553" y="3122049"/>
                  </a:cubicBezTo>
                  <a:cubicBezTo>
                    <a:pt x="127874" y="3150638"/>
                    <a:pt x="132194" y="3176422"/>
                    <a:pt x="155412" y="3214819"/>
                  </a:cubicBezTo>
                  <a:cubicBezTo>
                    <a:pt x="178630" y="3253216"/>
                    <a:pt x="202834" y="3317402"/>
                    <a:pt x="243861" y="3352432"/>
                  </a:cubicBezTo>
                  <a:cubicBezTo>
                    <a:pt x="284888" y="3387462"/>
                    <a:pt x="354380" y="3416026"/>
                    <a:pt x="401576" y="3425001"/>
                  </a:cubicBezTo>
                  <a:cubicBezTo>
                    <a:pt x="448772" y="3433976"/>
                    <a:pt x="492637" y="3414657"/>
                    <a:pt x="527037" y="3406284"/>
                  </a:cubicBezTo>
                  <a:cubicBezTo>
                    <a:pt x="561437" y="3397911"/>
                    <a:pt x="585128" y="3369921"/>
                    <a:pt x="607976" y="3374763"/>
                  </a:cubicBezTo>
                  <a:cubicBezTo>
                    <a:pt x="630824" y="3379605"/>
                    <a:pt x="608070" y="3433707"/>
                    <a:pt x="664126" y="3435339"/>
                  </a:cubicBezTo>
                  <a:cubicBezTo>
                    <a:pt x="720182" y="3436971"/>
                    <a:pt x="853234" y="3385340"/>
                    <a:pt x="944314" y="3384555"/>
                  </a:cubicBezTo>
                  <a:cubicBezTo>
                    <a:pt x="1035394" y="3383770"/>
                    <a:pt x="1138282" y="3401360"/>
                    <a:pt x="1210604" y="3430629"/>
                  </a:cubicBezTo>
                  <a:cubicBezTo>
                    <a:pt x="1282926" y="3459898"/>
                    <a:pt x="1307062" y="3521703"/>
                    <a:pt x="1378244" y="3560169"/>
                  </a:cubicBezTo>
                  <a:cubicBezTo>
                    <a:pt x="1485746" y="3648456"/>
                    <a:pt x="1585703" y="3673507"/>
                    <a:pt x="1637694" y="3661425"/>
                  </a:cubicBezTo>
                  <a:cubicBezTo>
                    <a:pt x="1693050" y="3631898"/>
                    <a:pt x="1662224" y="3528401"/>
                    <a:pt x="1690191" y="3487677"/>
                  </a:cubicBezTo>
                  <a:cubicBezTo>
                    <a:pt x="1718158" y="3446953"/>
                    <a:pt x="1758128" y="3399915"/>
                    <a:pt x="1805499" y="3417079"/>
                  </a:cubicBezTo>
                  <a:cubicBezTo>
                    <a:pt x="1852870" y="3434243"/>
                    <a:pt x="1976403" y="3440614"/>
                    <a:pt x="2035613" y="3375504"/>
                  </a:cubicBezTo>
                  <a:cubicBezTo>
                    <a:pt x="2094823" y="3310394"/>
                    <a:pt x="2151227" y="3117040"/>
                    <a:pt x="2160757" y="3026419"/>
                  </a:cubicBezTo>
                  <a:cubicBezTo>
                    <a:pt x="2170287" y="2935798"/>
                    <a:pt x="2133338" y="2892259"/>
                    <a:pt x="2092792" y="2831776"/>
                  </a:cubicBezTo>
                  <a:cubicBezTo>
                    <a:pt x="2052246" y="2771293"/>
                    <a:pt x="1972586" y="2727853"/>
                    <a:pt x="1917481" y="2663519"/>
                  </a:cubicBezTo>
                  <a:cubicBezTo>
                    <a:pt x="1866286" y="2582274"/>
                    <a:pt x="1808024" y="2511891"/>
                    <a:pt x="1763896" y="2419783"/>
                  </a:cubicBezTo>
                  <a:cubicBezTo>
                    <a:pt x="1719768" y="2327675"/>
                    <a:pt x="1676619" y="2223612"/>
                    <a:pt x="1652713" y="2110871"/>
                  </a:cubicBezTo>
                  <a:cubicBezTo>
                    <a:pt x="1628807" y="1998130"/>
                    <a:pt x="1620144" y="1887645"/>
                    <a:pt x="1620457" y="1743337"/>
                  </a:cubicBezTo>
                  <a:cubicBezTo>
                    <a:pt x="1620770" y="1599029"/>
                    <a:pt x="1641628" y="1383529"/>
                    <a:pt x="1654594" y="1245022"/>
                  </a:cubicBezTo>
                  <a:cubicBezTo>
                    <a:pt x="1667560" y="1106515"/>
                    <a:pt x="1675392" y="1051993"/>
                    <a:pt x="1698252" y="912293"/>
                  </a:cubicBezTo>
                  <a:cubicBezTo>
                    <a:pt x="1723663" y="776378"/>
                    <a:pt x="1748531" y="634949"/>
                    <a:pt x="1774484" y="504549"/>
                  </a:cubicBezTo>
                  <a:cubicBezTo>
                    <a:pt x="1800437" y="374149"/>
                    <a:pt x="1813231" y="309623"/>
                    <a:pt x="1853969" y="129893"/>
                  </a:cubicBezTo>
                  <a:cubicBezTo>
                    <a:pt x="1597106" y="59538"/>
                    <a:pt x="1441187" y="18641"/>
                    <a:pt x="1221920" y="0"/>
                  </a:cubicBezTo>
                  <a:lnTo>
                    <a:pt x="1196902" y="216254"/>
                  </a:lnTo>
                  <a:close/>
                </a:path>
              </a:pathLst>
            </a:custGeom>
            <a:noFill/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</p:grpSp>
    </p:spTree>
    <p:extLst>
      <p:ext uri="{BB962C8B-B14F-4D97-AF65-F5344CB8AC3E}">
        <p14:creationId xmlns:p14="http://schemas.microsoft.com/office/powerpoint/2010/main" val="119834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X-ray of a bone with a broken bone&#10;&#10;Description automatically generated">
            <a:extLst>
              <a:ext uri="{FF2B5EF4-FFF2-40B4-BE49-F238E27FC236}">
                <a16:creationId xmlns:a16="http://schemas.microsoft.com/office/drawing/2014/main" id="{B90D8800-7576-4EA1-A6FE-330F513555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" t="2780" r="2840" b="2473"/>
          <a:stretch/>
        </p:blipFill>
        <p:spPr>
          <a:xfrm>
            <a:off x="3161488" y="710119"/>
            <a:ext cx="6459167" cy="6468894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C9C8F94-59BF-4A66-A73C-2D9D798F9D6C}"/>
              </a:ext>
            </a:extLst>
          </p:cNvPr>
          <p:cNvSpPr/>
          <p:nvPr/>
        </p:nvSpPr>
        <p:spPr>
          <a:xfrm>
            <a:off x="5815043" y="795001"/>
            <a:ext cx="1705896" cy="3638715"/>
          </a:xfrm>
          <a:custGeom>
            <a:avLst/>
            <a:gdLst>
              <a:gd name="connsiteX0" fmla="*/ 177800 w 1212850"/>
              <a:gd name="connsiteY0" fmla="*/ 0 h 2641600"/>
              <a:gd name="connsiteX1" fmla="*/ 215900 w 1212850"/>
              <a:gd name="connsiteY1" fmla="*/ 565150 h 2641600"/>
              <a:gd name="connsiteX2" fmla="*/ 215900 w 1212850"/>
              <a:gd name="connsiteY2" fmla="*/ 901700 h 2641600"/>
              <a:gd name="connsiteX3" fmla="*/ 196850 w 1212850"/>
              <a:gd name="connsiteY3" fmla="*/ 1085850 h 2641600"/>
              <a:gd name="connsiteX4" fmla="*/ 196850 w 1212850"/>
              <a:gd name="connsiteY4" fmla="*/ 1263650 h 2641600"/>
              <a:gd name="connsiteX5" fmla="*/ 120650 w 1212850"/>
              <a:gd name="connsiteY5" fmla="*/ 1657350 h 2641600"/>
              <a:gd name="connsiteX6" fmla="*/ 38100 w 1212850"/>
              <a:gd name="connsiteY6" fmla="*/ 2012950 h 2641600"/>
              <a:gd name="connsiteX7" fmla="*/ 0 w 1212850"/>
              <a:gd name="connsiteY7" fmla="*/ 2152650 h 2641600"/>
              <a:gd name="connsiteX8" fmla="*/ 19050 w 1212850"/>
              <a:gd name="connsiteY8" fmla="*/ 2254250 h 2641600"/>
              <a:gd name="connsiteX9" fmla="*/ 6350 w 1212850"/>
              <a:gd name="connsiteY9" fmla="*/ 2476500 h 2641600"/>
              <a:gd name="connsiteX10" fmla="*/ 63500 w 1212850"/>
              <a:gd name="connsiteY10" fmla="*/ 2590800 h 2641600"/>
              <a:gd name="connsiteX11" fmla="*/ 292100 w 1212850"/>
              <a:gd name="connsiteY11" fmla="*/ 2641600 h 2641600"/>
              <a:gd name="connsiteX12" fmla="*/ 444500 w 1212850"/>
              <a:gd name="connsiteY12" fmla="*/ 2514600 h 2641600"/>
              <a:gd name="connsiteX13" fmla="*/ 590550 w 1212850"/>
              <a:gd name="connsiteY13" fmla="*/ 2438400 h 2641600"/>
              <a:gd name="connsiteX14" fmla="*/ 723900 w 1212850"/>
              <a:gd name="connsiteY14" fmla="*/ 2393950 h 2641600"/>
              <a:gd name="connsiteX15" fmla="*/ 901700 w 1212850"/>
              <a:gd name="connsiteY15" fmla="*/ 2349500 h 2641600"/>
              <a:gd name="connsiteX16" fmla="*/ 1092200 w 1212850"/>
              <a:gd name="connsiteY16" fmla="*/ 2216150 h 2641600"/>
              <a:gd name="connsiteX17" fmla="*/ 1181100 w 1212850"/>
              <a:gd name="connsiteY17" fmla="*/ 2063750 h 2641600"/>
              <a:gd name="connsiteX18" fmla="*/ 1212850 w 1212850"/>
              <a:gd name="connsiteY18" fmla="*/ 1936750 h 2641600"/>
              <a:gd name="connsiteX19" fmla="*/ 1111250 w 1212850"/>
              <a:gd name="connsiteY19" fmla="*/ 1797050 h 2641600"/>
              <a:gd name="connsiteX20" fmla="*/ 990600 w 1212850"/>
              <a:gd name="connsiteY20" fmla="*/ 1606550 h 2641600"/>
              <a:gd name="connsiteX21" fmla="*/ 876300 w 1212850"/>
              <a:gd name="connsiteY21" fmla="*/ 1238250 h 2641600"/>
              <a:gd name="connsiteX22" fmla="*/ 812800 w 1212850"/>
              <a:gd name="connsiteY22" fmla="*/ 946150 h 2641600"/>
              <a:gd name="connsiteX23" fmla="*/ 723900 w 1212850"/>
              <a:gd name="connsiteY23" fmla="*/ 558800 h 2641600"/>
              <a:gd name="connsiteX24" fmla="*/ 628650 w 1212850"/>
              <a:gd name="connsiteY24" fmla="*/ 19050 h 2641600"/>
              <a:gd name="connsiteX25" fmla="*/ 177800 w 1212850"/>
              <a:gd name="connsiteY25" fmla="*/ 0 h 2641600"/>
              <a:gd name="connsiteX0" fmla="*/ 177800 w 1212850"/>
              <a:gd name="connsiteY0" fmla="*/ 0 h 2641600"/>
              <a:gd name="connsiteX1" fmla="*/ 215900 w 1212850"/>
              <a:gd name="connsiteY1" fmla="*/ 565150 h 2641600"/>
              <a:gd name="connsiteX2" fmla="*/ 215900 w 1212850"/>
              <a:gd name="connsiteY2" fmla="*/ 901700 h 2641600"/>
              <a:gd name="connsiteX3" fmla="*/ 196850 w 1212850"/>
              <a:gd name="connsiteY3" fmla="*/ 1085850 h 2641600"/>
              <a:gd name="connsiteX4" fmla="*/ 196850 w 1212850"/>
              <a:gd name="connsiteY4" fmla="*/ 1263650 h 2641600"/>
              <a:gd name="connsiteX5" fmla="*/ 120650 w 1212850"/>
              <a:gd name="connsiteY5" fmla="*/ 1657350 h 2641600"/>
              <a:gd name="connsiteX6" fmla="*/ 38100 w 1212850"/>
              <a:gd name="connsiteY6" fmla="*/ 2012950 h 2641600"/>
              <a:gd name="connsiteX7" fmla="*/ 0 w 1212850"/>
              <a:gd name="connsiteY7" fmla="*/ 2152650 h 2641600"/>
              <a:gd name="connsiteX8" fmla="*/ 19050 w 1212850"/>
              <a:gd name="connsiteY8" fmla="*/ 2254250 h 2641600"/>
              <a:gd name="connsiteX9" fmla="*/ 6350 w 1212850"/>
              <a:gd name="connsiteY9" fmla="*/ 2476500 h 2641600"/>
              <a:gd name="connsiteX10" fmla="*/ 63500 w 1212850"/>
              <a:gd name="connsiteY10" fmla="*/ 2590800 h 2641600"/>
              <a:gd name="connsiteX11" fmla="*/ 292100 w 1212850"/>
              <a:gd name="connsiteY11" fmla="*/ 2641600 h 2641600"/>
              <a:gd name="connsiteX12" fmla="*/ 444500 w 1212850"/>
              <a:gd name="connsiteY12" fmla="*/ 2514600 h 2641600"/>
              <a:gd name="connsiteX13" fmla="*/ 590550 w 1212850"/>
              <a:gd name="connsiteY13" fmla="*/ 2438400 h 2641600"/>
              <a:gd name="connsiteX14" fmla="*/ 723900 w 1212850"/>
              <a:gd name="connsiteY14" fmla="*/ 2393950 h 2641600"/>
              <a:gd name="connsiteX15" fmla="*/ 901700 w 1212850"/>
              <a:gd name="connsiteY15" fmla="*/ 2349500 h 2641600"/>
              <a:gd name="connsiteX16" fmla="*/ 1092200 w 1212850"/>
              <a:gd name="connsiteY16" fmla="*/ 2216150 h 2641600"/>
              <a:gd name="connsiteX17" fmla="*/ 1181100 w 1212850"/>
              <a:gd name="connsiteY17" fmla="*/ 2063750 h 2641600"/>
              <a:gd name="connsiteX18" fmla="*/ 1212850 w 1212850"/>
              <a:gd name="connsiteY18" fmla="*/ 1936750 h 2641600"/>
              <a:gd name="connsiteX19" fmla="*/ 1111250 w 1212850"/>
              <a:gd name="connsiteY19" fmla="*/ 1797050 h 2641600"/>
              <a:gd name="connsiteX20" fmla="*/ 990600 w 1212850"/>
              <a:gd name="connsiteY20" fmla="*/ 1606550 h 2641600"/>
              <a:gd name="connsiteX21" fmla="*/ 876300 w 1212850"/>
              <a:gd name="connsiteY21" fmla="*/ 1238250 h 2641600"/>
              <a:gd name="connsiteX22" fmla="*/ 812800 w 1212850"/>
              <a:gd name="connsiteY22" fmla="*/ 946150 h 2641600"/>
              <a:gd name="connsiteX23" fmla="*/ 723900 w 1212850"/>
              <a:gd name="connsiteY23" fmla="*/ 558800 h 2641600"/>
              <a:gd name="connsiteX24" fmla="*/ 628650 w 1212850"/>
              <a:gd name="connsiteY24" fmla="*/ 19050 h 2641600"/>
              <a:gd name="connsiteX25" fmla="*/ 177800 w 1212850"/>
              <a:gd name="connsiteY25" fmla="*/ 0 h 2641600"/>
              <a:gd name="connsiteX0" fmla="*/ 177800 w 1212850"/>
              <a:gd name="connsiteY0" fmla="*/ 0 h 2641600"/>
              <a:gd name="connsiteX1" fmla="*/ 215900 w 1212850"/>
              <a:gd name="connsiteY1" fmla="*/ 565150 h 2641600"/>
              <a:gd name="connsiteX2" fmla="*/ 215900 w 1212850"/>
              <a:gd name="connsiteY2" fmla="*/ 901700 h 2641600"/>
              <a:gd name="connsiteX3" fmla="*/ 196850 w 1212850"/>
              <a:gd name="connsiteY3" fmla="*/ 1085850 h 2641600"/>
              <a:gd name="connsiteX4" fmla="*/ 196850 w 1212850"/>
              <a:gd name="connsiteY4" fmla="*/ 1263650 h 2641600"/>
              <a:gd name="connsiteX5" fmla="*/ 120650 w 1212850"/>
              <a:gd name="connsiteY5" fmla="*/ 1657350 h 2641600"/>
              <a:gd name="connsiteX6" fmla="*/ 38100 w 1212850"/>
              <a:gd name="connsiteY6" fmla="*/ 2012950 h 2641600"/>
              <a:gd name="connsiteX7" fmla="*/ 0 w 1212850"/>
              <a:gd name="connsiteY7" fmla="*/ 2152650 h 2641600"/>
              <a:gd name="connsiteX8" fmla="*/ 19050 w 1212850"/>
              <a:gd name="connsiteY8" fmla="*/ 2254250 h 2641600"/>
              <a:gd name="connsiteX9" fmla="*/ 6350 w 1212850"/>
              <a:gd name="connsiteY9" fmla="*/ 2476500 h 2641600"/>
              <a:gd name="connsiteX10" fmla="*/ 63500 w 1212850"/>
              <a:gd name="connsiteY10" fmla="*/ 2590800 h 2641600"/>
              <a:gd name="connsiteX11" fmla="*/ 292100 w 1212850"/>
              <a:gd name="connsiteY11" fmla="*/ 2641600 h 2641600"/>
              <a:gd name="connsiteX12" fmla="*/ 444500 w 1212850"/>
              <a:gd name="connsiteY12" fmla="*/ 2514600 h 2641600"/>
              <a:gd name="connsiteX13" fmla="*/ 590550 w 1212850"/>
              <a:gd name="connsiteY13" fmla="*/ 2438400 h 2641600"/>
              <a:gd name="connsiteX14" fmla="*/ 723900 w 1212850"/>
              <a:gd name="connsiteY14" fmla="*/ 2393950 h 2641600"/>
              <a:gd name="connsiteX15" fmla="*/ 901700 w 1212850"/>
              <a:gd name="connsiteY15" fmla="*/ 2349500 h 2641600"/>
              <a:gd name="connsiteX16" fmla="*/ 1092200 w 1212850"/>
              <a:gd name="connsiteY16" fmla="*/ 2216150 h 2641600"/>
              <a:gd name="connsiteX17" fmla="*/ 1181100 w 1212850"/>
              <a:gd name="connsiteY17" fmla="*/ 2063750 h 2641600"/>
              <a:gd name="connsiteX18" fmla="*/ 1212850 w 1212850"/>
              <a:gd name="connsiteY18" fmla="*/ 1936750 h 2641600"/>
              <a:gd name="connsiteX19" fmla="*/ 1111250 w 1212850"/>
              <a:gd name="connsiteY19" fmla="*/ 1797050 h 2641600"/>
              <a:gd name="connsiteX20" fmla="*/ 990600 w 1212850"/>
              <a:gd name="connsiteY20" fmla="*/ 1606550 h 2641600"/>
              <a:gd name="connsiteX21" fmla="*/ 876300 w 1212850"/>
              <a:gd name="connsiteY21" fmla="*/ 1238250 h 2641600"/>
              <a:gd name="connsiteX22" fmla="*/ 812800 w 1212850"/>
              <a:gd name="connsiteY22" fmla="*/ 946150 h 2641600"/>
              <a:gd name="connsiteX23" fmla="*/ 723900 w 1212850"/>
              <a:gd name="connsiteY23" fmla="*/ 558800 h 2641600"/>
              <a:gd name="connsiteX24" fmla="*/ 628650 w 1212850"/>
              <a:gd name="connsiteY24" fmla="*/ 19050 h 2641600"/>
              <a:gd name="connsiteX25" fmla="*/ 177800 w 1212850"/>
              <a:gd name="connsiteY25" fmla="*/ 0 h 2641600"/>
              <a:gd name="connsiteX0" fmla="*/ 177800 w 1212850"/>
              <a:gd name="connsiteY0" fmla="*/ 0 h 2641600"/>
              <a:gd name="connsiteX1" fmla="*/ 215900 w 1212850"/>
              <a:gd name="connsiteY1" fmla="*/ 565150 h 2641600"/>
              <a:gd name="connsiteX2" fmla="*/ 215900 w 1212850"/>
              <a:gd name="connsiteY2" fmla="*/ 901700 h 2641600"/>
              <a:gd name="connsiteX3" fmla="*/ 196850 w 1212850"/>
              <a:gd name="connsiteY3" fmla="*/ 1085850 h 2641600"/>
              <a:gd name="connsiteX4" fmla="*/ 196850 w 1212850"/>
              <a:gd name="connsiteY4" fmla="*/ 1263650 h 2641600"/>
              <a:gd name="connsiteX5" fmla="*/ 120650 w 1212850"/>
              <a:gd name="connsiteY5" fmla="*/ 1657350 h 2641600"/>
              <a:gd name="connsiteX6" fmla="*/ 38100 w 1212850"/>
              <a:gd name="connsiteY6" fmla="*/ 2012950 h 2641600"/>
              <a:gd name="connsiteX7" fmla="*/ 0 w 1212850"/>
              <a:gd name="connsiteY7" fmla="*/ 2152650 h 2641600"/>
              <a:gd name="connsiteX8" fmla="*/ 19050 w 1212850"/>
              <a:gd name="connsiteY8" fmla="*/ 2254250 h 2641600"/>
              <a:gd name="connsiteX9" fmla="*/ 6350 w 1212850"/>
              <a:gd name="connsiteY9" fmla="*/ 2476500 h 2641600"/>
              <a:gd name="connsiteX10" fmla="*/ 63500 w 1212850"/>
              <a:gd name="connsiteY10" fmla="*/ 2590800 h 2641600"/>
              <a:gd name="connsiteX11" fmla="*/ 292100 w 1212850"/>
              <a:gd name="connsiteY11" fmla="*/ 2641600 h 2641600"/>
              <a:gd name="connsiteX12" fmla="*/ 444500 w 1212850"/>
              <a:gd name="connsiteY12" fmla="*/ 2514600 h 2641600"/>
              <a:gd name="connsiteX13" fmla="*/ 590550 w 1212850"/>
              <a:gd name="connsiteY13" fmla="*/ 2438400 h 2641600"/>
              <a:gd name="connsiteX14" fmla="*/ 723900 w 1212850"/>
              <a:gd name="connsiteY14" fmla="*/ 2393950 h 2641600"/>
              <a:gd name="connsiteX15" fmla="*/ 901700 w 1212850"/>
              <a:gd name="connsiteY15" fmla="*/ 2349500 h 2641600"/>
              <a:gd name="connsiteX16" fmla="*/ 1092200 w 1212850"/>
              <a:gd name="connsiteY16" fmla="*/ 2216150 h 2641600"/>
              <a:gd name="connsiteX17" fmla="*/ 1181100 w 1212850"/>
              <a:gd name="connsiteY17" fmla="*/ 2063750 h 2641600"/>
              <a:gd name="connsiteX18" fmla="*/ 1212850 w 1212850"/>
              <a:gd name="connsiteY18" fmla="*/ 1936750 h 2641600"/>
              <a:gd name="connsiteX19" fmla="*/ 1111250 w 1212850"/>
              <a:gd name="connsiteY19" fmla="*/ 1797050 h 2641600"/>
              <a:gd name="connsiteX20" fmla="*/ 990600 w 1212850"/>
              <a:gd name="connsiteY20" fmla="*/ 1606550 h 2641600"/>
              <a:gd name="connsiteX21" fmla="*/ 859632 w 1212850"/>
              <a:gd name="connsiteY21" fmla="*/ 1240631 h 2641600"/>
              <a:gd name="connsiteX22" fmla="*/ 812800 w 1212850"/>
              <a:gd name="connsiteY22" fmla="*/ 946150 h 2641600"/>
              <a:gd name="connsiteX23" fmla="*/ 723900 w 1212850"/>
              <a:gd name="connsiteY23" fmla="*/ 558800 h 2641600"/>
              <a:gd name="connsiteX24" fmla="*/ 628650 w 1212850"/>
              <a:gd name="connsiteY24" fmla="*/ 19050 h 2641600"/>
              <a:gd name="connsiteX25" fmla="*/ 177800 w 1212850"/>
              <a:gd name="connsiteY25" fmla="*/ 0 h 2641600"/>
              <a:gd name="connsiteX0" fmla="*/ 177800 w 1212850"/>
              <a:gd name="connsiteY0" fmla="*/ 0 h 2641600"/>
              <a:gd name="connsiteX1" fmla="*/ 215900 w 1212850"/>
              <a:gd name="connsiteY1" fmla="*/ 565150 h 2641600"/>
              <a:gd name="connsiteX2" fmla="*/ 215900 w 1212850"/>
              <a:gd name="connsiteY2" fmla="*/ 901700 h 2641600"/>
              <a:gd name="connsiteX3" fmla="*/ 196850 w 1212850"/>
              <a:gd name="connsiteY3" fmla="*/ 1085850 h 2641600"/>
              <a:gd name="connsiteX4" fmla="*/ 196850 w 1212850"/>
              <a:gd name="connsiteY4" fmla="*/ 1263650 h 2641600"/>
              <a:gd name="connsiteX5" fmla="*/ 120650 w 1212850"/>
              <a:gd name="connsiteY5" fmla="*/ 1657350 h 2641600"/>
              <a:gd name="connsiteX6" fmla="*/ 38100 w 1212850"/>
              <a:gd name="connsiteY6" fmla="*/ 2012950 h 2641600"/>
              <a:gd name="connsiteX7" fmla="*/ 0 w 1212850"/>
              <a:gd name="connsiteY7" fmla="*/ 2152650 h 2641600"/>
              <a:gd name="connsiteX8" fmla="*/ 19050 w 1212850"/>
              <a:gd name="connsiteY8" fmla="*/ 2254250 h 2641600"/>
              <a:gd name="connsiteX9" fmla="*/ 6350 w 1212850"/>
              <a:gd name="connsiteY9" fmla="*/ 2476500 h 2641600"/>
              <a:gd name="connsiteX10" fmla="*/ 63500 w 1212850"/>
              <a:gd name="connsiteY10" fmla="*/ 2590800 h 2641600"/>
              <a:gd name="connsiteX11" fmla="*/ 292100 w 1212850"/>
              <a:gd name="connsiteY11" fmla="*/ 2641600 h 2641600"/>
              <a:gd name="connsiteX12" fmla="*/ 444500 w 1212850"/>
              <a:gd name="connsiteY12" fmla="*/ 2514600 h 2641600"/>
              <a:gd name="connsiteX13" fmla="*/ 590550 w 1212850"/>
              <a:gd name="connsiteY13" fmla="*/ 2438400 h 2641600"/>
              <a:gd name="connsiteX14" fmla="*/ 723900 w 1212850"/>
              <a:gd name="connsiteY14" fmla="*/ 2393950 h 2641600"/>
              <a:gd name="connsiteX15" fmla="*/ 901700 w 1212850"/>
              <a:gd name="connsiteY15" fmla="*/ 2349500 h 2641600"/>
              <a:gd name="connsiteX16" fmla="*/ 1092200 w 1212850"/>
              <a:gd name="connsiteY16" fmla="*/ 2216150 h 2641600"/>
              <a:gd name="connsiteX17" fmla="*/ 1181100 w 1212850"/>
              <a:gd name="connsiteY17" fmla="*/ 2063750 h 2641600"/>
              <a:gd name="connsiteX18" fmla="*/ 1212850 w 1212850"/>
              <a:gd name="connsiteY18" fmla="*/ 1936750 h 2641600"/>
              <a:gd name="connsiteX19" fmla="*/ 1111250 w 1212850"/>
              <a:gd name="connsiteY19" fmla="*/ 1797050 h 2641600"/>
              <a:gd name="connsiteX20" fmla="*/ 990600 w 1212850"/>
              <a:gd name="connsiteY20" fmla="*/ 1606550 h 2641600"/>
              <a:gd name="connsiteX21" fmla="*/ 859632 w 1212850"/>
              <a:gd name="connsiteY21" fmla="*/ 1240631 h 2641600"/>
              <a:gd name="connsiteX22" fmla="*/ 800894 w 1212850"/>
              <a:gd name="connsiteY22" fmla="*/ 946150 h 2641600"/>
              <a:gd name="connsiteX23" fmla="*/ 723900 w 1212850"/>
              <a:gd name="connsiteY23" fmla="*/ 558800 h 2641600"/>
              <a:gd name="connsiteX24" fmla="*/ 628650 w 1212850"/>
              <a:gd name="connsiteY24" fmla="*/ 19050 h 2641600"/>
              <a:gd name="connsiteX25" fmla="*/ 177800 w 1212850"/>
              <a:gd name="connsiteY25" fmla="*/ 0 h 2641600"/>
              <a:gd name="connsiteX0" fmla="*/ 177800 w 1212850"/>
              <a:gd name="connsiteY0" fmla="*/ 0 h 2641600"/>
              <a:gd name="connsiteX1" fmla="*/ 215900 w 1212850"/>
              <a:gd name="connsiteY1" fmla="*/ 565150 h 2641600"/>
              <a:gd name="connsiteX2" fmla="*/ 215900 w 1212850"/>
              <a:gd name="connsiteY2" fmla="*/ 901700 h 2641600"/>
              <a:gd name="connsiteX3" fmla="*/ 196850 w 1212850"/>
              <a:gd name="connsiteY3" fmla="*/ 1085850 h 2641600"/>
              <a:gd name="connsiteX4" fmla="*/ 196850 w 1212850"/>
              <a:gd name="connsiteY4" fmla="*/ 1263650 h 2641600"/>
              <a:gd name="connsiteX5" fmla="*/ 120650 w 1212850"/>
              <a:gd name="connsiteY5" fmla="*/ 1657350 h 2641600"/>
              <a:gd name="connsiteX6" fmla="*/ 38100 w 1212850"/>
              <a:gd name="connsiteY6" fmla="*/ 2012950 h 2641600"/>
              <a:gd name="connsiteX7" fmla="*/ 0 w 1212850"/>
              <a:gd name="connsiteY7" fmla="*/ 2152650 h 2641600"/>
              <a:gd name="connsiteX8" fmla="*/ 19050 w 1212850"/>
              <a:gd name="connsiteY8" fmla="*/ 2254250 h 2641600"/>
              <a:gd name="connsiteX9" fmla="*/ 6350 w 1212850"/>
              <a:gd name="connsiteY9" fmla="*/ 2476500 h 2641600"/>
              <a:gd name="connsiteX10" fmla="*/ 63500 w 1212850"/>
              <a:gd name="connsiteY10" fmla="*/ 2590800 h 2641600"/>
              <a:gd name="connsiteX11" fmla="*/ 292100 w 1212850"/>
              <a:gd name="connsiteY11" fmla="*/ 2641600 h 2641600"/>
              <a:gd name="connsiteX12" fmla="*/ 444500 w 1212850"/>
              <a:gd name="connsiteY12" fmla="*/ 2514600 h 2641600"/>
              <a:gd name="connsiteX13" fmla="*/ 590550 w 1212850"/>
              <a:gd name="connsiteY13" fmla="*/ 2438400 h 2641600"/>
              <a:gd name="connsiteX14" fmla="*/ 723900 w 1212850"/>
              <a:gd name="connsiteY14" fmla="*/ 2393950 h 2641600"/>
              <a:gd name="connsiteX15" fmla="*/ 901700 w 1212850"/>
              <a:gd name="connsiteY15" fmla="*/ 2349500 h 2641600"/>
              <a:gd name="connsiteX16" fmla="*/ 1092200 w 1212850"/>
              <a:gd name="connsiteY16" fmla="*/ 2216150 h 2641600"/>
              <a:gd name="connsiteX17" fmla="*/ 1181100 w 1212850"/>
              <a:gd name="connsiteY17" fmla="*/ 2063750 h 2641600"/>
              <a:gd name="connsiteX18" fmla="*/ 1212850 w 1212850"/>
              <a:gd name="connsiteY18" fmla="*/ 1936750 h 2641600"/>
              <a:gd name="connsiteX19" fmla="*/ 1111250 w 1212850"/>
              <a:gd name="connsiteY19" fmla="*/ 1797050 h 2641600"/>
              <a:gd name="connsiteX20" fmla="*/ 990600 w 1212850"/>
              <a:gd name="connsiteY20" fmla="*/ 1606550 h 2641600"/>
              <a:gd name="connsiteX21" fmla="*/ 859632 w 1212850"/>
              <a:gd name="connsiteY21" fmla="*/ 1240631 h 2641600"/>
              <a:gd name="connsiteX22" fmla="*/ 800894 w 1212850"/>
              <a:gd name="connsiteY22" fmla="*/ 946150 h 2641600"/>
              <a:gd name="connsiteX23" fmla="*/ 723900 w 1212850"/>
              <a:gd name="connsiteY23" fmla="*/ 558800 h 2641600"/>
              <a:gd name="connsiteX24" fmla="*/ 628650 w 1212850"/>
              <a:gd name="connsiteY24" fmla="*/ 19050 h 2641600"/>
              <a:gd name="connsiteX25" fmla="*/ 177800 w 1212850"/>
              <a:gd name="connsiteY25" fmla="*/ 0 h 2641600"/>
              <a:gd name="connsiteX0" fmla="*/ 177800 w 1212850"/>
              <a:gd name="connsiteY0" fmla="*/ 0 h 2641600"/>
              <a:gd name="connsiteX1" fmla="*/ 215900 w 1212850"/>
              <a:gd name="connsiteY1" fmla="*/ 565150 h 2641600"/>
              <a:gd name="connsiteX2" fmla="*/ 215900 w 1212850"/>
              <a:gd name="connsiteY2" fmla="*/ 901700 h 2641600"/>
              <a:gd name="connsiteX3" fmla="*/ 196850 w 1212850"/>
              <a:gd name="connsiteY3" fmla="*/ 1085850 h 2641600"/>
              <a:gd name="connsiteX4" fmla="*/ 192088 w 1212850"/>
              <a:gd name="connsiteY4" fmla="*/ 1282971 h 2641600"/>
              <a:gd name="connsiteX5" fmla="*/ 120650 w 1212850"/>
              <a:gd name="connsiteY5" fmla="*/ 1657350 h 2641600"/>
              <a:gd name="connsiteX6" fmla="*/ 38100 w 1212850"/>
              <a:gd name="connsiteY6" fmla="*/ 2012950 h 2641600"/>
              <a:gd name="connsiteX7" fmla="*/ 0 w 1212850"/>
              <a:gd name="connsiteY7" fmla="*/ 2152650 h 2641600"/>
              <a:gd name="connsiteX8" fmla="*/ 19050 w 1212850"/>
              <a:gd name="connsiteY8" fmla="*/ 2254250 h 2641600"/>
              <a:gd name="connsiteX9" fmla="*/ 6350 w 1212850"/>
              <a:gd name="connsiteY9" fmla="*/ 2476500 h 2641600"/>
              <a:gd name="connsiteX10" fmla="*/ 63500 w 1212850"/>
              <a:gd name="connsiteY10" fmla="*/ 2590800 h 2641600"/>
              <a:gd name="connsiteX11" fmla="*/ 292100 w 1212850"/>
              <a:gd name="connsiteY11" fmla="*/ 2641600 h 2641600"/>
              <a:gd name="connsiteX12" fmla="*/ 444500 w 1212850"/>
              <a:gd name="connsiteY12" fmla="*/ 2514600 h 2641600"/>
              <a:gd name="connsiteX13" fmla="*/ 590550 w 1212850"/>
              <a:gd name="connsiteY13" fmla="*/ 2438400 h 2641600"/>
              <a:gd name="connsiteX14" fmla="*/ 723900 w 1212850"/>
              <a:gd name="connsiteY14" fmla="*/ 2393950 h 2641600"/>
              <a:gd name="connsiteX15" fmla="*/ 901700 w 1212850"/>
              <a:gd name="connsiteY15" fmla="*/ 2349500 h 2641600"/>
              <a:gd name="connsiteX16" fmla="*/ 1092200 w 1212850"/>
              <a:gd name="connsiteY16" fmla="*/ 2216150 h 2641600"/>
              <a:gd name="connsiteX17" fmla="*/ 1181100 w 1212850"/>
              <a:gd name="connsiteY17" fmla="*/ 2063750 h 2641600"/>
              <a:gd name="connsiteX18" fmla="*/ 1212850 w 1212850"/>
              <a:gd name="connsiteY18" fmla="*/ 1936750 h 2641600"/>
              <a:gd name="connsiteX19" fmla="*/ 1111250 w 1212850"/>
              <a:gd name="connsiteY19" fmla="*/ 1797050 h 2641600"/>
              <a:gd name="connsiteX20" fmla="*/ 990600 w 1212850"/>
              <a:gd name="connsiteY20" fmla="*/ 1606550 h 2641600"/>
              <a:gd name="connsiteX21" fmla="*/ 859632 w 1212850"/>
              <a:gd name="connsiteY21" fmla="*/ 1240631 h 2641600"/>
              <a:gd name="connsiteX22" fmla="*/ 800894 w 1212850"/>
              <a:gd name="connsiteY22" fmla="*/ 946150 h 2641600"/>
              <a:gd name="connsiteX23" fmla="*/ 723900 w 1212850"/>
              <a:gd name="connsiteY23" fmla="*/ 558800 h 2641600"/>
              <a:gd name="connsiteX24" fmla="*/ 628650 w 1212850"/>
              <a:gd name="connsiteY24" fmla="*/ 19050 h 2641600"/>
              <a:gd name="connsiteX25" fmla="*/ 177800 w 1212850"/>
              <a:gd name="connsiteY25" fmla="*/ 0 h 2641600"/>
              <a:gd name="connsiteX0" fmla="*/ 177800 w 1212850"/>
              <a:gd name="connsiteY0" fmla="*/ 0 h 2641600"/>
              <a:gd name="connsiteX1" fmla="*/ 215900 w 1212850"/>
              <a:gd name="connsiteY1" fmla="*/ 565150 h 2641600"/>
              <a:gd name="connsiteX2" fmla="*/ 215900 w 1212850"/>
              <a:gd name="connsiteY2" fmla="*/ 901700 h 2641600"/>
              <a:gd name="connsiteX3" fmla="*/ 206375 w 1212850"/>
              <a:gd name="connsiteY3" fmla="*/ 1085850 h 2641600"/>
              <a:gd name="connsiteX4" fmla="*/ 192088 w 1212850"/>
              <a:gd name="connsiteY4" fmla="*/ 1282971 h 2641600"/>
              <a:gd name="connsiteX5" fmla="*/ 120650 w 1212850"/>
              <a:gd name="connsiteY5" fmla="*/ 1657350 h 2641600"/>
              <a:gd name="connsiteX6" fmla="*/ 38100 w 1212850"/>
              <a:gd name="connsiteY6" fmla="*/ 2012950 h 2641600"/>
              <a:gd name="connsiteX7" fmla="*/ 0 w 1212850"/>
              <a:gd name="connsiteY7" fmla="*/ 2152650 h 2641600"/>
              <a:gd name="connsiteX8" fmla="*/ 19050 w 1212850"/>
              <a:gd name="connsiteY8" fmla="*/ 2254250 h 2641600"/>
              <a:gd name="connsiteX9" fmla="*/ 6350 w 1212850"/>
              <a:gd name="connsiteY9" fmla="*/ 2476500 h 2641600"/>
              <a:gd name="connsiteX10" fmla="*/ 63500 w 1212850"/>
              <a:gd name="connsiteY10" fmla="*/ 2590800 h 2641600"/>
              <a:gd name="connsiteX11" fmla="*/ 292100 w 1212850"/>
              <a:gd name="connsiteY11" fmla="*/ 2641600 h 2641600"/>
              <a:gd name="connsiteX12" fmla="*/ 444500 w 1212850"/>
              <a:gd name="connsiteY12" fmla="*/ 2514600 h 2641600"/>
              <a:gd name="connsiteX13" fmla="*/ 590550 w 1212850"/>
              <a:gd name="connsiteY13" fmla="*/ 2438400 h 2641600"/>
              <a:gd name="connsiteX14" fmla="*/ 723900 w 1212850"/>
              <a:gd name="connsiteY14" fmla="*/ 2393950 h 2641600"/>
              <a:gd name="connsiteX15" fmla="*/ 901700 w 1212850"/>
              <a:gd name="connsiteY15" fmla="*/ 2349500 h 2641600"/>
              <a:gd name="connsiteX16" fmla="*/ 1092200 w 1212850"/>
              <a:gd name="connsiteY16" fmla="*/ 2216150 h 2641600"/>
              <a:gd name="connsiteX17" fmla="*/ 1181100 w 1212850"/>
              <a:gd name="connsiteY17" fmla="*/ 2063750 h 2641600"/>
              <a:gd name="connsiteX18" fmla="*/ 1212850 w 1212850"/>
              <a:gd name="connsiteY18" fmla="*/ 1936750 h 2641600"/>
              <a:gd name="connsiteX19" fmla="*/ 1111250 w 1212850"/>
              <a:gd name="connsiteY19" fmla="*/ 1797050 h 2641600"/>
              <a:gd name="connsiteX20" fmla="*/ 990600 w 1212850"/>
              <a:gd name="connsiteY20" fmla="*/ 1606550 h 2641600"/>
              <a:gd name="connsiteX21" fmla="*/ 859632 w 1212850"/>
              <a:gd name="connsiteY21" fmla="*/ 1240631 h 2641600"/>
              <a:gd name="connsiteX22" fmla="*/ 800894 w 1212850"/>
              <a:gd name="connsiteY22" fmla="*/ 946150 h 2641600"/>
              <a:gd name="connsiteX23" fmla="*/ 723900 w 1212850"/>
              <a:gd name="connsiteY23" fmla="*/ 558800 h 2641600"/>
              <a:gd name="connsiteX24" fmla="*/ 628650 w 1212850"/>
              <a:gd name="connsiteY24" fmla="*/ 19050 h 2641600"/>
              <a:gd name="connsiteX25" fmla="*/ 177800 w 1212850"/>
              <a:gd name="connsiteY25" fmla="*/ 0 h 2641600"/>
              <a:gd name="connsiteX0" fmla="*/ 177800 w 1212850"/>
              <a:gd name="connsiteY0" fmla="*/ 0 h 2641600"/>
              <a:gd name="connsiteX1" fmla="*/ 215900 w 1212850"/>
              <a:gd name="connsiteY1" fmla="*/ 565150 h 2641600"/>
              <a:gd name="connsiteX2" fmla="*/ 215900 w 1212850"/>
              <a:gd name="connsiteY2" fmla="*/ 901700 h 2641600"/>
              <a:gd name="connsiteX3" fmla="*/ 206375 w 1212850"/>
              <a:gd name="connsiteY3" fmla="*/ 1085850 h 2641600"/>
              <a:gd name="connsiteX4" fmla="*/ 192088 w 1212850"/>
              <a:gd name="connsiteY4" fmla="*/ 1282971 h 2641600"/>
              <a:gd name="connsiteX5" fmla="*/ 120650 w 1212850"/>
              <a:gd name="connsiteY5" fmla="*/ 1657350 h 2641600"/>
              <a:gd name="connsiteX6" fmla="*/ 38100 w 1212850"/>
              <a:gd name="connsiteY6" fmla="*/ 2012950 h 2641600"/>
              <a:gd name="connsiteX7" fmla="*/ 0 w 1212850"/>
              <a:gd name="connsiteY7" fmla="*/ 2152650 h 2641600"/>
              <a:gd name="connsiteX8" fmla="*/ 9525 w 1212850"/>
              <a:gd name="connsiteY8" fmla="*/ 2278401 h 2641600"/>
              <a:gd name="connsiteX9" fmla="*/ 6350 w 1212850"/>
              <a:gd name="connsiteY9" fmla="*/ 2476500 h 2641600"/>
              <a:gd name="connsiteX10" fmla="*/ 63500 w 1212850"/>
              <a:gd name="connsiteY10" fmla="*/ 2590800 h 2641600"/>
              <a:gd name="connsiteX11" fmla="*/ 292100 w 1212850"/>
              <a:gd name="connsiteY11" fmla="*/ 2641600 h 2641600"/>
              <a:gd name="connsiteX12" fmla="*/ 444500 w 1212850"/>
              <a:gd name="connsiteY12" fmla="*/ 2514600 h 2641600"/>
              <a:gd name="connsiteX13" fmla="*/ 590550 w 1212850"/>
              <a:gd name="connsiteY13" fmla="*/ 2438400 h 2641600"/>
              <a:gd name="connsiteX14" fmla="*/ 723900 w 1212850"/>
              <a:gd name="connsiteY14" fmla="*/ 2393950 h 2641600"/>
              <a:gd name="connsiteX15" fmla="*/ 901700 w 1212850"/>
              <a:gd name="connsiteY15" fmla="*/ 2349500 h 2641600"/>
              <a:gd name="connsiteX16" fmla="*/ 1092200 w 1212850"/>
              <a:gd name="connsiteY16" fmla="*/ 2216150 h 2641600"/>
              <a:gd name="connsiteX17" fmla="*/ 1181100 w 1212850"/>
              <a:gd name="connsiteY17" fmla="*/ 2063750 h 2641600"/>
              <a:gd name="connsiteX18" fmla="*/ 1212850 w 1212850"/>
              <a:gd name="connsiteY18" fmla="*/ 1936750 h 2641600"/>
              <a:gd name="connsiteX19" fmla="*/ 1111250 w 1212850"/>
              <a:gd name="connsiteY19" fmla="*/ 1797050 h 2641600"/>
              <a:gd name="connsiteX20" fmla="*/ 990600 w 1212850"/>
              <a:gd name="connsiteY20" fmla="*/ 1606550 h 2641600"/>
              <a:gd name="connsiteX21" fmla="*/ 859632 w 1212850"/>
              <a:gd name="connsiteY21" fmla="*/ 1240631 h 2641600"/>
              <a:gd name="connsiteX22" fmla="*/ 800894 w 1212850"/>
              <a:gd name="connsiteY22" fmla="*/ 946150 h 2641600"/>
              <a:gd name="connsiteX23" fmla="*/ 723900 w 1212850"/>
              <a:gd name="connsiteY23" fmla="*/ 558800 h 2641600"/>
              <a:gd name="connsiteX24" fmla="*/ 628650 w 1212850"/>
              <a:gd name="connsiteY24" fmla="*/ 19050 h 2641600"/>
              <a:gd name="connsiteX25" fmla="*/ 177800 w 1212850"/>
              <a:gd name="connsiteY25" fmla="*/ 0 h 2641600"/>
              <a:gd name="connsiteX0" fmla="*/ 177800 w 1212850"/>
              <a:gd name="connsiteY0" fmla="*/ 0 h 2641600"/>
              <a:gd name="connsiteX1" fmla="*/ 215900 w 1212850"/>
              <a:gd name="connsiteY1" fmla="*/ 565150 h 2641600"/>
              <a:gd name="connsiteX2" fmla="*/ 215900 w 1212850"/>
              <a:gd name="connsiteY2" fmla="*/ 901700 h 2641600"/>
              <a:gd name="connsiteX3" fmla="*/ 206375 w 1212850"/>
              <a:gd name="connsiteY3" fmla="*/ 1085850 h 2641600"/>
              <a:gd name="connsiteX4" fmla="*/ 192088 w 1212850"/>
              <a:gd name="connsiteY4" fmla="*/ 1282971 h 2641600"/>
              <a:gd name="connsiteX5" fmla="*/ 120650 w 1212850"/>
              <a:gd name="connsiteY5" fmla="*/ 1657350 h 2641600"/>
              <a:gd name="connsiteX6" fmla="*/ 38100 w 1212850"/>
              <a:gd name="connsiteY6" fmla="*/ 2012950 h 2641600"/>
              <a:gd name="connsiteX7" fmla="*/ 0 w 1212850"/>
              <a:gd name="connsiteY7" fmla="*/ 2152650 h 2641600"/>
              <a:gd name="connsiteX8" fmla="*/ 9525 w 1212850"/>
              <a:gd name="connsiteY8" fmla="*/ 2278401 h 2641600"/>
              <a:gd name="connsiteX9" fmla="*/ 6350 w 1212850"/>
              <a:gd name="connsiteY9" fmla="*/ 2476500 h 2641600"/>
              <a:gd name="connsiteX10" fmla="*/ 63500 w 1212850"/>
              <a:gd name="connsiteY10" fmla="*/ 2590800 h 2641600"/>
              <a:gd name="connsiteX11" fmla="*/ 292100 w 1212850"/>
              <a:gd name="connsiteY11" fmla="*/ 2641600 h 2641600"/>
              <a:gd name="connsiteX12" fmla="*/ 444500 w 1212850"/>
              <a:gd name="connsiteY12" fmla="*/ 2514600 h 2641600"/>
              <a:gd name="connsiteX13" fmla="*/ 590550 w 1212850"/>
              <a:gd name="connsiteY13" fmla="*/ 2438400 h 2641600"/>
              <a:gd name="connsiteX14" fmla="*/ 723900 w 1212850"/>
              <a:gd name="connsiteY14" fmla="*/ 2393950 h 2641600"/>
              <a:gd name="connsiteX15" fmla="*/ 901700 w 1212850"/>
              <a:gd name="connsiteY15" fmla="*/ 2349500 h 2641600"/>
              <a:gd name="connsiteX16" fmla="*/ 1092200 w 1212850"/>
              <a:gd name="connsiteY16" fmla="*/ 2216150 h 2641600"/>
              <a:gd name="connsiteX17" fmla="*/ 1181100 w 1212850"/>
              <a:gd name="connsiteY17" fmla="*/ 2063750 h 2641600"/>
              <a:gd name="connsiteX18" fmla="*/ 1212850 w 1212850"/>
              <a:gd name="connsiteY18" fmla="*/ 1936750 h 2641600"/>
              <a:gd name="connsiteX19" fmla="*/ 1111250 w 1212850"/>
              <a:gd name="connsiteY19" fmla="*/ 1797050 h 2641600"/>
              <a:gd name="connsiteX20" fmla="*/ 990600 w 1212850"/>
              <a:gd name="connsiteY20" fmla="*/ 1606550 h 2641600"/>
              <a:gd name="connsiteX21" fmla="*/ 859632 w 1212850"/>
              <a:gd name="connsiteY21" fmla="*/ 1240631 h 2641600"/>
              <a:gd name="connsiteX22" fmla="*/ 800894 w 1212850"/>
              <a:gd name="connsiteY22" fmla="*/ 946150 h 2641600"/>
              <a:gd name="connsiteX23" fmla="*/ 723900 w 1212850"/>
              <a:gd name="connsiteY23" fmla="*/ 558800 h 2641600"/>
              <a:gd name="connsiteX24" fmla="*/ 628650 w 1212850"/>
              <a:gd name="connsiteY24" fmla="*/ 19050 h 2641600"/>
              <a:gd name="connsiteX25" fmla="*/ 177800 w 1212850"/>
              <a:gd name="connsiteY25" fmla="*/ 0 h 2641600"/>
              <a:gd name="connsiteX0" fmla="*/ 184944 w 1219994"/>
              <a:gd name="connsiteY0" fmla="*/ 0 h 2641600"/>
              <a:gd name="connsiteX1" fmla="*/ 223044 w 1219994"/>
              <a:gd name="connsiteY1" fmla="*/ 565150 h 2641600"/>
              <a:gd name="connsiteX2" fmla="*/ 223044 w 1219994"/>
              <a:gd name="connsiteY2" fmla="*/ 901700 h 2641600"/>
              <a:gd name="connsiteX3" fmla="*/ 213519 w 1219994"/>
              <a:gd name="connsiteY3" fmla="*/ 1085850 h 2641600"/>
              <a:gd name="connsiteX4" fmla="*/ 199232 w 1219994"/>
              <a:gd name="connsiteY4" fmla="*/ 1282971 h 2641600"/>
              <a:gd name="connsiteX5" fmla="*/ 127794 w 1219994"/>
              <a:gd name="connsiteY5" fmla="*/ 1657350 h 2641600"/>
              <a:gd name="connsiteX6" fmla="*/ 45244 w 1219994"/>
              <a:gd name="connsiteY6" fmla="*/ 2012950 h 2641600"/>
              <a:gd name="connsiteX7" fmla="*/ 0 w 1219994"/>
              <a:gd name="connsiteY7" fmla="*/ 2152650 h 2641600"/>
              <a:gd name="connsiteX8" fmla="*/ 16669 w 1219994"/>
              <a:gd name="connsiteY8" fmla="*/ 2278401 h 2641600"/>
              <a:gd name="connsiteX9" fmla="*/ 13494 w 1219994"/>
              <a:gd name="connsiteY9" fmla="*/ 2476500 h 2641600"/>
              <a:gd name="connsiteX10" fmla="*/ 70644 w 1219994"/>
              <a:gd name="connsiteY10" fmla="*/ 2590800 h 2641600"/>
              <a:gd name="connsiteX11" fmla="*/ 299244 w 1219994"/>
              <a:gd name="connsiteY11" fmla="*/ 2641600 h 2641600"/>
              <a:gd name="connsiteX12" fmla="*/ 451644 w 1219994"/>
              <a:gd name="connsiteY12" fmla="*/ 2514600 h 2641600"/>
              <a:gd name="connsiteX13" fmla="*/ 597694 w 1219994"/>
              <a:gd name="connsiteY13" fmla="*/ 2438400 h 2641600"/>
              <a:gd name="connsiteX14" fmla="*/ 731044 w 1219994"/>
              <a:gd name="connsiteY14" fmla="*/ 2393950 h 2641600"/>
              <a:gd name="connsiteX15" fmla="*/ 908844 w 1219994"/>
              <a:gd name="connsiteY15" fmla="*/ 2349500 h 2641600"/>
              <a:gd name="connsiteX16" fmla="*/ 1099344 w 1219994"/>
              <a:gd name="connsiteY16" fmla="*/ 2216150 h 2641600"/>
              <a:gd name="connsiteX17" fmla="*/ 1188244 w 1219994"/>
              <a:gd name="connsiteY17" fmla="*/ 2063750 h 2641600"/>
              <a:gd name="connsiteX18" fmla="*/ 1219994 w 1219994"/>
              <a:gd name="connsiteY18" fmla="*/ 1936750 h 2641600"/>
              <a:gd name="connsiteX19" fmla="*/ 1118394 w 1219994"/>
              <a:gd name="connsiteY19" fmla="*/ 1797050 h 2641600"/>
              <a:gd name="connsiteX20" fmla="*/ 997744 w 1219994"/>
              <a:gd name="connsiteY20" fmla="*/ 1606550 h 2641600"/>
              <a:gd name="connsiteX21" fmla="*/ 866776 w 1219994"/>
              <a:gd name="connsiteY21" fmla="*/ 1240631 h 2641600"/>
              <a:gd name="connsiteX22" fmla="*/ 808038 w 1219994"/>
              <a:gd name="connsiteY22" fmla="*/ 946150 h 2641600"/>
              <a:gd name="connsiteX23" fmla="*/ 731044 w 1219994"/>
              <a:gd name="connsiteY23" fmla="*/ 558800 h 2641600"/>
              <a:gd name="connsiteX24" fmla="*/ 635794 w 1219994"/>
              <a:gd name="connsiteY24" fmla="*/ 19050 h 2641600"/>
              <a:gd name="connsiteX25" fmla="*/ 184944 w 1219994"/>
              <a:gd name="connsiteY25" fmla="*/ 0 h 2641600"/>
              <a:gd name="connsiteX0" fmla="*/ 184944 w 1219994"/>
              <a:gd name="connsiteY0" fmla="*/ 0 h 2641600"/>
              <a:gd name="connsiteX1" fmla="*/ 223044 w 1219994"/>
              <a:gd name="connsiteY1" fmla="*/ 565150 h 2641600"/>
              <a:gd name="connsiteX2" fmla="*/ 223044 w 1219994"/>
              <a:gd name="connsiteY2" fmla="*/ 901700 h 2641600"/>
              <a:gd name="connsiteX3" fmla="*/ 213519 w 1219994"/>
              <a:gd name="connsiteY3" fmla="*/ 1085850 h 2641600"/>
              <a:gd name="connsiteX4" fmla="*/ 199232 w 1219994"/>
              <a:gd name="connsiteY4" fmla="*/ 1282971 h 2641600"/>
              <a:gd name="connsiteX5" fmla="*/ 127794 w 1219994"/>
              <a:gd name="connsiteY5" fmla="*/ 1657350 h 2641600"/>
              <a:gd name="connsiteX6" fmla="*/ 45244 w 1219994"/>
              <a:gd name="connsiteY6" fmla="*/ 2012950 h 2641600"/>
              <a:gd name="connsiteX7" fmla="*/ 0 w 1219994"/>
              <a:gd name="connsiteY7" fmla="*/ 2152650 h 2641600"/>
              <a:gd name="connsiteX8" fmla="*/ 16669 w 1219994"/>
              <a:gd name="connsiteY8" fmla="*/ 2278401 h 2641600"/>
              <a:gd name="connsiteX9" fmla="*/ 13494 w 1219994"/>
              <a:gd name="connsiteY9" fmla="*/ 2476500 h 2641600"/>
              <a:gd name="connsiteX10" fmla="*/ 70644 w 1219994"/>
              <a:gd name="connsiteY10" fmla="*/ 2590800 h 2641600"/>
              <a:gd name="connsiteX11" fmla="*/ 299244 w 1219994"/>
              <a:gd name="connsiteY11" fmla="*/ 2641600 h 2641600"/>
              <a:gd name="connsiteX12" fmla="*/ 451644 w 1219994"/>
              <a:gd name="connsiteY12" fmla="*/ 2514600 h 2641600"/>
              <a:gd name="connsiteX13" fmla="*/ 597694 w 1219994"/>
              <a:gd name="connsiteY13" fmla="*/ 2438400 h 2641600"/>
              <a:gd name="connsiteX14" fmla="*/ 731044 w 1219994"/>
              <a:gd name="connsiteY14" fmla="*/ 2393950 h 2641600"/>
              <a:gd name="connsiteX15" fmla="*/ 908844 w 1219994"/>
              <a:gd name="connsiteY15" fmla="*/ 2349500 h 2641600"/>
              <a:gd name="connsiteX16" fmla="*/ 1099344 w 1219994"/>
              <a:gd name="connsiteY16" fmla="*/ 2216150 h 2641600"/>
              <a:gd name="connsiteX17" fmla="*/ 1188244 w 1219994"/>
              <a:gd name="connsiteY17" fmla="*/ 2063750 h 2641600"/>
              <a:gd name="connsiteX18" fmla="*/ 1219994 w 1219994"/>
              <a:gd name="connsiteY18" fmla="*/ 1936750 h 2641600"/>
              <a:gd name="connsiteX19" fmla="*/ 1118394 w 1219994"/>
              <a:gd name="connsiteY19" fmla="*/ 1797050 h 2641600"/>
              <a:gd name="connsiteX20" fmla="*/ 997744 w 1219994"/>
              <a:gd name="connsiteY20" fmla="*/ 1606550 h 2641600"/>
              <a:gd name="connsiteX21" fmla="*/ 866776 w 1219994"/>
              <a:gd name="connsiteY21" fmla="*/ 1240631 h 2641600"/>
              <a:gd name="connsiteX22" fmla="*/ 808038 w 1219994"/>
              <a:gd name="connsiteY22" fmla="*/ 946150 h 2641600"/>
              <a:gd name="connsiteX23" fmla="*/ 731044 w 1219994"/>
              <a:gd name="connsiteY23" fmla="*/ 558800 h 2641600"/>
              <a:gd name="connsiteX24" fmla="*/ 635794 w 1219994"/>
              <a:gd name="connsiteY24" fmla="*/ 19050 h 2641600"/>
              <a:gd name="connsiteX25" fmla="*/ 184944 w 1219994"/>
              <a:gd name="connsiteY25" fmla="*/ 0 h 2641600"/>
              <a:gd name="connsiteX0" fmla="*/ 184944 w 1219994"/>
              <a:gd name="connsiteY0" fmla="*/ 0 h 2641600"/>
              <a:gd name="connsiteX1" fmla="*/ 223044 w 1219994"/>
              <a:gd name="connsiteY1" fmla="*/ 565150 h 2641600"/>
              <a:gd name="connsiteX2" fmla="*/ 223044 w 1219994"/>
              <a:gd name="connsiteY2" fmla="*/ 901700 h 2641600"/>
              <a:gd name="connsiteX3" fmla="*/ 213519 w 1219994"/>
              <a:gd name="connsiteY3" fmla="*/ 1085850 h 2641600"/>
              <a:gd name="connsiteX4" fmla="*/ 199232 w 1219994"/>
              <a:gd name="connsiteY4" fmla="*/ 1282971 h 2641600"/>
              <a:gd name="connsiteX5" fmla="*/ 127794 w 1219994"/>
              <a:gd name="connsiteY5" fmla="*/ 1657350 h 2641600"/>
              <a:gd name="connsiteX6" fmla="*/ 45244 w 1219994"/>
              <a:gd name="connsiteY6" fmla="*/ 2012950 h 2641600"/>
              <a:gd name="connsiteX7" fmla="*/ 0 w 1219994"/>
              <a:gd name="connsiteY7" fmla="*/ 2152650 h 2641600"/>
              <a:gd name="connsiteX8" fmla="*/ 7144 w 1219994"/>
              <a:gd name="connsiteY8" fmla="*/ 2292892 h 2641600"/>
              <a:gd name="connsiteX9" fmla="*/ 13494 w 1219994"/>
              <a:gd name="connsiteY9" fmla="*/ 2476500 h 2641600"/>
              <a:gd name="connsiteX10" fmla="*/ 70644 w 1219994"/>
              <a:gd name="connsiteY10" fmla="*/ 2590800 h 2641600"/>
              <a:gd name="connsiteX11" fmla="*/ 299244 w 1219994"/>
              <a:gd name="connsiteY11" fmla="*/ 2641600 h 2641600"/>
              <a:gd name="connsiteX12" fmla="*/ 451644 w 1219994"/>
              <a:gd name="connsiteY12" fmla="*/ 2514600 h 2641600"/>
              <a:gd name="connsiteX13" fmla="*/ 597694 w 1219994"/>
              <a:gd name="connsiteY13" fmla="*/ 2438400 h 2641600"/>
              <a:gd name="connsiteX14" fmla="*/ 731044 w 1219994"/>
              <a:gd name="connsiteY14" fmla="*/ 2393950 h 2641600"/>
              <a:gd name="connsiteX15" fmla="*/ 908844 w 1219994"/>
              <a:gd name="connsiteY15" fmla="*/ 2349500 h 2641600"/>
              <a:gd name="connsiteX16" fmla="*/ 1099344 w 1219994"/>
              <a:gd name="connsiteY16" fmla="*/ 2216150 h 2641600"/>
              <a:gd name="connsiteX17" fmla="*/ 1188244 w 1219994"/>
              <a:gd name="connsiteY17" fmla="*/ 2063750 h 2641600"/>
              <a:gd name="connsiteX18" fmla="*/ 1219994 w 1219994"/>
              <a:gd name="connsiteY18" fmla="*/ 1936750 h 2641600"/>
              <a:gd name="connsiteX19" fmla="*/ 1118394 w 1219994"/>
              <a:gd name="connsiteY19" fmla="*/ 1797050 h 2641600"/>
              <a:gd name="connsiteX20" fmla="*/ 997744 w 1219994"/>
              <a:gd name="connsiteY20" fmla="*/ 1606550 h 2641600"/>
              <a:gd name="connsiteX21" fmla="*/ 866776 w 1219994"/>
              <a:gd name="connsiteY21" fmla="*/ 1240631 h 2641600"/>
              <a:gd name="connsiteX22" fmla="*/ 808038 w 1219994"/>
              <a:gd name="connsiteY22" fmla="*/ 946150 h 2641600"/>
              <a:gd name="connsiteX23" fmla="*/ 731044 w 1219994"/>
              <a:gd name="connsiteY23" fmla="*/ 558800 h 2641600"/>
              <a:gd name="connsiteX24" fmla="*/ 635794 w 1219994"/>
              <a:gd name="connsiteY24" fmla="*/ 19050 h 2641600"/>
              <a:gd name="connsiteX25" fmla="*/ 184944 w 1219994"/>
              <a:gd name="connsiteY25" fmla="*/ 0 h 2641600"/>
              <a:gd name="connsiteX0" fmla="*/ 184944 w 1219994"/>
              <a:gd name="connsiteY0" fmla="*/ 0 h 2641600"/>
              <a:gd name="connsiteX1" fmla="*/ 223044 w 1219994"/>
              <a:gd name="connsiteY1" fmla="*/ 565150 h 2641600"/>
              <a:gd name="connsiteX2" fmla="*/ 223044 w 1219994"/>
              <a:gd name="connsiteY2" fmla="*/ 901700 h 2641600"/>
              <a:gd name="connsiteX3" fmla="*/ 213519 w 1219994"/>
              <a:gd name="connsiteY3" fmla="*/ 1085850 h 2641600"/>
              <a:gd name="connsiteX4" fmla="*/ 199232 w 1219994"/>
              <a:gd name="connsiteY4" fmla="*/ 1282971 h 2641600"/>
              <a:gd name="connsiteX5" fmla="*/ 127794 w 1219994"/>
              <a:gd name="connsiteY5" fmla="*/ 1657350 h 2641600"/>
              <a:gd name="connsiteX6" fmla="*/ 45244 w 1219994"/>
              <a:gd name="connsiteY6" fmla="*/ 2012950 h 2641600"/>
              <a:gd name="connsiteX7" fmla="*/ 0 w 1219994"/>
              <a:gd name="connsiteY7" fmla="*/ 2152650 h 2641600"/>
              <a:gd name="connsiteX8" fmla="*/ 7144 w 1219994"/>
              <a:gd name="connsiteY8" fmla="*/ 2292892 h 2641600"/>
              <a:gd name="connsiteX9" fmla="*/ 13494 w 1219994"/>
              <a:gd name="connsiteY9" fmla="*/ 2476500 h 2641600"/>
              <a:gd name="connsiteX10" fmla="*/ 70644 w 1219994"/>
              <a:gd name="connsiteY10" fmla="*/ 2590800 h 2641600"/>
              <a:gd name="connsiteX11" fmla="*/ 299244 w 1219994"/>
              <a:gd name="connsiteY11" fmla="*/ 2641600 h 2641600"/>
              <a:gd name="connsiteX12" fmla="*/ 451644 w 1219994"/>
              <a:gd name="connsiteY12" fmla="*/ 2514600 h 2641600"/>
              <a:gd name="connsiteX13" fmla="*/ 597694 w 1219994"/>
              <a:gd name="connsiteY13" fmla="*/ 2438400 h 2641600"/>
              <a:gd name="connsiteX14" fmla="*/ 731044 w 1219994"/>
              <a:gd name="connsiteY14" fmla="*/ 2393950 h 2641600"/>
              <a:gd name="connsiteX15" fmla="*/ 908844 w 1219994"/>
              <a:gd name="connsiteY15" fmla="*/ 2349500 h 2641600"/>
              <a:gd name="connsiteX16" fmla="*/ 1099344 w 1219994"/>
              <a:gd name="connsiteY16" fmla="*/ 2216150 h 2641600"/>
              <a:gd name="connsiteX17" fmla="*/ 1188244 w 1219994"/>
              <a:gd name="connsiteY17" fmla="*/ 2063750 h 2641600"/>
              <a:gd name="connsiteX18" fmla="*/ 1219994 w 1219994"/>
              <a:gd name="connsiteY18" fmla="*/ 1936750 h 2641600"/>
              <a:gd name="connsiteX19" fmla="*/ 1118394 w 1219994"/>
              <a:gd name="connsiteY19" fmla="*/ 1797050 h 2641600"/>
              <a:gd name="connsiteX20" fmla="*/ 997744 w 1219994"/>
              <a:gd name="connsiteY20" fmla="*/ 1606550 h 2641600"/>
              <a:gd name="connsiteX21" fmla="*/ 866776 w 1219994"/>
              <a:gd name="connsiteY21" fmla="*/ 1240631 h 2641600"/>
              <a:gd name="connsiteX22" fmla="*/ 808038 w 1219994"/>
              <a:gd name="connsiteY22" fmla="*/ 946150 h 2641600"/>
              <a:gd name="connsiteX23" fmla="*/ 731044 w 1219994"/>
              <a:gd name="connsiteY23" fmla="*/ 558800 h 2641600"/>
              <a:gd name="connsiteX24" fmla="*/ 635794 w 1219994"/>
              <a:gd name="connsiteY24" fmla="*/ 19050 h 2641600"/>
              <a:gd name="connsiteX25" fmla="*/ 184944 w 1219994"/>
              <a:gd name="connsiteY25" fmla="*/ 0 h 2641600"/>
              <a:gd name="connsiteX0" fmla="*/ 184944 w 1219994"/>
              <a:gd name="connsiteY0" fmla="*/ 0 h 2641600"/>
              <a:gd name="connsiteX1" fmla="*/ 223044 w 1219994"/>
              <a:gd name="connsiteY1" fmla="*/ 565150 h 2641600"/>
              <a:gd name="connsiteX2" fmla="*/ 223044 w 1219994"/>
              <a:gd name="connsiteY2" fmla="*/ 901700 h 2641600"/>
              <a:gd name="connsiteX3" fmla="*/ 213519 w 1219994"/>
              <a:gd name="connsiteY3" fmla="*/ 1085850 h 2641600"/>
              <a:gd name="connsiteX4" fmla="*/ 199232 w 1219994"/>
              <a:gd name="connsiteY4" fmla="*/ 1282971 h 2641600"/>
              <a:gd name="connsiteX5" fmla="*/ 127794 w 1219994"/>
              <a:gd name="connsiteY5" fmla="*/ 1657350 h 2641600"/>
              <a:gd name="connsiteX6" fmla="*/ 45244 w 1219994"/>
              <a:gd name="connsiteY6" fmla="*/ 2012950 h 2641600"/>
              <a:gd name="connsiteX7" fmla="*/ 0 w 1219994"/>
              <a:gd name="connsiteY7" fmla="*/ 2152650 h 2641600"/>
              <a:gd name="connsiteX8" fmla="*/ 7144 w 1219994"/>
              <a:gd name="connsiteY8" fmla="*/ 2292892 h 2641600"/>
              <a:gd name="connsiteX9" fmla="*/ 8732 w 1219994"/>
              <a:gd name="connsiteY9" fmla="*/ 2449933 h 2641600"/>
              <a:gd name="connsiteX10" fmla="*/ 70644 w 1219994"/>
              <a:gd name="connsiteY10" fmla="*/ 2590800 h 2641600"/>
              <a:gd name="connsiteX11" fmla="*/ 299244 w 1219994"/>
              <a:gd name="connsiteY11" fmla="*/ 2641600 h 2641600"/>
              <a:gd name="connsiteX12" fmla="*/ 451644 w 1219994"/>
              <a:gd name="connsiteY12" fmla="*/ 2514600 h 2641600"/>
              <a:gd name="connsiteX13" fmla="*/ 597694 w 1219994"/>
              <a:gd name="connsiteY13" fmla="*/ 2438400 h 2641600"/>
              <a:gd name="connsiteX14" fmla="*/ 731044 w 1219994"/>
              <a:gd name="connsiteY14" fmla="*/ 2393950 h 2641600"/>
              <a:gd name="connsiteX15" fmla="*/ 908844 w 1219994"/>
              <a:gd name="connsiteY15" fmla="*/ 2349500 h 2641600"/>
              <a:gd name="connsiteX16" fmla="*/ 1099344 w 1219994"/>
              <a:gd name="connsiteY16" fmla="*/ 2216150 h 2641600"/>
              <a:gd name="connsiteX17" fmla="*/ 1188244 w 1219994"/>
              <a:gd name="connsiteY17" fmla="*/ 2063750 h 2641600"/>
              <a:gd name="connsiteX18" fmla="*/ 1219994 w 1219994"/>
              <a:gd name="connsiteY18" fmla="*/ 1936750 h 2641600"/>
              <a:gd name="connsiteX19" fmla="*/ 1118394 w 1219994"/>
              <a:gd name="connsiteY19" fmla="*/ 1797050 h 2641600"/>
              <a:gd name="connsiteX20" fmla="*/ 997744 w 1219994"/>
              <a:gd name="connsiteY20" fmla="*/ 1606550 h 2641600"/>
              <a:gd name="connsiteX21" fmla="*/ 866776 w 1219994"/>
              <a:gd name="connsiteY21" fmla="*/ 1240631 h 2641600"/>
              <a:gd name="connsiteX22" fmla="*/ 808038 w 1219994"/>
              <a:gd name="connsiteY22" fmla="*/ 946150 h 2641600"/>
              <a:gd name="connsiteX23" fmla="*/ 731044 w 1219994"/>
              <a:gd name="connsiteY23" fmla="*/ 558800 h 2641600"/>
              <a:gd name="connsiteX24" fmla="*/ 635794 w 1219994"/>
              <a:gd name="connsiteY24" fmla="*/ 19050 h 2641600"/>
              <a:gd name="connsiteX25" fmla="*/ 184944 w 1219994"/>
              <a:gd name="connsiteY25" fmla="*/ 0 h 2641600"/>
              <a:gd name="connsiteX0" fmla="*/ 184944 w 1219994"/>
              <a:gd name="connsiteY0" fmla="*/ 0 h 2641600"/>
              <a:gd name="connsiteX1" fmla="*/ 223044 w 1219994"/>
              <a:gd name="connsiteY1" fmla="*/ 565150 h 2641600"/>
              <a:gd name="connsiteX2" fmla="*/ 223044 w 1219994"/>
              <a:gd name="connsiteY2" fmla="*/ 901700 h 2641600"/>
              <a:gd name="connsiteX3" fmla="*/ 213519 w 1219994"/>
              <a:gd name="connsiteY3" fmla="*/ 1085850 h 2641600"/>
              <a:gd name="connsiteX4" fmla="*/ 199232 w 1219994"/>
              <a:gd name="connsiteY4" fmla="*/ 1282971 h 2641600"/>
              <a:gd name="connsiteX5" fmla="*/ 127794 w 1219994"/>
              <a:gd name="connsiteY5" fmla="*/ 1657350 h 2641600"/>
              <a:gd name="connsiteX6" fmla="*/ 45244 w 1219994"/>
              <a:gd name="connsiteY6" fmla="*/ 2012950 h 2641600"/>
              <a:gd name="connsiteX7" fmla="*/ 0 w 1219994"/>
              <a:gd name="connsiteY7" fmla="*/ 2152650 h 2641600"/>
              <a:gd name="connsiteX8" fmla="*/ 7144 w 1219994"/>
              <a:gd name="connsiteY8" fmla="*/ 2292892 h 2641600"/>
              <a:gd name="connsiteX9" fmla="*/ 8732 w 1219994"/>
              <a:gd name="connsiteY9" fmla="*/ 2449933 h 2641600"/>
              <a:gd name="connsiteX10" fmla="*/ 70644 w 1219994"/>
              <a:gd name="connsiteY10" fmla="*/ 2590800 h 2641600"/>
              <a:gd name="connsiteX11" fmla="*/ 299244 w 1219994"/>
              <a:gd name="connsiteY11" fmla="*/ 2641600 h 2641600"/>
              <a:gd name="connsiteX12" fmla="*/ 451644 w 1219994"/>
              <a:gd name="connsiteY12" fmla="*/ 2514600 h 2641600"/>
              <a:gd name="connsiteX13" fmla="*/ 597694 w 1219994"/>
              <a:gd name="connsiteY13" fmla="*/ 2438400 h 2641600"/>
              <a:gd name="connsiteX14" fmla="*/ 731044 w 1219994"/>
              <a:gd name="connsiteY14" fmla="*/ 2393950 h 2641600"/>
              <a:gd name="connsiteX15" fmla="*/ 908844 w 1219994"/>
              <a:gd name="connsiteY15" fmla="*/ 2349500 h 2641600"/>
              <a:gd name="connsiteX16" fmla="*/ 1099344 w 1219994"/>
              <a:gd name="connsiteY16" fmla="*/ 2216150 h 2641600"/>
              <a:gd name="connsiteX17" fmla="*/ 1188244 w 1219994"/>
              <a:gd name="connsiteY17" fmla="*/ 2063750 h 2641600"/>
              <a:gd name="connsiteX18" fmla="*/ 1219994 w 1219994"/>
              <a:gd name="connsiteY18" fmla="*/ 1936750 h 2641600"/>
              <a:gd name="connsiteX19" fmla="*/ 1118394 w 1219994"/>
              <a:gd name="connsiteY19" fmla="*/ 1797050 h 2641600"/>
              <a:gd name="connsiteX20" fmla="*/ 997744 w 1219994"/>
              <a:gd name="connsiteY20" fmla="*/ 1606550 h 2641600"/>
              <a:gd name="connsiteX21" fmla="*/ 866776 w 1219994"/>
              <a:gd name="connsiteY21" fmla="*/ 1240631 h 2641600"/>
              <a:gd name="connsiteX22" fmla="*/ 808038 w 1219994"/>
              <a:gd name="connsiteY22" fmla="*/ 946150 h 2641600"/>
              <a:gd name="connsiteX23" fmla="*/ 731044 w 1219994"/>
              <a:gd name="connsiteY23" fmla="*/ 558800 h 2641600"/>
              <a:gd name="connsiteX24" fmla="*/ 635794 w 1219994"/>
              <a:gd name="connsiteY24" fmla="*/ 19050 h 2641600"/>
              <a:gd name="connsiteX25" fmla="*/ 184944 w 1219994"/>
              <a:gd name="connsiteY25" fmla="*/ 0 h 2641600"/>
              <a:gd name="connsiteX0" fmla="*/ 184944 w 1219994"/>
              <a:gd name="connsiteY0" fmla="*/ 0 h 2641600"/>
              <a:gd name="connsiteX1" fmla="*/ 223044 w 1219994"/>
              <a:gd name="connsiteY1" fmla="*/ 565150 h 2641600"/>
              <a:gd name="connsiteX2" fmla="*/ 223044 w 1219994"/>
              <a:gd name="connsiteY2" fmla="*/ 901700 h 2641600"/>
              <a:gd name="connsiteX3" fmla="*/ 213519 w 1219994"/>
              <a:gd name="connsiteY3" fmla="*/ 1085850 h 2641600"/>
              <a:gd name="connsiteX4" fmla="*/ 199232 w 1219994"/>
              <a:gd name="connsiteY4" fmla="*/ 1282971 h 2641600"/>
              <a:gd name="connsiteX5" fmla="*/ 127794 w 1219994"/>
              <a:gd name="connsiteY5" fmla="*/ 1657350 h 2641600"/>
              <a:gd name="connsiteX6" fmla="*/ 45244 w 1219994"/>
              <a:gd name="connsiteY6" fmla="*/ 2012950 h 2641600"/>
              <a:gd name="connsiteX7" fmla="*/ 0 w 1219994"/>
              <a:gd name="connsiteY7" fmla="*/ 2152650 h 2641600"/>
              <a:gd name="connsiteX8" fmla="*/ 7144 w 1219994"/>
              <a:gd name="connsiteY8" fmla="*/ 2292892 h 2641600"/>
              <a:gd name="connsiteX9" fmla="*/ 8732 w 1219994"/>
              <a:gd name="connsiteY9" fmla="*/ 2449933 h 2641600"/>
              <a:gd name="connsiteX10" fmla="*/ 70644 w 1219994"/>
              <a:gd name="connsiteY10" fmla="*/ 2590800 h 2641600"/>
              <a:gd name="connsiteX11" fmla="*/ 299244 w 1219994"/>
              <a:gd name="connsiteY11" fmla="*/ 2641600 h 2641600"/>
              <a:gd name="connsiteX12" fmla="*/ 451644 w 1219994"/>
              <a:gd name="connsiteY12" fmla="*/ 2514600 h 2641600"/>
              <a:gd name="connsiteX13" fmla="*/ 597694 w 1219994"/>
              <a:gd name="connsiteY13" fmla="*/ 2438400 h 2641600"/>
              <a:gd name="connsiteX14" fmla="*/ 731044 w 1219994"/>
              <a:gd name="connsiteY14" fmla="*/ 2393950 h 2641600"/>
              <a:gd name="connsiteX15" fmla="*/ 908844 w 1219994"/>
              <a:gd name="connsiteY15" fmla="*/ 2349500 h 2641600"/>
              <a:gd name="connsiteX16" fmla="*/ 1099344 w 1219994"/>
              <a:gd name="connsiteY16" fmla="*/ 2216150 h 2641600"/>
              <a:gd name="connsiteX17" fmla="*/ 1188244 w 1219994"/>
              <a:gd name="connsiteY17" fmla="*/ 2063750 h 2641600"/>
              <a:gd name="connsiteX18" fmla="*/ 1219994 w 1219994"/>
              <a:gd name="connsiteY18" fmla="*/ 1936750 h 2641600"/>
              <a:gd name="connsiteX19" fmla="*/ 1118394 w 1219994"/>
              <a:gd name="connsiteY19" fmla="*/ 1797050 h 2641600"/>
              <a:gd name="connsiteX20" fmla="*/ 997744 w 1219994"/>
              <a:gd name="connsiteY20" fmla="*/ 1606550 h 2641600"/>
              <a:gd name="connsiteX21" fmla="*/ 866776 w 1219994"/>
              <a:gd name="connsiteY21" fmla="*/ 1240631 h 2641600"/>
              <a:gd name="connsiteX22" fmla="*/ 808038 w 1219994"/>
              <a:gd name="connsiteY22" fmla="*/ 946150 h 2641600"/>
              <a:gd name="connsiteX23" fmla="*/ 731044 w 1219994"/>
              <a:gd name="connsiteY23" fmla="*/ 558800 h 2641600"/>
              <a:gd name="connsiteX24" fmla="*/ 635794 w 1219994"/>
              <a:gd name="connsiteY24" fmla="*/ 19050 h 2641600"/>
              <a:gd name="connsiteX25" fmla="*/ 184944 w 1219994"/>
              <a:gd name="connsiteY25" fmla="*/ 0 h 2641600"/>
              <a:gd name="connsiteX0" fmla="*/ 184944 w 1219994"/>
              <a:gd name="connsiteY0" fmla="*/ 0 h 2641600"/>
              <a:gd name="connsiteX1" fmla="*/ 223044 w 1219994"/>
              <a:gd name="connsiteY1" fmla="*/ 565150 h 2641600"/>
              <a:gd name="connsiteX2" fmla="*/ 223044 w 1219994"/>
              <a:gd name="connsiteY2" fmla="*/ 901700 h 2641600"/>
              <a:gd name="connsiteX3" fmla="*/ 213519 w 1219994"/>
              <a:gd name="connsiteY3" fmla="*/ 1085850 h 2641600"/>
              <a:gd name="connsiteX4" fmla="*/ 199232 w 1219994"/>
              <a:gd name="connsiteY4" fmla="*/ 1282971 h 2641600"/>
              <a:gd name="connsiteX5" fmla="*/ 127794 w 1219994"/>
              <a:gd name="connsiteY5" fmla="*/ 1657350 h 2641600"/>
              <a:gd name="connsiteX6" fmla="*/ 45244 w 1219994"/>
              <a:gd name="connsiteY6" fmla="*/ 2012950 h 2641600"/>
              <a:gd name="connsiteX7" fmla="*/ 0 w 1219994"/>
              <a:gd name="connsiteY7" fmla="*/ 2152650 h 2641600"/>
              <a:gd name="connsiteX8" fmla="*/ 7144 w 1219994"/>
              <a:gd name="connsiteY8" fmla="*/ 2292892 h 2641600"/>
              <a:gd name="connsiteX9" fmla="*/ 8732 w 1219994"/>
              <a:gd name="connsiteY9" fmla="*/ 2449933 h 2641600"/>
              <a:gd name="connsiteX10" fmla="*/ 70644 w 1219994"/>
              <a:gd name="connsiteY10" fmla="*/ 2590800 h 2641600"/>
              <a:gd name="connsiteX11" fmla="*/ 299244 w 1219994"/>
              <a:gd name="connsiteY11" fmla="*/ 2641600 h 2641600"/>
              <a:gd name="connsiteX12" fmla="*/ 451644 w 1219994"/>
              <a:gd name="connsiteY12" fmla="*/ 2514600 h 2641600"/>
              <a:gd name="connsiteX13" fmla="*/ 597694 w 1219994"/>
              <a:gd name="connsiteY13" fmla="*/ 2438400 h 2641600"/>
              <a:gd name="connsiteX14" fmla="*/ 731044 w 1219994"/>
              <a:gd name="connsiteY14" fmla="*/ 2393950 h 2641600"/>
              <a:gd name="connsiteX15" fmla="*/ 908844 w 1219994"/>
              <a:gd name="connsiteY15" fmla="*/ 2349500 h 2641600"/>
              <a:gd name="connsiteX16" fmla="*/ 1099344 w 1219994"/>
              <a:gd name="connsiteY16" fmla="*/ 2216150 h 2641600"/>
              <a:gd name="connsiteX17" fmla="*/ 1188244 w 1219994"/>
              <a:gd name="connsiteY17" fmla="*/ 2063750 h 2641600"/>
              <a:gd name="connsiteX18" fmla="*/ 1219994 w 1219994"/>
              <a:gd name="connsiteY18" fmla="*/ 1936750 h 2641600"/>
              <a:gd name="connsiteX19" fmla="*/ 1118394 w 1219994"/>
              <a:gd name="connsiteY19" fmla="*/ 1797050 h 2641600"/>
              <a:gd name="connsiteX20" fmla="*/ 997744 w 1219994"/>
              <a:gd name="connsiteY20" fmla="*/ 1606550 h 2641600"/>
              <a:gd name="connsiteX21" fmla="*/ 866776 w 1219994"/>
              <a:gd name="connsiteY21" fmla="*/ 1240631 h 2641600"/>
              <a:gd name="connsiteX22" fmla="*/ 808038 w 1219994"/>
              <a:gd name="connsiteY22" fmla="*/ 946150 h 2641600"/>
              <a:gd name="connsiteX23" fmla="*/ 731044 w 1219994"/>
              <a:gd name="connsiteY23" fmla="*/ 558800 h 2641600"/>
              <a:gd name="connsiteX24" fmla="*/ 635794 w 1219994"/>
              <a:gd name="connsiteY24" fmla="*/ 19050 h 2641600"/>
              <a:gd name="connsiteX25" fmla="*/ 184944 w 1219994"/>
              <a:gd name="connsiteY25" fmla="*/ 0 h 2641600"/>
              <a:gd name="connsiteX0" fmla="*/ 184944 w 1219994"/>
              <a:gd name="connsiteY0" fmla="*/ 0 h 2641600"/>
              <a:gd name="connsiteX1" fmla="*/ 223044 w 1219994"/>
              <a:gd name="connsiteY1" fmla="*/ 565150 h 2641600"/>
              <a:gd name="connsiteX2" fmla="*/ 223044 w 1219994"/>
              <a:gd name="connsiteY2" fmla="*/ 901700 h 2641600"/>
              <a:gd name="connsiteX3" fmla="*/ 213519 w 1219994"/>
              <a:gd name="connsiteY3" fmla="*/ 1085850 h 2641600"/>
              <a:gd name="connsiteX4" fmla="*/ 199232 w 1219994"/>
              <a:gd name="connsiteY4" fmla="*/ 1282971 h 2641600"/>
              <a:gd name="connsiteX5" fmla="*/ 127794 w 1219994"/>
              <a:gd name="connsiteY5" fmla="*/ 1657350 h 2641600"/>
              <a:gd name="connsiteX6" fmla="*/ 45244 w 1219994"/>
              <a:gd name="connsiteY6" fmla="*/ 2012950 h 2641600"/>
              <a:gd name="connsiteX7" fmla="*/ 0 w 1219994"/>
              <a:gd name="connsiteY7" fmla="*/ 2152650 h 2641600"/>
              <a:gd name="connsiteX8" fmla="*/ 7144 w 1219994"/>
              <a:gd name="connsiteY8" fmla="*/ 2292892 h 2641600"/>
              <a:gd name="connsiteX9" fmla="*/ 8732 w 1219994"/>
              <a:gd name="connsiteY9" fmla="*/ 2449933 h 2641600"/>
              <a:gd name="connsiteX10" fmla="*/ 70644 w 1219994"/>
              <a:gd name="connsiteY10" fmla="*/ 2590800 h 2641600"/>
              <a:gd name="connsiteX11" fmla="*/ 299244 w 1219994"/>
              <a:gd name="connsiteY11" fmla="*/ 2641600 h 2641600"/>
              <a:gd name="connsiteX12" fmla="*/ 451644 w 1219994"/>
              <a:gd name="connsiteY12" fmla="*/ 2514600 h 2641600"/>
              <a:gd name="connsiteX13" fmla="*/ 597694 w 1219994"/>
              <a:gd name="connsiteY13" fmla="*/ 2438400 h 2641600"/>
              <a:gd name="connsiteX14" fmla="*/ 731044 w 1219994"/>
              <a:gd name="connsiteY14" fmla="*/ 2393950 h 2641600"/>
              <a:gd name="connsiteX15" fmla="*/ 908844 w 1219994"/>
              <a:gd name="connsiteY15" fmla="*/ 2349500 h 2641600"/>
              <a:gd name="connsiteX16" fmla="*/ 1099344 w 1219994"/>
              <a:gd name="connsiteY16" fmla="*/ 2216150 h 2641600"/>
              <a:gd name="connsiteX17" fmla="*/ 1188244 w 1219994"/>
              <a:gd name="connsiteY17" fmla="*/ 2063750 h 2641600"/>
              <a:gd name="connsiteX18" fmla="*/ 1219994 w 1219994"/>
              <a:gd name="connsiteY18" fmla="*/ 1936750 h 2641600"/>
              <a:gd name="connsiteX19" fmla="*/ 1118394 w 1219994"/>
              <a:gd name="connsiteY19" fmla="*/ 1797050 h 2641600"/>
              <a:gd name="connsiteX20" fmla="*/ 997744 w 1219994"/>
              <a:gd name="connsiteY20" fmla="*/ 1606550 h 2641600"/>
              <a:gd name="connsiteX21" fmla="*/ 866776 w 1219994"/>
              <a:gd name="connsiteY21" fmla="*/ 1240631 h 2641600"/>
              <a:gd name="connsiteX22" fmla="*/ 808038 w 1219994"/>
              <a:gd name="connsiteY22" fmla="*/ 946150 h 2641600"/>
              <a:gd name="connsiteX23" fmla="*/ 731044 w 1219994"/>
              <a:gd name="connsiteY23" fmla="*/ 558800 h 2641600"/>
              <a:gd name="connsiteX24" fmla="*/ 635794 w 1219994"/>
              <a:gd name="connsiteY24" fmla="*/ 19050 h 2641600"/>
              <a:gd name="connsiteX25" fmla="*/ 184944 w 1219994"/>
              <a:gd name="connsiteY25" fmla="*/ 0 h 2641600"/>
              <a:gd name="connsiteX0" fmla="*/ 184944 w 1219994"/>
              <a:gd name="connsiteY0" fmla="*/ 0 h 2641600"/>
              <a:gd name="connsiteX1" fmla="*/ 223044 w 1219994"/>
              <a:gd name="connsiteY1" fmla="*/ 565150 h 2641600"/>
              <a:gd name="connsiteX2" fmla="*/ 223044 w 1219994"/>
              <a:gd name="connsiteY2" fmla="*/ 901700 h 2641600"/>
              <a:gd name="connsiteX3" fmla="*/ 213519 w 1219994"/>
              <a:gd name="connsiteY3" fmla="*/ 1085850 h 2641600"/>
              <a:gd name="connsiteX4" fmla="*/ 199232 w 1219994"/>
              <a:gd name="connsiteY4" fmla="*/ 1282971 h 2641600"/>
              <a:gd name="connsiteX5" fmla="*/ 127794 w 1219994"/>
              <a:gd name="connsiteY5" fmla="*/ 1657350 h 2641600"/>
              <a:gd name="connsiteX6" fmla="*/ 45244 w 1219994"/>
              <a:gd name="connsiteY6" fmla="*/ 2012950 h 2641600"/>
              <a:gd name="connsiteX7" fmla="*/ 0 w 1219994"/>
              <a:gd name="connsiteY7" fmla="*/ 2152650 h 2641600"/>
              <a:gd name="connsiteX8" fmla="*/ 7144 w 1219994"/>
              <a:gd name="connsiteY8" fmla="*/ 2292892 h 2641600"/>
              <a:gd name="connsiteX9" fmla="*/ 8732 w 1219994"/>
              <a:gd name="connsiteY9" fmla="*/ 2449933 h 2641600"/>
              <a:gd name="connsiteX10" fmla="*/ 70644 w 1219994"/>
              <a:gd name="connsiteY10" fmla="*/ 2590800 h 2641600"/>
              <a:gd name="connsiteX11" fmla="*/ 299244 w 1219994"/>
              <a:gd name="connsiteY11" fmla="*/ 2641600 h 2641600"/>
              <a:gd name="connsiteX12" fmla="*/ 451644 w 1219994"/>
              <a:gd name="connsiteY12" fmla="*/ 2514600 h 2641600"/>
              <a:gd name="connsiteX13" fmla="*/ 597694 w 1219994"/>
              <a:gd name="connsiteY13" fmla="*/ 2438400 h 2641600"/>
              <a:gd name="connsiteX14" fmla="*/ 731044 w 1219994"/>
              <a:gd name="connsiteY14" fmla="*/ 2393950 h 2641600"/>
              <a:gd name="connsiteX15" fmla="*/ 908844 w 1219994"/>
              <a:gd name="connsiteY15" fmla="*/ 2349500 h 2641600"/>
              <a:gd name="connsiteX16" fmla="*/ 1099344 w 1219994"/>
              <a:gd name="connsiteY16" fmla="*/ 2216150 h 2641600"/>
              <a:gd name="connsiteX17" fmla="*/ 1188244 w 1219994"/>
              <a:gd name="connsiteY17" fmla="*/ 2063750 h 2641600"/>
              <a:gd name="connsiteX18" fmla="*/ 1219994 w 1219994"/>
              <a:gd name="connsiteY18" fmla="*/ 1936750 h 2641600"/>
              <a:gd name="connsiteX19" fmla="*/ 1118394 w 1219994"/>
              <a:gd name="connsiteY19" fmla="*/ 1797050 h 2641600"/>
              <a:gd name="connsiteX20" fmla="*/ 997744 w 1219994"/>
              <a:gd name="connsiteY20" fmla="*/ 1606550 h 2641600"/>
              <a:gd name="connsiteX21" fmla="*/ 866776 w 1219994"/>
              <a:gd name="connsiteY21" fmla="*/ 1240631 h 2641600"/>
              <a:gd name="connsiteX22" fmla="*/ 808038 w 1219994"/>
              <a:gd name="connsiteY22" fmla="*/ 946150 h 2641600"/>
              <a:gd name="connsiteX23" fmla="*/ 731044 w 1219994"/>
              <a:gd name="connsiteY23" fmla="*/ 558800 h 2641600"/>
              <a:gd name="connsiteX24" fmla="*/ 635794 w 1219994"/>
              <a:gd name="connsiteY24" fmla="*/ 19050 h 2641600"/>
              <a:gd name="connsiteX25" fmla="*/ 184944 w 1219994"/>
              <a:gd name="connsiteY25" fmla="*/ 0 h 2641600"/>
              <a:gd name="connsiteX0" fmla="*/ 184944 w 1219994"/>
              <a:gd name="connsiteY0" fmla="*/ 0 h 2641600"/>
              <a:gd name="connsiteX1" fmla="*/ 223044 w 1219994"/>
              <a:gd name="connsiteY1" fmla="*/ 565150 h 2641600"/>
              <a:gd name="connsiteX2" fmla="*/ 223044 w 1219994"/>
              <a:gd name="connsiteY2" fmla="*/ 901700 h 2641600"/>
              <a:gd name="connsiteX3" fmla="*/ 213519 w 1219994"/>
              <a:gd name="connsiteY3" fmla="*/ 1085850 h 2641600"/>
              <a:gd name="connsiteX4" fmla="*/ 199232 w 1219994"/>
              <a:gd name="connsiteY4" fmla="*/ 1282971 h 2641600"/>
              <a:gd name="connsiteX5" fmla="*/ 127794 w 1219994"/>
              <a:gd name="connsiteY5" fmla="*/ 1657350 h 2641600"/>
              <a:gd name="connsiteX6" fmla="*/ 45244 w 1219994"/>
              <a:gd name="connsiteY6" fmla="*/ 2012950 h 2641600"/>
              <a:gd name="connsiteX7" fmla="*/ 0 w 1219994"/>
              <a:gd name="connsiteY7" fmla="*/ 2152650 h 2641600"/>
              <a:gd name="connsiteX8" fmla="*/ 7144 w 1219994"/>
              <a:gd name="connsiteY8" fmla="*/ 2292892 h 2641600"/>
              <a:gd name="connsiteX9" fmla="*/ 8732 w 1219994"/>
              <a:gd name="connsiteY9" fmla="*/ 2449933 h 2641600"/>
              <a:gd name="connsiteX10" fmla="*/ 70644 w 1219994"/>
              <a:gd name="connsiteY10" fmla="*/ 2590800 h 2641600"/>
              <a:gd name="connsiteX11" fmla="*/ 299244 w 1219994"/>
              <a:gd name="connsiteY11" fmla="*/ 2641600 h 2641600"/>
              <a:gd name="connsiteX12" fmla="*/ 451644 w 1219994"/>
              <a:gd name="connsiteY12" fmla="*/ 2514600 h 2641600"/>
              <a:gd name="connsiteX13" fmla="*/ 597694 w 1219994"/>
              <a:gd name="connsiteY13" fmla="*/ 2438400 h 2641600"/>
              <a:gd name="connsiteX14" fmla="*/ 731044 w 1219994"/>
              <a:gd name="connsiteY14" fmla="*/ 2393950 h 2641600"/>
              <a:gd name="connsiteX15" fmla="*/ 908844 w 1219994"/>
              <a:gd name="connsiteY15" fmla="*/ 2349500 h 2641600"/>
              <a:gd name="connsiteX16" fmla="*/ 1099344 w 1219994"/>
              <a:gd name="connsiteY16" fmla="*/ 2216150 h 2641600"/>
              <a:gd name="connsiteX17" fmla="*/ 1188244 w 1219994"/>
              <a:gd name="connsiteY17" fmla="*/ 2063750 h 2641600"/>
              <a:gd name="connsiteX18" fmla="*/ 1219994 w 1219994"/>
              <a:gd name="connsiteY18" fmla="*/ 1936750 h 2641600"/>
              <a:gd name="connsiteX19" fmla="*/ 1118394 w 1219994"/>
              <a:gd name="connsiteY19" fmla="*/ 1797050 h 2641600"/>
              <a:gd name="connsiteX20" fmla="*/ 997744 w 1219994"/>
              <a:gd name="connsiteY20" fmla="*/ 1606550 h 2641600"/>
              <a:gd name="connsiteX21" fmla="*/ 866776 w 1219994"/>
              <a:gd name="connsiteY21" fmla="*/ 1240631 h 2641600"/>
              <a:gd name="connsiteX22" fmla="*/ 808038 w 1219994"/>
              <a:gd name="connsiteY22" fmla="*/ 946150 h 2641600"/>
              <a:gd name="connsiteX23" fmla="*/ 731044 w 1219994"/>
              <a:gd name="connsiteY23" fmla="*/ 558800 h 2641600"/>
              <a:gd name="connsiteX24" fmla="*/ 635794 w 1219994"/>
              <a:gd name="connsiteY24" fmla="*/ 19050 h 2641600"/>
              <a:gd name="connsiteX25" fmla="*/ 184944 w 1219994"/>
              <a:gd name="connsiteY25" fmla="*/ 0 h 2641600"/>
              <a:gd name="connsiteX0" fmla="*/ 184944 w 1219994"/>
              <a:gd name="connsiteY0" fmla="*/ 0 h 2641600"/>
              <a:gd name="connsiteX1" fmla="*/ 223044 w 1219994"/>
              <a:gd name="connsiteY1" fmla="*/ 565150 h 2641600"/>
              <a:gd name="connsiteX2" fmla="*/ 223044 w 1219994"/>
              <a:gd name="connsiteY2" fmla="*/ 901700 h 2641600"/>
              <a:gd name="connsiteX3" fmla="*/ 213519 w 1219994"/>
              <a:gd name="connsiteY3" fmla="*/ 1085850 h 2641600"/>
              <a:gd name="connsiteX4" fmla="*/ 199232 w 1219994"/>
              <a:gd name="connsiteY4" fmla="*/ 1282971 h 2641600"/>
              <a:gd name="connsiteX5" fmla="*/ 127794 w 1219994"/>
              <a:gd name="connsiteY5" fmla="*/ 1657350 h 2641600"/>
              <a:gd name="connsiteX6" fmla="*/ 45244 w 1219994"/>
              <a:gd name="connsiteY6" fmla="*/ 2012950 h 2641600"/>
              <a:gd name="connsiteX7" fmla="*/ 0 w 1219994"/>
              <a:gd name="connsiteY7" fmla="*/ 2152650 h 2641600"/>
              <a:gd name="connsiteX8" fmla="*/ 7144 w 1219994"/>
              <a:gd name="connsiteY8" fmla="*/ 2292892 h 2641600"/>
              <a:gd name="connsiteX9" fmla="*/ 8732 w 1219994"/>
              <a:gd name="connsiteY9" fmla="*/ 2449933 h 2641600"/>
              <a:gd name="connsiteX10" fmla="*/ 70644 w 1219994"/>
              <a:gd name="connsiteY10" fmla="*/ 2590800 h 2641600"/>
              <a:gd name="connsiteX11" fmla="*/ 299244 w 1219994"/>
              <a:gd name="connsiteY11" fmla="*/ 2641600 h 2641600"/>
              <a:gd name="connsiteX12" fmla="*/ 451644 w 1219994"/>
              <a:gd name="connsiteY12" fmla="*/ 2514600 h 2641600"/>
              <a:gd name="connsiteX13" fmla="*/ 597694 w 1219994"/>
              <a:gd name="connsiteY13" fmla="*/ 2438400 h 2641600"/>
              <a:gd name="connsiteX14" fmla="*/ 731044 w 1219994"/>
              <a:gd name="connsiteY14" fmla="*/ 2393950 h 2641600"/>
              <a:gd name="connsiteX15" fmla="*/ 908844 w 1219994"/>
              <a:gd name="connsiteY15" fmla="*/ 2349500 h 2641600"/>
              <a:gd name="connsiteX16" fmla="*/ 1099344 w 1219994"/>
              <a:gd name="connsiteY16" fmla="*/ 2216150 h 2641600"/>
              <a:gd name="connsiteX17" fmla="*/ 1188244 w 1219994"/>
              <a:gd name="connsiteY17" fmla="*/ 2063750 h 2641600"/>
              <a:gd name="connsiteX18" fmla="*/ 1219994 w 1219994"/>
              <a:gd name="connsiteY18" fmla="*/ 1936750 h 2641600"/>
              <a:gd name="connsiteX19" fmla="*/ 1118394 w 1219994"/>
              <a:gd name="connsiteY19" fmla="*/ 1797050 h 2641600"/>
              <a:gd name="connsiteX20" fmla="*/ 997744 w 1219994"/>
              <a:gd name="connsiteY20" fmla="*/ 1606550 h 2641600"/>
              <a:gd name="connsiteX21" fmla="*/ 866776 w 1219994"/>
              <a:gd name="connsiteY21" fmla="*/ 1240631 h 2641600"/>
              <a:gd name="connsiteX22" fmla="*/ 808038 w 1219994"/>
              <a:gd name="connsiteY22" fmla="*/ 946150 h 2641600"/>
              <a:gd name="connsiteX23" fmla="*/ 731044 w 1219994"/>
              <a:gd name="connsiteY23" fmla="*/ 558800 h 2641600"/>
              <a:gd name="connsiteX24" fmla="*/ 635794 w 1219994"/>
              <a:gd name="connsiteY24" fmla="*/ 19050 h 2641600"/>
              <a:gd name="connsiteX25" fmla="*/ 184944 w 1219994"/>
              <a:gd name="connsiteY25" fmla="*/ 0 h 2641600"/>
              <a:gd name="connsiteX0" fmla="*/ 184944 w 1219994"/>
              <a:gd name="connsiteY0" fmla="*/ 0 h 2641600"/>
              <a:gd name="connsiteX1" fmla="*/ 223044 w 1219994"/>
              <a:gd name="connsiteY1" fmla="*/ 565150 h 2641600"/>
              <a:gd name="connsiteX2" fmla="*/ 223044 w 1219994"/>
              <a:gd name="connsiteY2" fmla="*/ 901700 h 2641600"/>
              <a:gd name="connsiteX3" fmla="*/ 213519 w 1219994"/>
              <a:gd name="connsiteY3" fmla="*/ 1085850 h 2641600"/>
              <a:gd name="connsiteX4" fmla="*/ 199232 w 1219994"/>
              <a:gd name="connsiteY4" fmla="*/ 1282971 h 2641600"/>
              <a:gd name="connsiteX5" fmla="*/ 127794 w 1219994"/>
              <a:gd name="connsiteY5" fmla="*/ 1657350 h 2641600"/>
              <a:gd name="connsiteX6" fmla="*/ 45244 w 1219994"/>
              <a:gd name="connsiteY6" fmla="*/ 2012950 h 2641600"/>
              <a:gd name="connsiteX7" fmla="*/ 0 w 1219994"/>
              <a:gd name="connsiteY7" fmla="*/ 2152650 h 2641600"/>
              <a:gd name="connsiteX8" fmla="*/ 7144 w 1219994"/>
              <a:gd name="connsiteY8" fmla="*/ 2292892 h 2641600"/>
              <a:gd name="connsiteX9" fmla="*/ 8732 w 1219994"/>
              <a:gd name="connsiteY9" fmla="*/ 2449933 h 2641600"/>
              <a:gd name="connsiteX10" fmla="*/ 70644 w 1219994"/>
              <a:gd name="connsiteY10" fmla="*/ 2590800 h 2641600"/>
              <a:gd name="connsiteX11" fmla="*/ 299244 w 1219994"/>
              <a:gd name="connsiteY11" fmla="*/ 2641600 h 2641600"/>
              <a:gd name="connsiteX12" fmla="*/ 451644 w 1219994"/>
              <a:gd name="connsiteY12" fmla="*/ 2514600 h 2641600"/>
              <a:gd name="connsiteX13" fmla="*/ 597694 w 1219994"/>
              <a:gd name="connsiteY13" fmla="*/ 2438400 h 2641600"/>
              <a:gd name="connsiteX14" fmla="*/ 731044 w 1219994"/>
              <a:gd name="connsiteY14" fmla="*/ 2393950 h 2641600"/>
              <a:gd name="connsiteX15" fmla="*/ 908844 w 1219994"/>
              <a:gd name="connsiteY15" fmla="*/ 2349500 h 2641600"/>
              <a:gd name="connsiteX16" fmla="*/ 1099344 w 1219994"/>
              <a:gd name="connsiteY16" fmla="*/ 2216150 h 2641600"/>
              <a:gd name="connsiteX17" fmla="*/ 1188244 w 1219994"/>
              <a:gd name="connsiteY17" fmla="*/ 2063750 h 2641600"/>
              <a:gd name="connsiteX18" fmla="*/ 1219994 w 1219994"/>
              <a:gd name="connsiteY18" fmla="*/ 1936750 h 2641600"/>
              <a:gd name="connsiteX19" fmla="*/ 1118394 w 1219994"/>
              <a:gd name="connsiteY19" fmla="*/ 1797050 h 2641600"/>
              <a:gd name="connsiteX20" fmla="*/ 997744 w 1219994"/>
              <a:gd name="connsiteY20" fmla="*/ 1606550 h 2641600"/>
              <a:gd name="connsiteX21" fmla="*/ 866776 w 1219994"/>
              <a:gd name="connsiteY21" fmla="*/ 1240631 h 2641600"/>
              <a:gd name="connsiteX22" fmla="*/ 808038 w 1219994"/>
              <a:gd name="connsiteY22" fmla="*/ 946150 h 2641600"/>
              <a:gd name="connsiteX23" fmla="*/ 731044 w 1219994"/>
              <a:gd name="connsiteY23" fmla="*/ 558800 h 2641600"/>
              <a:gd name="connsiteX24" fmla="*/ 635794 w 1219994"/>
              <a:gd name="connsiteY24" fmla="*/ 19050 h 2641600"/>
              <a:gd name="connsiteX25" fmla="*/ 184944 w 1219994"/>
              <a:gd name="connsiteY25" fmla="*/ 0 h 2641600"/>
              <a:gd name="connsiteX0" fmla="*/ 184944 w 1219994"/>
              <a:gd name="connsiteY0" fmla="*/ 0 h 2641600"/>
              <a:gd name="connsiteX1" fmla="*/ 223044 w 1219994"/>
              <a:gd name="connsiteY1" fmla="*/ 565150 h 2641600"/>
              <a:gd name="connsiteX2" fmla="*/ 223044 w 1219994"/>
              <a:gd name="connsiteY2" fmla="*/ 901700 h 2641600"/>
              <a:gd name="connsiteX3" fmla="*/ 213519 w 1219994"/>
              <a:gd name="connsiteY3" fmla="*/ 1085850 h 2641600"/>
              <a:gd name="connsiteX4" fmla="*/ 199232 w 1219994"/>
              <a:gd name="connsiteY4" fmla="*/ 1282971 h 2641600"/>
              <a:gd name="connsiteX5" fmla="*/ 127794 w 1219994"/>
              <a:gd name="connsiteY5" fmla="*/ 1657350 h 2641600"/>
              <a:gd name="connsiteX6" fmla="*/ 45244 w 1219994"/>
              <a:gd name="connsiteY6" fmla="*/ 2012950 h 2641600"/>
              <a:gd name="connsiteX7" fmla="*/ 0 w 1219994"/>
              <a:gd name="connsiteY7" fmla="*/ 2152650 h 2641600"/>
              <a:gd name="connsiteX8" fmla="*/ 7144 w 1219994"/>
              <a:gd name="connsiteY8" fmla="*/ 2292892 h 2641600"/>
              <a:gd name="connsiteX9" fmla="*/ 8732 w 1219994"/>
              <a:gd name="connsiteY9" fmla="*/ 2449933 h 2641600"/>
              <a:gd name="connsiteX10" fmla="*/ 70644 w 1219994"/>
              <a:gd name="connsiteY10" fmla="*/ 2590800 h 2641600"/>
              <a:gd name="connsiteX11" fmla="*/ 299244 w 1219994"/>
              <a:gd name="connsiteY11" fmla="*/ 2641600 h 2641600"/>
              <a:gd name="connsiteX12" fmla="*/ 451644 w 1219994"/>
              <a:gd name="connsiteY12" fmla="*/ 2514600 h 2641600"/>
              <a:gd name="connsiteX13" fmla="*/ 597694 w 1219994"/>
              <a:gd name="connsiteY13" fmla="*/ 2438400 h 2641600"/>
              <a:gd name="connsiteX14" fmla="*/ 731044 w 1219994"/>
              <a:gd name="connsiteY14" fmla="*/ 2393950 h 2641600"/>
              <a:gd name="connsiteX15" fmla="*/ 908844 w 1219994"/>
              <a:gd name="connsiteY15" fmla="*/ 2349500 h 2641600"/>
              <a:gd name="connsiteX16" fmla="*/ 1099344 w 1219994"/>
              <a:gd name="connsiteY16" fmla="*/ 2216150 h 2641600"/>
              <a:gd name="connsiteX17" fmla="*/ 1188244 w 1219994"/>
              <a:gd name="connsiteY17" fmla="*/ 2063750 h 2641600"/>
              <a:gd name="connsiteX18" fmla="*/ 1219994 w 1219994"/>
              <a:gd name="connsiteY18" fmla="*/ 1936750 h 2641600"/>
              <a:gd name="connsiteX19" fmla="*/ 1118394 w 1219994"/>
              <a:gd name="connsiteY19" fmla="*/ 1797050 h 2641600"/>
              <a:gd name="connsiteX20" fmla="*/ 997744 w 1219994"/>
              <a:gd name="connsiteY20" fmla="*/ 1606550 h 2641600"/>
              <a:gd name="connsiteX21" fmla="*/ 866776 w 1219994"/>
              <a:gd name="connsiteY21" fmla="*/ 1240631 h 2641600"/>
              <a:gd name="connsiteX22" fmla="*/ 808038 w 1219994"/>
              <a:gd name="connsiteY22" fmla="*/ 946150 h 2641600"/>
              <a:gd name="connsiteX23" fmla="*/ 731044 w 1219994"/>
              <a:gd name="connsiteY23" fmla="*/ 558800 h 2641600"/>
              <a:gd name="connsiteX24" fmla="*/ 635794 w 1219994"/>
              <a:gd name="connsiteY24" fmla="*/ 19050 h 2641600"/>
              <a:gd name="connsiteX25" fmla="*/ 184944 w 1219994"/>
              <a:gd name="connsiteY25" fmla="*/ 0 h 2641600"/>
              <a:gd name="connsiteX0" fmla="*/ 184944 w 1219994"/>
              <a:gd name="connsiteY0" fmla="*/ 0 h 2641600"/>
              <a:gd name="connsiteX1" fmla="*/ 223044 w 1219994"/>
              <a:gd name="connsiteY1" fmla="*/ 565150 h 2641600"/>
              <a:gd name="connsiteX2" fmla="*/ 223044 w 1219994"/>
              <a:gd name="connsiteY2" fmla="*/ 901700 h 2641600"/>
              <a:gd name="connsiteX3" fmla="*/ 213519 w 1219994"/>
              <a:gd name="connsiteY3" fmla="*/ 1085850 h 2641600"/>
              <a:gd name="connsiteX4" fmla="*/ 199232 w 1219994"/>
              <a:gd name="connsiteY4" fmla="*/ 1282971 h 2641600"/>
              <a:gd name="connsiteX5" fmla="*/ 127794 w 1219994"/>
              <a:gd name="connsiteY5" fmla="*/ 1657350 h 2641600"/>
              <a:gd name="connsiteX6" fmla="*/ 45244 w 1219994"/>
              <a:gd name="connsiteY6" fmla="*/ 2012950 h 2641600"/>
              <a:gd name="connsiteX7" fmla="*/ 0 w 1219994"/>
              <a:gd name="connsiteY7" fmla="*/ 2152650 h 2641600"/>
              <a:gd name="connsiteX8" fmla="*/ 7144 w 1219994"/>
              <a:gd name="connsiteY8" fmla="*/ 2292892 h 2641600"/>
              <a:gd name="connsiteX9" fmla="*/ 8732 w 1219994"/>
              <a:gd name="connsiteY9" fmla="*/ 2449933 h 2641600"/>
              <a:gd name="connsiteX10" fmla="*/ 70644 w 1219994"/>
              <a:gd name="connsiteY10" fmla="*/ 2590800 h 2641600"/>
              <a:gd name="connsiteX11" fmla="*/ 299244 w 1219994"/>
              <a:gd name="connsiteY11" fmla="*/ 2641600 h 2641600"/>
              <a:gd name="connsiteX12" fmla="*/ 451644 w 1219994"/>
              <a:gd name="connsiteY12" fmla="*/ 2514600 h 2641600"/>
              <a:gd name="connsiteX13" fmla="*/ 597694 w 1219994"/>
              <a:gd name="connsiteY13" fmla="*/ 2438400 h 2641600"/>
              <a:gd name="connsiteX14" fmla="*/ 731044 w 1219994"/>
              <a:gd name="connsiteY14" fmla="*/ 2393950 h 2641600"/>
              <a:gd name="connsiteX15" fmla="*/ 908844 w 1219994"/>
              <a:gd name="connsiteY15" fmla="*/ 2349500 h 2641600"/>
              <a:gd name="connsiteX16" fmla="*/ 1099344 w 1219994"/>
              <a:gd name="connsiteY16" fmla="*/ 2216150 h 2641600"/>
              <a:gd name="connsiteX17" fmla="*/ 1188244 w 1219994"/>
              <a:gd name="connsiteY17" fmla="*/ 2063750 h 2641600"/>
              <a:gd name="connsiteX18" fmla="*/ 1219994 w 1219994"/>
              <a:gd name="connsiteY18" fmla="*/ 1936750 h 2641600"/>
              <a:gd name="connsiteX19" fmla="*/ 1118394 w 1219994"/>
              <a:gd name="connsiteY19" fmla="*/ 1797050 h 2641600"/>
              <a:gd name="connsiteX20" fmla="*/ 997744 w 1219994"/>
              <a:gd name="connsiteY20" fmla="*/ 1606550 h 2641600"/>
              <a:gd name="connsiteX21" fmla="*/ 866776 w 1219994"/>
              <a:gd name="connsiteY21" fmla="*/ 1240631 h 2641600"/>
              <a:gd name="connsiteX22" fmla="*/ 808038 w 1219994"/>
              <a:gd name="connsiteY22" fmla="*/ 946150 h 2641600"/>
              <a:gd name="connsiteX23" fmla="*/ 731044 w 1219994"/>
              <a:gd name="connsiteY23" fmla="*/ 558800 h 2641600"/>
              <a:gd name="connsiteX24" fmla="*/ 635794 w 1219994"/>
              <a:gd name="connsiteY24" fmla="*/ 19050 h 2641600"/>
              <a:gd name="connsiteX25" fmla="*/ 184944 w 1219994"/>
              <a:gd name="connsiteY25" fmla="*/ 0 h 2641600"/>
              <a:gd name="connsiteX0" fmla="*/ 184944 w 1219994"/>
              <a:gd name="connsiteY0" fmla="*/ 0 h 2641600"/>
              <a:gd name="connsiteX1" fmla="*/ 223044 w 1219994"/>
              <a:gd name="connsiteY1" fmla="*/ 565150 h 2641600"/>
              <a:gd name="connsiteX2" fmla="*/ 223044 w 1219994"/>
              <a:gd name="connsiteY2" fmla="*/ 901700 h 2641600"/>
              <a:gd name="connsiteX3" fmla="*/ 213519 w 1219994"/>
              <a:gd name="connsiteY3" fmla="*/ 1085850 h 2641600"/>
              <a:gd name="connsiteX4" fmla="*/ 199232 w 1219994"/>
              <a:gd name="connsiteY4" fmla="*/ 1282971 h 2641600"/>
              <a:gd name="connsiteX5" fmla="*/ 127794 w 1219994"/>
              <a:gd name="connsiteY5" fmla="*/ 1657350 h 2641600"/>
              <a:gd name="connsiteX6" fmla="*/ 45244 w 1219994"/>
              <a:gd name="connsiteY6" fmla="*/ 2012950 h 2641600"/>
              <a:gd name="connsiteX7" fmla="*/ 0 w 1219994"/>
              <a:gd name="connsiteY7" fmla="*/ 2152650 h 2641600"/>
              <a:gd name="connsiteX8" fmla="*/ 7144 w 1219994"/>
              <a:gd name="connsiteY8" fmla="*/ 2292892 h 2641600"/>
              <a:gd name="connsiteX9" fmla="*/ 8732 w 1219994"/>
              <a:gd name="connsiteY9" fmla="*/ 2449933 h 2641600"/>
              <a:gd name="connsiteX10" fmla="*/ 70644 w 1219994"/>
              <a:gd name="connsiteY10" fmla="*/ 2590800 h 2641600"/>
              <a:gd name="connsiteX11" fmla="*/ 299244 w 1219994"/>
              <a:gd name="connsiteY11" fmla="*/ 2641600 h 2641600"/>
              <a:gd name="connsiteX12" fmla="*/ 451644 w 1219994"/>
              <a:gd name="connsiteY12" fmla="*/ 2514600 h 2641600"/>
              <a:gd name="connsiteX13" fmla="*/ 595313 w 1219994"/>
              <a:gd name="connsiteY13" fmla="*/ 2431155 h 2641600"/>
              <a:gd name="connsiteX14" fmla="*/ 731044 w 1219994"/>
              <a:gd name="connsiteY14" fmla="*/ 2393950 h 2641600"/>
              <a:gd name="connsiteX15" fmla="*/ 908844 w 1219994"/>
              <a:gd name="connsiteY15" fmla="*/ 2349500 h 2641600"/>
              <a:gd name="connsiteX16" fmla="*/ 1099344 w 1219994"/>
              <a:gd name="connsiteY16" fmla="*/ 2216150 h 2641600"/>
              <a:gd name="connsiteX17" fmla="*/ 1188244 w 1219994"/>
              <a:gd name="connsiteY17" fmla="*/ 2063750 h 2641600"/>
              <a:gd name="connsiteX18" fmla="*/ 1219994 w 1219994"/>
              <a:gd name="connsiteY18" fmla="*/ 1936750 h 2641600"/>
              <a:gd name="connsiteX19" fmla="*/ 1118394 w 1219994"/>
              <a:gd name="connsiteY19" fmla="*/ 1797050 h 2641600"/>
              <a:gd name="connsiteX20" fmla="*/ 997744 w 1219994"/>
              <a:gd name="connsiteY20" fmla="*/ 1606550 h 2641600"/>
              <a:gd name="connsiteX21" fmla="*/ 866776 w 1219994"/>
              <a:gd name="connsiteY21" fmla="*/ 1240631 h 2641600"/>
              <a:gd name="connsiteX22" fmla="*/ 808038 w 1219994"/>
              <a:gd name="connsiteY22" fmla="*/ 946150 h 2641600"/>
              <a:gd name="connsiteX23" fmla="*/ 731044 w 1219994"/>
              <a:gd name="connsiteY23" fmla="*/ 558800 h 2641600"/>
              <a:gd name="connsiteX24" fmla="*/ 635794 w 1219994"/>
              <a:gd name="connsiteY24" fmla="*/ 19050 h 2641600"/>
              <a:gd name="connsiteX25" fmla="*/ 184944 w 1219994"/>
              <a:gd name="connsiteY25" fmla="*/ 0 h 2641600"/>
              <a:gd name="connsiteX0" fmla="*/ 184944 w 1219994"/>
              <a:gd name="connsiteY0" fmla="*/ 0 h 2641600"/>
              <a:gd name="connsiteX1" fmla="*/ 223044 w 1219994"/>
              <a:gd name="connsiteY1" fmla="*/ 565150 h 2641600"/>
              <a:gd name="connsiteX2" fmla="*/ 223044 w 1219994"/>
              <a:gd name="connsiteY2" fmla="*/ 901700 h 2641600"/>
              <a:gd name="connsiteX3" fmla="*/ 213519 w 1219994"/>
              <a:gd name="connsiteY3" fmla="*/ 1085850 h 2641600"/>
              <a:gd name="connsiteX4" fmla="*/ 199232 w 1219994"/>
              <a:gd name="connsiteY4" fmla="*/ 1282971 h 2641600"/>
              <a:gd name="connsiteX5" fmla="*/ 127794 w 1219994"/>
              <a:gd name="connsiteY5" fmla="*/ 1657350 h 2641600"/>
              <a:gd name="connsiteX6" fmla="*/ 45244 w 1219994"/>
              <a:gd name="connsiteY6" fmla="*/ 2012950 h 2641600"/>
              <a:gd name="connsiteX7" fmla="*/ 0 w 1219994"/>
              <a:gd name="connsiteY7" fmla="*/ 2152650 h 2641600"/>
              <a:gd name="connsiteX8" fmla="*/ 7144 w 1219994"/>
              <a:gd name="connsiteY8" fmla="*/ 2292892 h 2641600"/>
              <a:gd name="connsiteX9" fmla="*/ 8732 w 1219994"/>
              <a:gd name="connsiteY9" fmla="*/ 2449933 h 2641600"/>
              <a:gd name="connsiteX10" fmla="*/ 70644 w 1219994"/>
              <a:gd name="connsiteY10" fmla="*/ 2590800 h 2641600"/>
              <a:gd name="connsiteX11" fmla="*/ 299244 w 1219994"/>
              <a:gd name="connsiteY11" fmla="*/ 2641600 h 2641600"/>
              <a:gd name="connsiteX12" fmla="*/ 451644 w 1219994"/>
              <a:gd name="connsiteY12" fmla="*/ 2514600 h 2641600"/>
              <a:gd name="connsiteX13" fmla="*/ 595313 w 1219994"/>
              <a:gd name="connsiteY13" fmla="*/ 2431155 h 2641600"/>
              <a:gd name="connsiteX14" fmla="*/ 731044 w 1219994"/>
              <a:gd name="connsiteY14" fmla="*/ 2393950 h 2641600"/>
              <a:gd name="connsiteX15" fmla="*/ 908844 w 1219994"/>
              <a:gd name="connsiteY15" fmla="*/ 2349500 h 2641600"/>
              <a:gd name="connsiteX16" fmla="*/ 1099344 w 1219994"/>
              <a:gd name="connsiteY16" fmla="*/ 2216150 h 2641600"/>
              <a:gd name="connsiteX17" fmla="*/ 1188244 w 1219994"/>
              <a:gd name="connsiteY17" fmla="*/ 2063750 h 2641600"/>
              <a:gd name="connsiteX18" fmla="*/ 1219994 w 1219994"/>
              <a:gd name="connsiteY18" fmla="*/ 1936750 h 2641600"/>
              <a:gd name="connsiteX19" fmla="*/ 1118394 w 1219994"/>
              <a:gd name="connsiteY19" fmla="*/ 1797050 h 2641600"/>
              <a:gd name="connsiteX20" fmla="*/ 997744 w 1219994"/>
              <a:gd name="connsiteY20" fmla="*/ 1606550 h 2641600"/>
              <a:gd name="connsiteX21" fmla="*/ 866776 w 1219994"/>
              <a:gd name="connsiteY21" fmla="*/ 1240631 h 2641600"/>
              <a:gd name="connsiteX22" fmla="*/ 808038 w 1219994"/>
              <a:gd name="connsiteY22" fmla="*/ 946150 h 2641600"/>
              <a:gd name="connsiteX23" fmla="*/ 731044 w 1219994"/>
              <a:gd name="connsiteY23" fmla="*/ 558800 h 2641600"/>
              <a:gd name="connsiteX24" fmla="*/ 635794 w 1219994"/>
              <a:gd name="connsiteY24" fmla="*/ 19050 h 2641600"/>
              <a:gd name="connsiteX25" fmla="*/ 184944 w 1219994"/>
              <a:gd name="connsiteY25" fmla="*/ 0 h 2641600"/>
              <a:gd name="connsiteX0" fmla="*/ 184944 w 1219994"/>
              <a:gd name="connsiteY0" fmla="*/ 0 h 2641600"/>
              <a:gd name="connsiteX1" fmla="*/ 223044 w 1219994"/>
              <a:gd name="connsiteY1" fmla="*/ 565150 h 2641600"/>
              <a:gd name="connsiteX2" fmla="*/ 223044 w 1219994"/>
              <a:gd name="connsiteY2" fmla="*/ 901700 h 2641600"/>
              <a:gd name="connsiteX3" fmla="*/ 213519 w 1219994"/>
              <a:gd name="connsiteY3" fmla="*/ 1085850 h 2641600"/>
              <a:gd name="connsiteX4" fmla="*/ 199232 w 1219994"/>
              <a:gd name="connsiteY4" fmla="*/ 1282971 h 2641600"/>
              <a:gd name="connsiteX5" fmla="*/ 127794 w 1219994"/>
              <a:gd name="connsiteY5" fmla="*/ 1657350 h 2641600"/>
              <a:gd name="connsiteX6" fmla="*/ 45244 w 1219994"/>
              <a:gd name="connsiteY6" fmla="*/ 2012950 h 2641600"/>
              <a:gd name="connsiteX7" fmla="*/ 0 w 1219994"/>
              <a:gd name="connsiteY7" fmla="*/ 2152650 h 2641600"/>
              <a:gd name="connsiteX8" fmla="*/ 7144 w 1219994"/>
              <a:gd name="connsiteY8" fmla="*/ 2292892 h 2641600"/>
              <a:gd name="connsiteX9" fmla="*/ 8732 w 1219994"/>
              <a:gd name="connsiteY9" fmla="*/ 2449933 h 2641600"/>
              <a:gd name="connsiteX10" fmla="*/ 70644 w 1219994"/>
              <a:gd name="connsiteY10" fmla="*/ 2590800 h 2641600"/>
              <a:gd name="connsiteX11" fmla="*/ 299244 w 1219994"/>
              <a:gd name="connsiteY11" fmla="*/ 2641600 h 2641600"/>
              <a:gd name="connsiteX12" fmla="*/ 451644 w 1219994"/>
              <a:gd name="connsiteY12" fmla="*/ 2514600 h 2641600"/>
              <a:gd name="connsiteX13" fmla="*/ 595313 w 1219994"/>
              <a:gd name="connsiteY13" fmla="*/ 2431155 h 2641600"/>
              <a:gd name="connsiteX14" fmla="*/ 731044 w 1219994"/>
              <a:gd name="connsiteY14" fmla="*/ 2393950 h 2641600"/>
              <a:gd name="connsiteX15" fmla="*/ 908844 w 1219994"/>
              <a:gd name="connsiteY15" fmla="*/ 2349500 h 2641600"/>
              <a:gd name="connsiteX16" fmla="*/ 1099344 w 1219994"/>
              <a:gd name="connsiteY16" fmla="*/ 2216150 h 2641600"/>
              <a:gd name="connsiteX17" fmla="*/ 1188244 w 1219994"/>
              <a:gd name="connsiteY17" fmla="*/ 2063750 h 2641600"/>
              <a:gd name="connsiteX18" fmla="*/ 1219994 w 1219994"/>
              <a:gd name="connsiteY18" fmla="*/ 1936750 h 2641600"/>
              <a:gd name="connsiteX19" fmla="*/ 1118394 w 1219994"/>
              <a:gd name="connsiteY19" fmla="*/ 1797050 h 2641600"/>
              <a:gd name="connsiteX20" fmla="*/ 997744 w 1219994"/>
              <a:gd name="connsiteY20" fmla="*/ 1606550 h 2641600"/>
              <a:gd name="connsiteX21" fmla="*/ 866776 w 1219994"/>
              <a:gd name="connsiteY21" fmla="*/ 1240631 h 2641600"/>
              <a:gd name="connsiteX22" fmla="*/ 808038 w 1219994"/>
              <a:gd name="connsiteY22" fmla="*/ 946150 h 2641600"/>
              <a:gd name="connsiteX23" fmla="*/ 731044 w 1219994"/>
              <a:gd name="connsiteY23" fmla="*/ 558800 h 2641600"/>
              <a:gd name="connsiteX24" fmla="*/ 635794 w 1219994"/>
              <a:gd name="connsiteY24" fmla="*/ 19050 h 2641600"/>
              <a:gd name="connsiteX25" fmla="*/ 184944 w 1219994"/>
              <a:gd name="connsiteY25" fmla="*/ 0 h 2641600"/>
              <a:gd name="connsiteX0" fmla="*/ 184944 w 1219994"/>
              <a:gd name="connsiteY0" fmla="*/ 0 h 2641600"/>
              <a:gd name="connsiteX1" fmla="*/ 223044 w 1219994"/>
              <a:gd name="connsiteY1" fmla="*/ 565150 h 2641600"/>
              <a:gd name="connsiteX2" fmla="*/ 223044 w 1219994"/>
              <a:gd name="connsiteY2" fmla="*/ 901700 h 2641600"/>
              <a:gd name="connsiteX3" fmla="*/ 213519 w 1219994"/>
              <a:gd name="connsiteY3" fmla="*/ 1085850 h 2641600"/>
              <a:gd name="connsiteX4" fmla="*/ 199232 w 1219994"/>
              <a:gd name="connsiteY4" fmla="*/ 1282971 h 2641600"/>
              <a:gd name="connsiteX5" fmla="*/ 127794 w 1219994"/>
              <a:gd name="connsiteY5" fmla="*/ 1657350 h 2641600"/>
              <a:gd name="connsiteX6" fmla="*/ 45244 w 1219994"/>
              <a:gd name="connsiteY6" fmla="*/ 2012950 h 2641600"/>
              <a:gd name="connsiteX7" fmla="*/ 0 w 1219994"/>
              <a:gd name="connsiteY7" fmla="*/ 2152650 h 2641600"/>
              <a:gd name="connsiteX8" fmla="*/ 7144 w 1219994"/>
              <a:gd name="connsiteY8" fmla="*/ 2292892 h 2641600"/>
              <a:gd name="connsiteX9" fmla="*/ 8732 w 1219994"/>
              <a:gd name="connsiteY9" fmla="*/ 2449933 h 2641600"/>
              <a:gd name="connsiteX10" fmla="*/ 70644 w 1219994"/>
              <a:gd name="connsiteY10" fmla="*/ 2590800 h 2641600"/>
              <a:gd name="connsiteX11" fmla="*/ 299244 w 1219994"/>
              <a:gd name="connsiteY11" fmla="*/ 2641600 h 2641600"/>
              <a:gd name="connsiteX12" fmla="*/ 451644 w 1219994"/>
              <a:gd name="connsiteY12" fmla="*/ 2514600 h 2641600"/>
              <a:gd name="connsiteX13" fmla="*/ 595313 w 1219994"/>
              <a:gd name="connsiteY13" fmla="*/ 2431155 h 2641600"/>
              <a:gd name="connsiteX14" fmla="*/ 731044 w 1219994"/>
              <a:gd name="connsiteY14" fmla="*/ 2393950 h 2641600"/>
              <a:gd name="connsiteX15" fmla="*/ 908844 w 1219994"/>
              <a:gd name="connsiteY15" fmla="*/ 2349500 h 2641600"/>
              <a:gd name="connsiteX16" fmla="*/ 1099344 w 1219994"/>
              <a:gd name="connsiteY16" fmla="*/ 2216150 h 2641600"/>
              <a:gd name="connsiteX17" fmla="*/ 1188244 w 1219994"/>
              <a:gd name="connsiteY17" fmla="*/ 2063750 h 2641600"/>
              <a:gd name="connsiteX18" fmla="*/ 1219994 w 1219994"/>
              <a:gd name="connsiteY18" fmla="*/ 1936750 h 2641600"/>
              <a:gd name="connsiteX19" fmla="*/ 1118394 w 1219994"/>
              <a:gd name="connsiteY19" fmla="*/ 1797050 h 2641600"/>
              <a:gd name="connsiteX20" fmla="*/ 997744 w 1219994"/>
              <a:gd name="connsiteY20" fmla="*/ 1606550 h 2641600"/>
              <a:gd name="connsiteX21" fmla="*/ 866776 w 1219994"/>
              <a:gd name="connsiteY21" fmla="*/ 1240631 h 2641600"/>
              <a:gd name="connsiteX22" fmla="*/ 808038 w 1219994"/>
              <a:gd name="connsiteY22" fmla="*/ 946150 h 2641600"/>
              <a:gd name="connsiteX23" fmla="*/ 731044 w 1219994"/>
              <a:gd name="connsiteY23" fmla="*/ 558800 h 2641600"/>
              <a:gd name="connsiteX24" fmla="*/ 635794 w 1219994"/>
              <a:gd name="connsiteY24" fmla="*/ 19050 h 2641600"/>
              <a:gd name="connsiteX25" fmla="*/ 184944 w 1219994"/>
              <a:gd name="connsiteY25" fmla="*/ 0 h 2641600"/>
              <a:gd name="connsiteX0" fmla="*/ 184944 w 1219994"/>
              <a:gd name="connsiteY0" fmla="*/ 0 h 2641600"/>
              <a:gd name="connsiteX1" fmla="*/ 223044 w 1219994"/>
              <a:gd name="connsiteY1" fmla="*/ 565150 h 2641600"/>
              <a:gd name="connsiteX2" fmla="*/ 223044 w 1219994"/>
              <a:gd name="connsiteY2" fmla="*/ 901700 h 2641600"/>
              <a:gd name="connsiteX3" fmla="*/ 213519 w 1219994"/>
              <a:gd name="connsiteY3" fmla="*/ 1085850 h 2641600"/>
              <a:gd name="connsiteX4" fmla="*/ 199232 w 1219994"/>
              <a:gd name="connsiteY4" fmla="*/ 1282971 h 2641600"/>
              <a:gd name="connsiteX5" fmla="*/ 127794 w 1219994"/>
              <a:gd name="connsiteY5" fmla="*/ 1657350 h 2641600"/>
              <a:gd name="connsiteX6" fmla="*/ 45244 w 1219994"/>
              <a:gd name="connsiteY6" fmla="*/ 2012950 h 2641600"/>
              <a:gd name="connsiteX7" fmla="*/ 0 w 1219994"/>
              <a:gd name="connsiteY7" fmla="*/ 2152650 h 2641600"/>
              <a:gd name="connsiteX8" fmla="*/ 7144 w 1219994"/>
              <a:gd name="connsiteY8" fmla="*/ 2292892 h 2641600"/>
              <a:gd name="connsiteX9" fmla="*/ 8732 w 1219994"/>
              <a:gd name="connsiteY9" fmla="*/ 2449933 h 2641600"/>
              <a:gd name="connsiteX10" fmla="*/ 70644 w 1219994"/>
              <a:gd name="connsiteY10" fmla="*/ 2590800 h 2641600"/>
              <a:gd name="connsiteX11" fmla="*/ 299244 w 1219994"/>
              <a:gd name="connsiteY11" fmla="*/ 2641600 h 2641600"/>
              <a:gd name="connsiteX12" fmla="*/ 451644 w 1219994"/>
              <a:gd name="connsiteY12" fmla="*/ 2514600 h 2641600"/>
              <a:gd name="connsiteX13" fmla="*/ 595313 w 1219994"/>
              <a:gd name="connsiteY13" fmla="*/ 2431155 h 2641600"/>
              <a:gd name="connsiteX14" fmla="*/ 731044 w 1219994"/>
              <a:gd name="connsiteY14" fmla="*/ 2393950 h 2641600"/>
              <a:gd name="connsiteX15" fmla="*/ 908844 w 1219994"/>
              <a:gd name="connsiteY15" fmla="*/ 2349500 h 2641600"/>
              <a:gd name="connsiteX16" fmla="*/ 1099344 w 1219994"/>
              <a:gd name="connsiteY16" fmla="*/ 2216150 h 2641600"/>
              <a:gd name="connsiteX17" fmla="*/ 1188244 w 1219994"/>
              <a:gd name="connsiteY17" fmla="*/ 2063750 h 2641600"/>
              <a:gd name="connsiteX18" fmla="*/ 1219994 w 1219994"/>
              <a:gd name="connsiteY18" fmla="*/ 1936750 h 2641600"/>
              <a:gd name="connsiteX19" fmla="*/ 1118394 w 1219994"/>
              <a:gd name="connsiteY19" fmla="*/ 1797050 h 2641600"/>
              <a:gd name="connsiteX20" fmla="*/ 997744 w 1219994"/>
              <a:gd name="connsiteY20" fmla="*/ 1606550 h 2641600"/>
              <a:gd name="connsiteX21" fmla="*/ 866776 w 1219994"/>
              <a:gd name="connsiteY21" fmla="*/ 1240631 h 2641600"/>
              <a:gd name="connsiteX22" fmla="*/ 808038 w 1219994"/>
              <a:gd name="connsiteY22" fmla="*/ 946150 h 2641600"/>
              <a:gd name="connsiteX23" fmla="*/ 731044 w 1219994"/>
              <a:gd name="connsiteY23" fmla="*/ 558800 h 2641600"/>
              <a:gd name="connsiteX24" fmla="*/ 635794 w 1219994"/>
              <a:gd name="connsiteY24" fmla="*/ 19050 h 2641600"/>
              <a:gd name="connsiteX25" fmla="*/ 184944 w 1219994"/>
              <a:gd name="connsiteY25" fmla="*/ 0 h 2641600"/>
              <a:gd name="connsiteX0" fmla="*/ 184944 w 1219994"/>
              <a:gd name="connsiteY0" fmla="*/ 0 h 2641600"/>
              <a:gd name="connsiteX1" fmla="*/ 223044 w 1219994"/>
              <a:gd name="connsiteY1" fmla="*/ 565150 h 2641600"/>
              <a:gd name="connsiteX2" fmla="*/ 223044 w 1219994"/>
              <a:gd name="connsiteY2" fmla="*/ 901700 h 2641600"/>
              <a:gd name="connsiteX3" fmla="*/ 213519 w 1219994"/>
              <a:gd name="connsiteY3" fmla="*/ 1085850 h 2641600"/>
              <a:gd name="connsiteX4" fmla="*/ 199232 w 1219994"/>
              <a:gd name="connsiteY4" fmla="*/ 1282971 h 2641600"/>
              <a:gd name="connsiteX5" fmla="*/ 127794 w 1219994"/>
              <a:gd name="connsiteY5" fmla="*/ 1657350 h 2641600"/>
              <a:gd name="connsiteX6" fmla="*/ 45244 w 1219994"/>
              <a:gd name="connsiteY6" fmla="*/ 2012950 h 2641600"/>
              <a:gd name="connsiteX7" fmla="*/ 0 w 1219994"/>
              <a:gd name="connsiteY7" fmla="*/ 2152650 h 2641600"/>
              <a:gd name="connsiteX8" fmla="*/ 7144 w 1219994"/>
              <a:gd name="connsiteY8" fmla="*/ 2292892 h 2641600"/>
              <a:gd name="connsiteX9" fmla="*/ 8732 w 1219994"/>
              <a:gd name="connsiteY9" fmla="*/ 2449933 h 2641600"/>
              <a:gd name="connsiteX10" fmla="*/ 70644 w 1219994"/>
              <a:gd name="connsiteY10" fmla="*/ 2590800 h 2641600"/>
              <a:gd name="connsiteX11" fmla="*/ 299244 w 1219994"/>
              <a:gd name="connsiteY11" fmla="*/ 2641600 h 2641600"/>
              <a:gd name="connsiteX12" fmla="*/ 451644 w 1219994"/>
              <a:gd name="connsiteY12" fmla="*/ 2514600 h 2641600"/>
              <a:gd name="connsiteX13" fmla="*/ 595313 w 1219994"/>
              <a:gd name="connsiteY13" fmla="*/ 2431155 h 2641600"/>
              <a:gd name="connsiteX14" fmla="*/ 731044 w 1219994"/>
              <a:gd name="connsiteY14" fmla="*/ 2393950 h 2641600"/>
              <a:gd name="connsiteX15" fmla="*/ 908844 w 1219994"/>
              <a:gd name="connsiteY15" fmla="*/ 2349500 h 2641600"/>
              <a:gd name="connsiteX16" fmla="*/ 1099344 w 1219994"/>
              <a:gd name="connsiteY16" fmla="*/ 2216150 h 2641600"/>
              <a:gd name="connsiteX17" fmla="*/ 1188244 w 1219994"/>
              <a:gd name="connsiteY17" fmla="*/ 2063750 h 2641600"/>
              <a:gd name="connsiteX18" fmla="*/ 1219994 w 1219994"/>
              <a:gd name="connsiteY18" fmla="*/ 1936750 h 2641600"/>
              <a:gd name="connsiteX19" fmla="*/ 1118394 w 1219994"/>
              <a:gd name="connsiteY19" fmla="*/ 1797050 h 2641600"/>
              <a:gd name="connsiteX20" fmla="*/ 997744 w 1219994"/>
              <a:gd name="connsiteY20" fmla="*/ 1606550 h 2641600"/>
              <a:gd name="connsiteX21" fmla="*/ 866776 w 1219994"/>
              <a:gd name="connsiteY21" fmla="*/ 1240631 h 2641600"/>
              <a:gd name="connsiteX22" fmla="*/ 808038 w 1219994"/>
              <a:gd name="connsiteY22" fmla="*/ 946150 h 2641600"/>
              <a:gd name="connsiteX23" fmla="*/ 731044 w 1219994"/>
              <a:gd name="connsiteY23" fmla="*/ 558800 h 2641600"/>
              <a:gd name="connsiteX24" fmla="*/ 635794 w 1219994"/>
              <a:gd name="connsiteY24" fmla="*/ 19050 h 2641600"/>
              <a:gd name="connsiteX25" fmla="*/ 184944 w 1219994"/>
              <a:gd name="connsiteY25" fmla="*/ 0 h 2641600"/>
              <a:gd name="connsiteX0" fmla="*/ 184944 w 1219994"/>
              <a:gd name="connsiteY0" fmla="*/ 0 h 2641600"/>
              <a:gd name="connsiteX1" fmla="*/ 223044 w 1219994"/>
              <a:gd name="connsiteY1" fmla="*/ 565150 h 2641600"/>
              <a:gd name="connsiteX2" fmla="*/ 223044 w 1219994"/>
              <a:gd name="connsiteY2" fmla="*/ 901700 h 2641600"/>
              <a:gd name="connsiteX3" fmla="*/ 213519 w 1219994"/>
              <a:gd name="connsiteY3" fmla="*/ 1085850 h 2641600"/>
              <a:gd name="connsiteX4" fmla="*/ 199232 w 1219994"/>
              <a:gd name="connsiteY4" fmla="*/ 1282971 h 2641600"/>
              <a:gd name="connsiteX5" fmla="*/ 127794 w 1219994"/>
              <a:gd name="connsiteY5" fmla="*/ 1657350 h 2641600"/>
              <a:gd name="connsiteX6" fmla="*/ 45244 w 1219994"/>
              <a:gd name="connsiteY6" fmla="*/ 2012950 h 2641600"/>
              <a:gd name="connsiteX7" fmla="*/ 0 w 1219994"/>
              <a:gd name="connsiteY7" fmla="*/ 2152650 h 2641600"/>
              <a:gd name="connsiteX8" fmla="*/ 7144 w 1219994"/>
              <a:gd name="connsiteY8" fmla="*/ 2292892 h 2641600"/>
              <a:gd name="connsiteX9" fmla="*/ 8732 w 1219994"/>
              <a:gd name="connsiteY9" fmla="*/ 2449933 h 2641600"/>
              <a:gd name="connsiteX10" fmla="*/ 70644 w 1219994"/>
              <a:gd name="connsiteY10" fmla="*/ 2590800 h 2641600"/>
              <a:gd name="connsiteX11" fmla="*/ 299244 w 1219994"/>
              <a:gd name="connsiteY11" fmla="*/ 2641600 h 2641600"/>
              <a:gd name="connsiteX12" fmla="*/ 451644 w 1219994"/>
              <a:gd name="connsiteY12" fmla="*/ 2514600 h 2641600"/>
              <a:gd name="connsiteX13" fmla="*/ 595313 w 1219994"/>
              <a:gd name="connsiteY13" fmla="*/ 2431155 h 2641600"/>
              <a:gd name="connsiteX14" fmla="*/ 731044 w 1219994"/>
              <a:gd name="connsiteY14" fmla="*/ 2393950 h 2641600"/>
              <a:gd name="connsiteX15" fmla="*/ 908844 w 1219994"/>
              <a:gd name="connsiteY15" fmla="*/ 2349500 h 2641600"/>
              <a:gd name="connsiteX16" fmla="*/ 1099344 w 1219994"/>
              <a:gd name="connsiteY16" fmla="*/ 2216150 h 2641600"/>
              <a:gd name="connsiteX17" fmla="*/ 1188244 w 1219994"/>
              <a:gd name="connsiteY17" fmla="*/ 2063750 h 2641600"/>
              <a:gd name="connsiteX18" fmla="*/ 1219994 w 1219994"/>
              <a:gd name="connsiteY18" fmla="*/ 1936750 h 2641600"/>
              <a:gd name="connsiteX19" fmla="*/ 1118394 w 1219994"/>
              <a:gd name="connsiteY19" fmla="*/ 1797050 h 2641600"/>
              <a:gd name="connsiteX20" fmla="*/ 997744 w 1219994"/>
              <a:gd name="connsiteY20" fmla="*/ 1606550 h 2641600"/>
              <a:gd name="connsiteX21" fmla="*/ 866776 w 1219994"/>
              <a:gd name="connsiteY21" fmla="*/ 1240631 h 2641600"/>
              <a:gd name="connsiteX22" fmla="*/ 808038 w 1219994"/>
              <a:gd name="connsiteY22" fmla="*/ 946150 h 2641600"/>
              <a:gd name="connsiteX23" fmla="*/ 731044 w 1219994"/>
              <a:gd name="connsiteY23" fmla="*/ 558800 h 2641600"/>
              <a:gd name="connsiteX24" fmla="*/ 635794 w 1219994"/>
              <a:gd name="connsiteY24" fmla="*/ 19050 h 2641600"/>
              <a:gd name="connsiteX25" fmla="*/ 184944 w 1219994"/>
              <a:gd name="connsiteY25" fmla="*/ 0 h 2641600"/>
              <a:gd name="connsiteX0" fmla="*/ 184944 w 1219994"/>
              <a:gd name="connsiteY0" fmla="*/ 0 h 2641600"/>
              <a:gd name="connsiteX1" fmla="*/ 223044 w 1219994"/>
              <a:gd name="connsiteY1" fmla="*/ 565150 h 2641600"/>
              <a:gd name="connsiteX2" fmla="*/ 223044 w 1219994"/>
              <a:gd name="connsiteY2" fmla="*/ 901700 h 2641600"/>
              <a:gd name="connsiteX3" fmla="*/ 213519 w 1219994"/>
              <a:gd name="connsiteY3" fmla="*/ 1085850 h 2641600"/>
              <a:gd name="connsiteX4" fmla="*/ 199232 w 1219994"/>
              <a:gd name="connsiteY4" fmla="*/ 1282971 h 2641600"/>
              <a:gd name="connsiteX5" fmla="*/ 127794 w 1219994"/>
              <a:gd name="connsiteY5" fmla="*/ 1657350 h 2641600"/>
              <a:gd name="connsiteX6" fmla="*/ 45244 w 1219994"/>
              <a:gd name="connsiteY6" fmla="*/ 2012950 h 2641600"/>
              <a:gd name="connsiteX7" fmla="*/ 0 w 1219994"/>
              <a:gd name="connsiteY7" fmla="*/ 2152650 h 2641600"/>
              <a:gd name="connsiteX8" fmla="*/ 7144 w 1219994"/>
              <a:gd name="connsiteY8" fmla="*/ 2292892 h 2641600"/>
              <a:gd name="connsiteX9" fmla="*/ 8732 w 1219994"/>
              <a:gd name="connsiteY9" fmla="*/ 2449933 h 2641600"/>
              <a:gd name="connsiteX10" fmla="*/ 70644 w 1219994"/>
              <a:gd name="connsiteY10" fmla="*/ 2590800 h 2641600"/>
              <a:gd name="connsiteX11" fmla="*/ 299244 w 1219994"/>
              <a:gd name="connsiteY11" fmla="*/ 2641600 h 2641600"/>
              <a:gd name="connsiteX12" fmla="*/ 451644 w 1219994"/>
              <a:gd name="connsiteY12" fmla="*/ 2514600 h 2641600"/>
              <a:gd name="connsiteX13" fmla="*/ 595313 w 1219994"/>
              <a:gd name="connsiteY13" fmla="*/ 2431155 h 2641600"/>
              <a:gd name="connsiteX14" fmla="*/ 731044 w 1219994"/>
              <a:gd name="connsiteY14" fmla="*/ 2393950 h 2641600"/>
              <a:gd name="connsiteX15" fmla="*/ 908844 w 1219994"/>
              <a:gd name="connsiteY15" fmla="*/ 2349500 h 2641600"/>
              <a:gd name="connsiteX16" fmla="*/ 1099344 w 1219994"/>
              <a:gd name="connsiteY16" fmla="*/ 2216150 h 2641600"/>
              <a:gd name="connsiteX17" fmla="*/ 1188244 w 1219994"/>
              <a:gd name="connsiteY17" fmla="*/ 2063750 h 2641600"/>
              <a:gd name="connsiteX18" fmla="*/ 1219994 w 1219994"/>
              <a:gd name="connsiteY18" fmla="*/ 1936750 h 2641600"/>
              <a:gd name="connsiteX19" fmla="*/ 1118394 w 1219994"/>
              <a:gd name="connsiteY19" fmla="*/ 1797050 h 2641600"/>
              <a:gd name="connsiteX20" fmla="*/ 997744 w 1219994"/>
              <a:gd name="connsiteY20" fmla="*/ 1606550 h 2641600"/>
              <a:gd name="connsiteX21" fmla="*/ 866776 w 1219994"/>
              <a:gd name="connsiteY21" fmla="*/ 1240631 h 2641600"/>
              <a:gd name="connsiteX22" fmla="*/ 808038 w 1219994"/>
              <a:gd name="connsiteY22" fmla="*/ 946150 h 2641600"/>
              <a:gd name="connsiteX23" fmla="*/ 731044 w 1219994"/>
              <a:gd name="connsiteY23" fmla="*/ 558800 h 2641600"/>
              <a:gd name="connsiteX24" fmla="*/ 635794 w 1219994"/>
              <a:gd name="connsiteY24" fmla="*/ 19050 h 2641600"/>
              <a:gd name="connsiteX25" fmla="*/ 184944 w 1219994"/>
              <a:gd name="connsiteY25" fmla="*/ 0 h 2641600"/>
              <a:gd name="connsiteX0" fmla="*/ 184944 w 1219994"/>
              <a:gd name="connsiteY0" fmla="*/ 0 h 2641600"/>
              <a:gd name="connsiteX1" fmla="*/ 223044 w 1219994"/>
              <a:gd name="connsiteY1" fmla="*/ 565150 h 2641600"/>
              <a:gd name="connsiteX2" fmla="*/ 223044 w 1219994"/>
              <a:gd name="connsiteY2" fmla="*/ 901700 h 2641600"/>
              <a:gd name="connsiteX3" fmla="*/ 213519 w 1219994"/>
              <a:gd name="connsiteY3" fmla="*/ 1085850 h 2641600"/>
              <a:gd name="connsiteX4" fmla="*/ 199232 w 1219994"/>
              <a:gd name="connsiteY4" fmla="*/ 1282971 h 2641600"/>
              <a:gd name="connsiteX5" fmla="*/ 127794 w 1219994"/>
              <a:gd name="connsiteY5" fmla="*/ 1657350 h 2641600"/>
              <a:gd name="connsiteX6" fmla="*/ 45244 w 1219994"/>
              <a:gd name="connsiteY6" fmla="*/ 2012950 h 2641600"/>
              <a:gd name="connsiteX7" fmla="*/ 0 w 1219994"/>
              <a:gd name="connsiteY7" fmla="*/ 2152650 h 2641600"/>
              <a:gd name="connsiteX8" fmla="*/ 7144 w 1219994"/>
              <a:gd name="connsiteY8" fmla="*/ 2292892 h 2641600"/>
              <a:gd name="connsiteX9" fmla="*/ 8732 w 1219994"/>
              <a:gd name="connsiteY9" fmla="*/ 2449933 h 2641600"/>
              <a:gd name="connsiteX10" fmla="*/ 70644 w 1219994"/>
              <a:gd name="connsiteY10" fmla="*/ 2590800 h 2641600"/>
              <a:gd name="connsiteX11" fmla="*/ 299244 w 1219994"/>
              <a:gd name="connsiteY11" fmla="*/ 2641600 h 2641600"/>
              <a:gd name="connsiteX12" fmla="*/ 451644 w 1219994"/>
              <a:gd name="connsiteY12" fmla="*/ 2514600 h 2641600"/>
              <a:gd name="connsiteX13" fmla="*/ 595313 w 1219994"/>
              <a:gd name="connsiteY13" fmla="*/ 2431155 h 2641600"/>
              <a:gd name="connsiteX14" fmla="*/ 731044 w 1219994"/>
              <a:gd name="connsiteY14" fmla="*/ 2393950 h 2641600"/>
              <a:gd name="connsiteX15" fmla="*/ 908844 w 1219994"/>
              <a:gd name="connsiteY15" fmla="*/ 2349500 h 2641600"/>
              <a:gd name="connsiteX16" fmla="*/ 1099344 w 1219994"/>
              <a:gd name="connsiteY16" fmla="*/ 2216150 h 2641600"/>
              <a:gd name="connsiteX17" fmla="*/ 1188244 w 1219994"/>
              <a:gd name="connsiteY17" fmla="*/ 2063750 h 2641600"/>
              <a:gd name="connsiteX18" fmla="*/ 1219994 w 1219994"/>
              <a:gd name="connsiteY18" fmla="*/ 1936750 h 2641600"/>
              <a:gd name="connsiteX19" fmla="*/ 1111250 w 1219994"/>
              <a:gd name="connsiteY19" fmla="*/ 1801880 h 2641600"/>
              <a:gd name="connsiteX20" fmla="*/ 997744 w 1219994"/>
              <a:gd name="connsiteY20" fmla="*/ 1606550 h 2641600"/>
              <a:gd name="connsiteX21" fmla="*/ 866776 w 1219994"/>
              <a:gd name="connsiteY21" fmla="*/ 1240631 h 2641600"/>
              <a:gd name="connsiteX22" fmla="*/ 808038 w 1219994"/>
              <a:gd name="connsiteY22" fmla="*/ 946150 h 2641600"/>
              <a:gd name="connsiteX23" fmla="*/ 731044 w 1219994"/>
              <a:gd name="connsiteY23" fmla="*/ 558800 h 2641600"/>
              <a:gd name="connsiteX24" fmla="*/ 635794 w 1219994"/>
              <a:gd name="connsiteY24" fmla="*/ 19050 h 2641600"/>
              <a:gd name="connsiteX25" fmla="*/ 184944 w 1219994"/>
              <a:gd name="connsiteY25" fmla="*/ 0 h 2641600"/>
              <a:gd name="connsiteX0" fmla="*/ 184944 w 1219994"/>
              <a:gd name="connsiteY0" fmla="*/ 0 h 2641600"/>
              <a:gd name="connsiteX1" fmla="*/ 223044 w 1219994"/>
              <a:gd name="connsiteY1" fmla="*/ 565150 h 2641600"/>
              <a:gd name="connsiteX2" fmla="*/ 223044 w 1219994"/>
              <a:gd name="connsiteY2" fmla="*/ 901700 h 2641600"/>
              <a:gd name="connsiteX3" fmla="*/ 213519 w 1219994"/>
              <a:gd name="connsiteY3" fmla="*/ 1085850 h 2641600"/>
              <a:gd name="connsiteX4" fmla="*/ 199232 w 1219994"/>
              <a:gd name="connsiteY4" fmla="*/ 1282971 h 2641600"/>
              <a:gd name="connsiteX5" fmla="*/ 127794 w 1219994"/>
              <a:gd name="connsiteY5" fmla="*/ 1657350 h 2641600"/>
              <a:gd name="connsiteX6" fmla="*/ 45244 w 1219994"/>
              <a:gd name="connsiteY6" fmla="*/ 2012950 h 2641600"/>
              <a:gd name="connsiteX7" fmla="*/ 0 w 1219994"/>
              <a:gd name="connsiteY7" fmla="*/ 2152650 h 2641600"/>
              <a:gd name="connsiteX8" fmla="*/ 7144 w 1219994"/>
              <a:gd name="connsiteY8" fmla="*/ 2292892 h 2641600"/>
              <a:gd name="connsiteX9" fmla="*/ 8732 w 1219994"/>
              <a:gd name="connsiteY9" fmla="*/ 2449933 h 2641600"/>
              <a:gd name="connsiteX10" fmla="*/ 70644 w 1219994"/>
              <a:gd name="connsiteY10" fmla="*/ 2590800 h 2641600"/>
              <a:gd name="connsiteX11" fmla="*/ 299244 w 1219994"/>
              <a:gd name="connsiteY11" fmla="*/ 2641600 h 2641600"/>
              <a:gd name="connsiteX12" fmla="*/ 451644 w 1219994"/>
              <a:gd name="connsiteY12" fmla="*/ 2514600 h 2641600"/>
              <a:gd name="connsiteX13" fmla="*/ 595313 w 1219994"/>
              <a:gd name="connsiteY13" fmla="*/ 2431155 h 2641600"/>
              <a:gd name="connsiteX14" fmla="*/ 731044 w 1219994"/>
              <a:gd name="connsiteY14" fmla="*/ 2393950 h 2641600"/>
              <a:gd name="connsiteX15" fmla="*/ 908844 w 1219994"/>
              <a:gd name="connsiteY15" fmla="*/ 2349500 h 2641600"/>
              <a:gd name="connsiteX16" fmla="*/ 1099344 w 1219994"/>
              <a:gd name="connsiteY16" fmla="*/ 2216150 h 2641600"/>
              <a:gd name="connsiteX17" fmla="*/ 1188244 w 1219994"/>
              <a:gd name="connsiteY17" fmla="*/ 2063750 h 2641600"/>
              <a:gd name="connsiteX18" fmla="*/ 1219994 w 1219994"/>
              <a:gd name="connsiteY18" fmla="*/ 1936750 h 2641600"/>
              <a:gd name="connsiteX19" fmla="*/ 1111250 w 1219994"/>
              <a:gd name="connsiteY19" fmla="*/ 1801880 h 2641600"/>
              <a:gd name="connsiteX20" fmla="*/ 997744 w 1219994"/>
              <a:gd name="connsiteY20" fmla="*/ 1606550 h 2641600"/>
              <a:gd name="connsiteX21" fmla="*/ 866776 w 1219994"/>
              <a:gd name="connsiteY21" fmla="*/ 1240631 h 2641600"/>
              <a:gd name="connsiteX22" fmla="*/ 808038 w 1219994"/>
              <a:gd name="connsiteY22" fmla="*/ 946150 h 2641600"/>
              <a:gd name="connsiteX23" fmla="*/ 731044 w 1219994"/>
              <a:gd name="connsiteY23" fmla="*/ 558800 h 2641600"/>
              <a:gd name="connsiteX24" fmla="*/ 635794 w 1219994"/>
              <a:gd name="connsiteY24" fmla="*/ 19050 h 2641600"/>
              <a:gd name="connsiteX25" fmla="*/ 184944 w 1219994"/>
              <a:gd name="connsiteY25" fmla="*/ 0 h 2641600"/>
              <a:gd name="connsiteX0" fmla="*/ 184944 w 1219994"/>
              <a:gd name="connsiteY0" fmla="*/ 0 h 2641600"/>
              <a:gd name="connsiteX1" fmla="*/ 223044 w 1219994"/>
              <a:gd name="connsiteY1" fmla="*/ 565150 h 2641600"/>
              <a:gd name="connsiteX2" fmla="*/ 223044 w 1219994"/>
              <a:gd name="connsiteY2" fmla="*/ 901700 h 2641600"/>
              <a:gd name="connsiteX3" fmla="*/ 213519 w 1219994"/>
              <a:gd name="connsiteY3" fmla="*/ 1085850 h 2641600"/>
              <a:gd name="connsiteX4" fmla="*/ 199232 w 1219994"/>
              <a:gd name="connsiteY4" fmla="*/ 1282971 h 2641600"/>
              <a:gd name="connsiteX5" fmla="*/ 127794 w 1219994"/>
              <a:gd name="connsiteY5" fmla="*/ 1657350 h 2641600"/>
              <a:gd name="connsiteX6" fmla="*/ 45244 w 1219994"/>
              <a:gd name="connsiteY6" fmla="*/ 2012950 h 2641600"/>
              <a:gd name="connsiteX7" fmla="*/ 0 w 1219994"/>
              <a:gd name="connsiteY7" fmla="*/ 2152650 h 2641600"/>
              <a:gd name="connsiteX8" fmla="*/ 7144 w 1219994"/>
              <a:gd name="connsiteY8" fmla="*/ 2292892 h 2641600"/>
              <a:gd name="connsiteX9" fmla="*/ 8732 w 1219994"/>
              <a:gd name="connsiteY9" fmla="*/ 2449933 h 2641600"/>
              <a:gd name="connsiteX10" fmla="*/ 70644 w 1219994"/>
              <a:gd name="connsiteY10" fmla="*/ 2590800 h 2641600"/>
              <a:gd name="connsiteX11" fmla="*/ 299244 w 1219994"/>
              <a:gd name="connsiteY11" fmla="*/ 2641600 h 2641600"/>
              <a:gd name="connsiteX12" fmla="*/ 451644 w 1219994"/>
              <a:gd name="connsiteY12" fmla="*/ 2514600 h 2641600"/>
              <a:gd name="connsiteX13" fmla="*/ 595313 w 1219994"/>
              <a:gd name="connsiteY13" fmla="*/ 2431155 h 2641600"/>
              <a:gd name="connsiteX14" fmla="*/ 731044 w 1219994"/>
              <a:gd name="connsiteY14" fmla="*/ 2393950 h 2641600"/>
              <a:gd name="connsiteX15" fmla="*/ 908844 w 1219994"/>
              <a:gd name="connsiteY15" fmla="*/ 2349500 h 2641600"/>
              <a:gd name="connsiteX16" fmla="*/ 1099344 w 1219994"/>
              <a:gd name="connsiteY16" fmla="*/ 2216150 h 2641600"/>
              <a:gd name="connsiteX17" fmla="*/ 1188244 w 1219994"/>
              <a:gd name="connsiteY17" fmla="*/ 2063750 h 2641600"/>
              <a:gd name="connsiteX18" fmla="*/ 1219994 w 1219994"/>
              <a:gd name="connsiteY18" fmla="*/ 1936750 h 2641600"/>
              <a:gd name="connsiteX19" fmla="*/ 1111250 w 1219994"/>
              <a:gd name="connsiteY19" fmla="*/ 1801880 h 2641600"/>
              <a:gd name="connsiteX20" fmla="*/ 997744 w 1219994"/>
              <a:gd name="connsiteY20" fmla="*/ 1606550 h 2641600"/>
              <a:gd name="connsiteX21" fmla="*/ 866776 w 1219994"/>
              <a:gd name="connsiteY21" fmla="*/ 1240631 h 2641600"/>
              <a:gd name="connsiteX22" fmla="*/ 808038 w 1219994"/>
              <a:gd name="connsiteY22" fmla="*/ 946150 h 2641600"/>
              <a:gd name="connsiteX23" fmla="*/ 731044 w 1219994"/>
              <a:gd name="connsiteY23" fmla="*/ 558800 h 2641600"/>
              <a:gd name="connsiteX24" fmla="*/ 635794 w 1219994"/>
              <a:gd name="connsiteY24" fmla="*/ 19050 h 2641600"/>
              <a:gd name="connsiteX25" fmla="*/ 184944 w 1219994"/>
              <a:gd name="connsiteY25" fmla="*/ 0 h 2641600"/>
              <a:gd name="connsiteX0" fmla="*/ 184944 w 1219994"/>
              <a:gd name="connsiteY0" fmla="*/ 0 h 2641600"/>
              <a:gd name="connsiteX1" fmla="*/ 223044 w 1219994"/>
              <a:gd name="connsiteY1" fmla="*/ 565150 h 2641600"/>
              <a:gd name="connsiteX2" fmla="*/ 223044 w 1219994"/>
              <a:gd name="connsiteY2" fmla="*/ 901700 h 2641600"/>
              <a:gd name="connsiteX3" fmla="*/ 213519 w 1219994"/>
              <a:gd name="connsiteY3" fmla="*/ 1085850 h 2641600"/>
              <a:gd name="connsiteX4" fmla="*/ 199232 w 1219994"/>
              <a:gd name="connsiteY4" fmla="*/ 1282971 h 2641600"/>
              <a:gd name="connsiteX5" fmla="*/ 127794 w 1219994"/>
              <a:gd name="connsiteY5" fmla="*/ 1657350 h 2641600"/>
              <a:gd name="connsiteX6" fmla="*/ 45244 w 1219994"/>
              <a:gd name="connsiteY6" fmla="*/ 2012950 h 2641600"/>
              <a:gd name="connsiteX7" fmla="*/ 0 w 1219994"/>
              <a:gd name="connsiteY7" fmla="*/ 2152650 h 2641600"/>
              <a:gd name="connsiteX8" fmla="*/ 7144 w 1219994"/>
              <a:gd name="connsiteY8" fmla="*/ 2292892 h 2641600"/>
              <a:gd name="connsiteX9" fmla="*/ 8732 w 1219994"/>
              <a:gd name="connsiteY9" fmla="*/ 2449933 h 2641600"/>
              <a:gd name="connsiteX10" fmla="*/ 70644 w 1219994"/>
              <a:gd name="connsiteY10" fmla="*/ 2590800 h 2641600"/>
              <a:gd name="connsiteX11" fmla="*/ 299244 w 1219994"/>
              <a:gd name="connsiteY11" fmla="*/ 2641600 h 2641600"/>
              <a:gd name="connsiteX12" fmla="*/ 451644 w 1219994"/>
              <a:gd name="connsiteY12" fmla="*/ 2514600 h 2641600"/>
              <a:gd name="connsiteX13" fmla="*/ 595313 w 1219994"/>
              <a:gd name="connsiteY13" fmla="*/ 2431155 h 2641600"/>
              <a:gd name="connsiteX14" fmla="*/ 731044 w 1219994"/>
              <a:gd name="connsiteY14" fmla="*/ 2393950 h 2641600"/>
              <a:gd name="connsiteX15" fmla="*/ 908844 w 1219994"/>
              <a:gd name="connsiteY15" fmla="*/ 2349500 h 2641600"/>
              <a:gd name="connsiteX16" fmla="*/ 1099344 w 1219994"/>
              <a:gd name="connsiteY16" fmla="*/ 2216150 h 2641600"/>
              <a:gd name="connsiteX17" fmla="*/ 1188244 w 1219994"/>
              <a:gd name="connsiteY17" fmla="*/ 2063750 h 2641600"/>
              <a:gd name="connsiteX18" fmla="*/ 1219994 w 1219994"/>
              <a:gd name="connsiteY18" fmla="*/ 1936750 h 2641600"/>
              <a:gd name="connsiteX19" fmla="*/ 1111250 w 1219994"/>
              <a:gd name="connsiteY19" fmla="*/ 1801880 h 2641600"/>
              <a:gd name="connsiteX20" fmla="*/ 997744 w 1219994"/>
              <a:gd name="connsiteY20" fmla="*/ 1606550 h 2641600"/>
              <a:gd name="connsiteX21" fmla="*/ 866776 w 1219994"/>
              <a:gd name="connsiteY21" fmla="*/ 1240631 h 2641600"/>
              <a:gd name="connsiteX22" fmla="*/ 808038 w 1219994"/>
              <a:gd name="connsiteY22" fmla="*/ 946150 h 2641600"/>
              <a:gd name="connsiteX23" fmla="*/ 731044 w 1219994"/>
              <a:gd name="connsiteY23" fmla="*/ 558800 h 2641600"/>
              <a:gd name="connsiteX24" fmla="*/ 635794 w 1219994"/>
              <a:gd name="connsiteY24" fmla="*/ 19050 h 2641600"/>
              <a:gd name="connsiteX25" fmla="*/ 184944 w 1219994"/>
              <a:gd name="connsiteY25" fmla="*/ 0 h 2641600"/>
              <a:gd name="connsiteX0" fmla="*/ 184944 w 1219994"/>
              <a:gd name="connsiteY0" fmla="*/ 0 h 2641600"/>
              <a:gd name="connsiteX1" fmla="*/ 223044 w 1219994"/>
              <a:gd name="connsiteY1" fmla="*/ 565150 h 2641600"/>
              <a:gd name="connsiteX2" fmla="*/ 223044 w 1219994"/>
              <a:gd name="connsiteY2" fmla="*/ 901700 h 2641600"/>
              <a:gd name="connsiteX3" fmla="*/ 213519 w 1219994"/>
              <a:gd name="connsiteY3" fmla="*/ 1085850 h 2641600"/>
              <a:gd name="connsiteX4" fmla="*/ 199232 w 1219994"/>
              <a:gd name="connsiteY4" fmla="*/ 1282971 h 2641600"/>
              <a:gd name="connsiteX5" fmla="*/ 127794 w 1219994"/>
              <a:gd name="connsiteY5" fmla="*/ 1657350 h 2641600"/>
              <a:gd name="connsiteX6" fmla="*/ 45244 w 1219994"/>
              <a:gd name="connsiteY6" fmla="*/ 2012950 h 2641600"/>
              <a:gd name="connsiteX7" fmla="*/ 0 w 1219994"/>
              <a:gd name="connsiteY7" fmla="*/ 2152650 h 2641600"/>
              <a:gd name="connsiteX8" fmla="*/ 7144 w 1219994"/>
              <a:gd name="connsiteY8" fmla="*/ 2292892 h 2641600"/>
              <a:gd name="connsiteX9" fmla="*/ 8732 w 1219994"/>
              <a:gd name="connsiteY9" fmla="*/ 2449933 h 2641600"/>
              <a:gd name="connsiteX10" fmla="*/ 70644 w 1219994"/>
              <a:gd name="connsiteY10" fmla="*/ 2590800 h 2641600"/>
              <a:gd name="connsiteX11" fmla="*/ 299244 w 1219994"/>
              <a:gd name="connsiteY11" fmla="*/ 2641600 h 2641600"/>
              <a:gd name="connsiteX12" fmla="*/ 451644 w 1219994"/>
              <a:gd name="connsiteY12" fmla="*/ 2514600 h 2641600"/>
              <a:gd name="connsiteX13" fmla="*/ 581025 w 1219994"/>
              <a:gd name="connsiteY13" fmla="*/ 2416665 h 2641600"/>
              <a:gd name="connsiteX14" fmla="*/ 731044 w 1219994"/>
              <a:gd name="connsiteY14" fmla="*/ 2393950 h 2641600"/>
              <a:gd name="connsiteX15" fmla="*/ 908844 w 1219994"/>
              <a:gd name="connsiteY15" fmla="*/ 2349500 h 2641600"/>
              <a:gd name="connsiteX16" fmla="*/ 1099344 w 1219994"/>
              <a:gd name="connsiteY16" fmla="*/ 2216150 h 2641600"/>
              <a:gd name="connsiteX17" fmla="*/ 1188244 w 1219994"/>
              <a:gd name="connsiteY17" fmla="*/ 2063750 h 2641600"/>
              <a:gd name="connsiteX18" fmla="*/ 1219994 w 1219994"/>
              <a:gd name="connsiteY18" fmla="*/ 1936750 h 2641600"/>
              <a:gd name="connsiteX19" fmla="*/ 1111250 w 1219994"/>
              <a:gd name="connsiteY19" fmla="*/ 1801880 h 2641600"/>
              <a:gd name="connsiteX20" fmla="*/ 997744 w 1219994"/>
              <a:gd name="connsiteY20" fmla="*/ 1606550 h 2641600"/>
              <a:gd name="connsiteX21" fmla="*/ 866776 w 1219994"/>
              <a:gd name="connsiteY21" fmla="*/ 1240631 h 2641600"/>
              <a:gd name="connsiteX22" fmla="*/ 808038 w 1219994"/>
              <a:gd name="connsiteY22" fmla="*/ 946150 h 2641600"/>
              <a:gd name="connsiteX23" fmla="*/ 731044 w 1219994"/>
              <a:gd name="connsiteY23" fmla="*/ 558800 h 2641600"/>
              <a:gd name="connsiteX24" fmla="*/ 635794 w 1219994"/>
              <a:gd name="connsiteY24" fmla="*/ 19050 h 2641600"/>
              <a:gd name="connsiteX25" fmla="*/ 184944 w 1219994"/>
              <a:gd name="connsiteY25" fmla="*/ 0 h 2641600"/>
              <a:gd name="connsiteX0" fmla="*/ 184944 w 1219994"/>
              <a:gd name="connsiteY0" fmla="*/ 0 h 2641600"/>
              <a:gd name="connsiteX1" fmla="*/ 223044 w 1219994"/>
              <a:gd name="connsiteY1" fmla="*/ 565150 h 2641600"/>
              <a:gd name="connsiteX2" fmla="*/ 223044 w 1219994"/>
              <a:gd name="connsiteY2" fmla="*/ 901700 h 2641600"/>
              <a:gd name="connsiteX3" fmla="*/ 213519 w 1219994"/>
              <a:gd name="connsiteY3" fmla="*/ 1085850 h 2641600"/>
              <a:gd name="connsiteX4" fmla="*/ 199232 w 1219994"/>
              <a:gd name="connsiteY4" fmla="*/ 1282971 h 2641600"/>
              <a:gd name="connsiteX5" fmla="*/ 127794 w 1219994"/>
              <a:gd name="connsiteY5" fmla="*/ 1657350 h 2641600"/>
              <a:gd name="connsiteX6" fmla="*/ 45244 w 1219994"/>
              <a:gd name="connsiteY6" fmla="*/ 2012950 h 2641600"/>
              <a:gd name="connsiteX7" fmla="*/ 0 w 1219994"/>
              <a:gd name="connsiteY7" fmla="*/ 2152650 h 2641600"/>
              <a:gd name="connsiteX8" fmla="*/ 7144 w 1219994"/>
              <a:gd name="connsiteY8" fmla="*/ 2292892 h 2641600"/>
              <a:gd name="connsiteX9" fmla="*/ 8732 w 1219994"/>
              <a:gd name="connsiteY9" fmla="*/ 2449933 h 2641600"/>
              <a:gd name="connsiteX10" fmla="*/ 70644 w 1219994"/>
              <a:gd name="connsiteY10" fmla="*/ 2590800 h 2641600"/>
              <a:gd name="connsiteX11" fmla="*/ 299244 w 1219994"/>
              <a:gd name="connsiteY11" fmla="*/ 2641600 h 2641600"/>
              <a:gd name="connsiteX12" fmla="*/ 451644 w 1219994"/>
              <a:gd name="connsiteY12" fmla="*/ 2514600 h 2641600"/>
              <a:gd name="connsiteX13" fmla="*/ 581025 w 1219994"/>
              <a:gd name="connsiteY13" fmla="*/ 2416665 h 2641600"/>
              <a:gd name="connsiteX14" fmla="*/ 731044 w 1219994"/>
              <a:gd name="connsiteY14" fmla="*/ 2393950 h 2641600"/>
              <a:gd name="connsiteX15" fmla="*/ 908844 w 1219994"/>
              <a:gd name="connsiteY15" fmla="*/ 2349500 h 2641600"/>
              <a:gd name="connsiteX16" fmla="*/ 1099344 w 1219994"/>
              <a:gd name="connsiteY16" fmla="*/ 2216150 h 2641600"/>
              <a:gd name="connsiteX17" fmla="*/ 1188244 w 1219994"/>
              <a:gd name="connsiteY17" fmla="*/ 2063750 h 2641600"/>
              <a:gd name="connsiteX18" fmla="*/ 1219994 w 1219994"/>
              <a:gd name="connsiteY18" fmla="*/ 1936750 h 2641600"/>
              <a:gd name="connsiteX19" fmla="*/ 1111250 w 1219994"/>
              <a:gd name="connsiteY19" fmla="*/ 1801880 h 2641600"/>
              <a:gd name="connsiteX20" fmla="*/ 997744 w 1219994"/>
              <a:gd name="connsiteY20" fmla="*/ 1606550 h 2641600"/>
              <a:gd name="connsiteX21" fmla="*/ 866776 w 1219994"/>
              <a:gd name="connsiteY21" fmla="*/ 1240631 h 2641600"/>
              <a:gd name="connsiteX22" fmla="*/ 808038 w 1219994"/>
              <a:gd name="connsiteY22" fmla="*/ 946150 h 2641600"/>
              <a:gd name="connsiteX23" fmla="*/ 731044 w 1219994"/>
              <a:gd name="connsiteY23" fmla="*/ 558800 h 2641600"/>
              <a:gd name="connsiteX24" fmla="*/ 635794 w 1219994"/>
              <a:gd name="connsiteY24" fmla="*/ 19050 h 2641600"/>
              <a:gd name="connsiteX25" fmla="*/ 184944 w 1219994"/>
              <a:gd name="connsiteY25" fmla="*/ 0 h 2641600"/>
              <a:gd name="connsiteX0" fmla="*/ 184944 w 1219994"/>
              <a:gd name="connsiteY0" fmla="*/ 0 h 2641600"/>
              <a:gd name="connsiteX1" fmla="*/ 223044 w 1219994"/>
              <a:gd name="connsiteY1" fmla="*/ 565150 h 2641600"/>
              <a:gd name="connsiteX2" fmla="*/ 223044 w 1219994"/>
              <a:gd name="connsiteY2" fmla="*/ 901700 h 2641600"/>
              <a:gd name="connsiteX3" fmla="*/ 213519 w 1219994"/>
              <a:gd name="connsiteY3" fmla="*/ 1085850 h 2641600"/>
              <a:gd name="connsiteX4" fmla="*/ 199232 w 1219994"/>
              <a:gd name="connsiteY4" fmla="*/ 1282971 h 2641600"/>
              <a:gd name="connsiteX5" fmla="*/ 127794 w 1219994"/>
              <a:gd name="connsiteY5" fmla="*/ 1657350 h 2641600"/>
              <a:gd name="connsiteX6" fmla="*/ 45244 w 1219994"/>
              <a:gd name="connsiteY6" fmla="*/ 2012950 h 2641600"/>
              <a:gd name="connsiteX7" fmla="*/ 0 w 1219994"/>
              <a:gd name="connsiteY7" fmla="*/ 2152650 h 2641600"/>
              <a:gd name="connsiteX8" fmla="*/ 7144 w 1219994"/>
              <a:gd name="connsiteY8" fmla="*/ 2292892 h 2641600"/>
              <a:gd name="connsiteX9" fmla="*/ 8732 w 1219994"/>
              <a:gd name="connsiteY9" fmla="*/ 2449933 h 2641600"/>
              <a:gd name="connsiteX10" fmla="*/ 70644 w 1219994"/>
              <a:gd name="connsiteY10" fmla="*/ 2590800 h 2641600"/>
              <a:gd name="connsiteX11" fmla="*/ 299244 w 1219994"/>
              <a:gd name="connsiteY11" fmla="*/ 2641600 h 2641600"/>
              <a:gd name="connsiteX12" fmla="*/ 451644 w 1219994"/>
              <a:gd name="connsiteY12" fmla="*/ 2514600 h 2641600"/>
              <a:gd name="connsiteX13" fmla="*/ 581025 w 1219994"/>
              <a:gd name="connsiteY13" fmla="*/ 2416665 h 2641600"/>
              <a:gd name="connsiteX14" fmla="*/ 735807 w 1219994"/>
              <a:gd name="connsiteY14" fmla="*/ 2403611 h 2641600"/>
              <a:gd name="connsiteX15" fmla="*/ 908844 w 1219994"/>
              <a:gd name="connsiteY15" fmla="*/ 2349500 h 2641600"/>
              <a:gd name="connsiteX16" fmla="*/ 1099344 w 1219994"/>
              <a:gd name="connsiteY16" fmla="*/ 2216150 h 2641600"/>
              <a:gd name="connsiteX17" fmla="*/ 1188244 w 1219994"/>
              <a:gd name="connsiteY17" fmla="*/ 2063750 h 2641600"/>
              <a:gd name="connsiteX18" fmla="*/ 1219994 w 1219994"/>
              <a:gd name="connsiteY18" fmla="*/ 1936750 h 2641600"/>
              <a:gd name="connsiteX19" fmla="*/ 1111250 w 1219994"/>
              <a:gd name="connsiteY19" fmla="*/ 1801880 h 2641600"/>
              <a:gd name="connsiteX20" fmla="*/ 997744 w 1219994"/>
              <a:gd name="connsiteY20" fmla="*/ 1606550 h 2641600"/>
              <a:gd name="connsiteX21" fmla="*/ 866776 w 1219994"/>
              <a:gd name="connsiteY21" fmla="*/ 1240631 h 2641600"/>
              <a:gd name="connsiteX22" fmla="*/ 808038 w 1219994"/>
              <a:gd name="connsiteY22" fmla="*/ 946150 h 2641600"/>
              <a:gd name="connsiteX23" fmla="*/ 731044 w 1219994"/>
              <a:gd name="connsiteY23" fmla="*/ 558800 h 2641600"/>
              <a:gd name="connsiteX24" fmla="*/ 635794 w 1219994"/>
              <a:gd name="connsiteY24" fmla="*/ 19050 h 2641600"/>
              <a:gd name="connsiteX25" fmla="*/ 184944 w 1219994"/>
              <a:gd name="connsiteY25" fmla="*/ 0 h 2641600"/>
              <a:gd name="connsiteX0" fmla="*/ 184944 w 1219994"/>
              <a:gd name="connsiteY0" fmla="*/ 0 h 2641600"/>
              <a:gd name="connsiteX1" fmla="*/ 223044 w 1219994"/>
              <a:gd name="connsiteY1" fmla="*/ 565150 h 2641600"/>
              <a:gd name="connsiteX2" fmla="*/ 223044 w 1219994"/>
              <a:gd name="connsiteY2" fmla="*/ 901700 h 2641600"/>
              <a:gd name="connsiteX3" fmla="*/ 213519 w 1219994"/>
              <a:gd name="connsiteY3" fmla="*/ 1085850 h 2641600"/>
              <a:gd name="connsiteX4" fmla="*/ 199232 w 1219994"/>
              <a:gd name="connsiteY4" fmla="*/ 1282971 h 2641600"/>
              <a:gd name="connsiteX5" fmla="*/ 127794 w 1219994"/>
              <a:gd name="connsiteY5" fmla="*/ 1657350 h 2641600"/>
              <a:gd name="connsiteX6" fmla="*/ 45244 w 1219994"/>
              <a:gd name="connsiteY6" fmla="*/ 2012950 h 2641600"/>
              <a:gd name="connsiteX7" fmla="*/ 0 w 1219994"/>
              <a:gd name="connsiteY7" fmla="*/ 2152650 h 2641600"/>
              <a:gd name="connsiteX8" fmla="*/ 7144 w 1219994"/>
              <a:gd name="connsiteY8" fmla="*/ 2292892 h 2641600"/>
              <a:gd name="connsiteX9" fmla="*/ 8732 w 1219994"/>
              <a:gd name="connsiteY9" fmla="*/ 2449933 h 2641600"/>
              <a:gd name="connsiteX10" fmla="*/ 70644 w 1219994"/>
              <a:gd name="connsiteY10" fmla="*/ 2590800 h 2641600"/>
              <a:gd name="connsiteX11" fmla="*/ 299244 w 1219994"/>
              <a:gd name="connsiteY11" fmla="*/ 2641600 h 2641600"/>
              <a:gd name="connsiteX12" fmla="*/ 451644 w 1219994"/>
              <a:gd name="connsiteY12" fmla="*/ 2514600 h 2641600"/>
              <a:gd name="connsiteX13" fmla="*/ 581025 w 1219994"/>
              <a:gd name="connsiteY13" fmla="*/ 2416665 h 2641600"/>
              <a:gd name="connsiteX14" fmla="*/ 735807 w 1219994"/>
              <a:gd name="connsiteY14" fmla="*/ 2403611 h 2641600"/>
              <a:gd name="connsiteX15" fmla="*/ 908844 w 1219994"/>
              <a:gd name="connsiteY15" fmla="*/ 2349500 h 2641600"/>
              <a:gd name="connsiteX16" fmla="*/ 1099344 w 1219994"/>
              <a:gd name="connsiteY16" fmla="*/ 2216150 h 2641600"/>
              <a:gd name="connsiteX17" fmla="*/ 1188244 w 1219994"/>
              <a:gd name="connsiteY17" fmla="*/ 2063750 h 2641600"/>
              <a:gd name="connsiteX18" fmla="*/ 1219994 w 1219994"/>
              <a:gd name="connsiteY18" fmla="*/ 1936750 h 2641600"/>
              <a:gd name="connsiteX19" fmla="*/ 1111250 w 1219994"/>
              <a:gd name="connsiteY19" fmla="*/ 1801880 h 2641600"/>
              <a:gd name="connsiteX20" fmla="*/ 997744 w 1219994"/>
              <a:gd name="connsiteY20" fmla="*/ 1606550 h 2641600"/>
              <a:gd name="connsiteX21" fmla="*/ 866776 w 1219994"/>
              <a:gd name="connsiteY21" fmla="*/ 1240631 h 2641600"/>
              <a:gd name="connsiteX22" fmla="*/ 808038 w 1219994"/>
              <a:gd name="connsiteY22" fmla="*/ 946150 h 2641600"/>
              <a:gd name="connsiteX23" fmla="*/ 731044 w 1219994"/>
              <a:gd name="connsiteY23" fmla="*/ 558800 h 2641600"/>
              <a:gd name="connsiteX24" fmla="*/ 635794 w 1219994"/>
              <a:gd name="connsiteY24" fmla="*/ 19050 h 2641600"/>
              <a:gd name="connsiteX25" fmla="*/ 184944 w 1219994"/>
              <a:gd name="connsiteY25" fmla="*/ 0 h 2641600"/>
              <a:gd name="connsiteX0" fmla="*/ 184944 w 1219994"/>
              <a:gd name="connsiteY0" fmla="*/ 0 h 2641600"/>
              <a:gd name="connsiteX1" fmla="*/ 223044 w 1219994"/>
              <a:gd name="connsiteY1" fmla="*/ 565150 h 2641600"/>
              <a:gd name="connsiteX2" fmla="*/ 223044 w 1219994"/>
              <a:gd name="connsiteY2" fmla="*/ 901700 h 2641600"/>
              <a:gd name="connsiteX3" fmla="*/ 213519 w 1219994"/>
              <a:gd name="connsiteY3" fmla="*/ 1085850 h 2641600"/>
              <a:gd name="connsiteX4" fmla="*/ 199232 w 1219994"/>
              <a:gd name="connsiteY4" fmla="*/ 1282971 h 2641600"/>
              <a:gd name="connsiteX5" fmla="*/ 127794 w 1219994"/>
              <a:gd name="connsiteY5" fmla="*/ 1657350 h 2641600"/>
              <a:gd name="connsiteX6" fmla="*/ 45244 w 1219994"/>
              <a:gd name="connsiteY6" fmla="*/ 2012950 h 2641600"/>
              <a:gd name="connsiteX7" fmla="*/ 0 w 1219994"/>
              <a:gd name="connsiteY7" fmla="*/ 2152650 h 2641600"/>
              <a:gd name="connsiteX8" fmla="*/ 7144 w 1219994"/>
              <a:gd name="connsiteY8" fmla="*/ 2292892 h 2641600"/>
              <a:gd name="connsiteX9" fmla="*/ 8732 w 1219994"/>
              <a:gd name="connsiteY9" fmla="*/ 2449933 h 2641600"/>
              <a:gd name="connsiteX10" fmla="*/ 70644 w 1219994"/>
              <a:gd name="connsiteY10" fmla="*/ 2590800 h 2641600"/>
              <a:gd name="connsiteX11" fmla="*/ 299244 w 1219994"/>
              <a:gd name="connsiteY11" fmla="*/ 2641600 h 2641600"/>
              <a:gd name="connsiteX12" fmla="*/ 451644 w 1219994"/>
              <a:gd name="connsiteY12" fmla="*/ 2514600 h 2641600"/>
              <a:gd name="connsiteX13" fmla="*/ 581025 w 1219994"/>
              <a:gd name="connsiteY13" fmla="*/ 2416665 h 2641600"/>
              <a:gd name="connsiteX14" fmla="*/ 735807 w 1219994"/>
              <a:gd name="connsiteY14" fmla="*/ 2403611 h 2641600"/>
              <a:gd name="connsiteX15" fmla="*/ 908844 w 1219994"/>
              <a:gd name="connsiteY15" fmla="*/ 2349500 h 2641600"/>
              <a:gd name="connsiteX16" fmla="*/ 1099344 w 1219994"/>
              <a:gd name="connsiteY16" fmla="*/ 2216150 h 2641600"/>
              <a:gd name="connsiteX17" fmla="*/ 1188244 w 1219994"/>
              <a:gd name="connsiteY17" fmla="*/ 2063750 h 2641600"/>
              <a:gd name="connsiteX18" fmla="*/ 1219994 w 1219994"/>
              <a:gd name="connsiteY18" fmla="*/ 1936750 h 2641600"/>
              <a:gd name="connsiteX19" fmla="*/ 1111250 w 1219994"/>
              <a:gd name="connsiteY19" fmla="*/ 1801880 h 2641600"/>
              <a:gd name="connsiteX20" fmla="*/ 997744 w 1219994"/>
              <a:gd name="connsiteY20" fmla="*/ 1606550 h 2641600"/>
              <a:gd name="connsiteX21" fmla="*/ 866776 w 1219994"/>
              <a:gd name="connsiteY21" fmla="*/ 1240631 h 2641600"/>
              <a:gd name="connsiteX22" fmla="*/ 808038 w 1219994"/>
              <a:gd name="connsiteY22" fmla="*/ 946150 h 2641600"/>
              <a:gd name="connsiteX23" fmla="*/ 731044 w 1219994"/>
              <a:gd name="connsiteY23" fmla="*/ 558800 h 2641600"/>
              <a:gd name="connsiteX24" fmla="*/ 635794 w 1219994"/>
              <a:gd name="connsiteY24" fmla="*/ 19050 h 2641600"/>
              <a:gd name="connsiteX25" fmla="*/ 184944 w 1219994"/>
              <a:gd name="connsiteY25" fmla="*/ 0 h 2641600"/>
              <a:gd name="connsiteX0" fmla="*/ 239713 w 1274763"/>
              <a:gd name="connsiteY0" fmla="*/ 0 h 2641600"/>
              <a:gd name="connsiteX1" fmla="*/ 277813 w 1274763"/>
              <a:gd name="connsiteY1" fmla="*/ 565150 h 2641600"/>
              <a:gd name="connsiteX2" fmla="*/ 277813 w 1274763"/>
              <a:gd name="connsiteY2" fmla="*/ 901700 h 2641600"/>
              <a:gd name="connsiteX3" fmla="*/ 268288 w 1274763"/>
              <a:gd name="connsiteY3" fmla="*/ 1085850 h 2641600"/>
              <a:gd name="connsiteX4" fmla="*/ 254001 w 1274763"/>
              <a:gd name="connsiteY4" fmla="*/ 1282971 h 2641600"/>
              <a:gd name="connsiteX5" fmla="*/ 182563 w 1274763"/>
              <a:gd name="connsiteY5" fmla="*/ 1657350 h 2641600"/>
              <a:gd name="connsiteX6" fmla="*/ 100013 w 1274763"/>
              <a:gd name="connsiteY6" fmla="*/ 2012950 h 2641600"/>
              <a:gd name="connsiteX7" fmla="*/ 0 w 1274763"/>
              <a:gd name="connsiteY7" fmla="*/ 2142989 h 2641600"/>
              <a:gd name="connsiteX8" fmla="*/ 61913 w 1274763"/>
              <a:gd name="connsiteY8" fmla="*/ 2292892 h 2641600"/>
              <a:gd name="connsiteX9" fmla="*/ 63501 w 1274763"/>
              <a:gd name="connsiteY9" fmla="*/ 2449933 h 2641600"/>
              <a:gd name="connsiteX10" fmla="*/ 125413 w 1274763"/>
              <a:gd name="connsiteY10" fmla="*/ 2590800 h 2641600"/>
              <a:gd name="connsiteX11" fmla="*/ 354013 w 1274763"/>
              <a:gd name="connsiteY11" fmla="*/ 2641600 h 2641600"/>
              <a:gd name="connsiteX12" fmla="*/ 506413 w 1274763"/>
              <a:gd name="connsiteY12" fmla="*/ 2514600 h 2641600"/>
              <a:gd name="connsiteX13" fmla="*/ 635794 w 1274763"/>
              <a:gd name="connsiteY13" fmla="*/ 2416665 h 2641600"/>
              <a:gd name="connsiteX14" fmla="*/ 790576 w 1274763"/>
              <a:gd name="connsiteY14" fmla="*/ 2403611 h 2641600"/>
              <a:gd name="connsiteX15" fmla="*/ 963613 w 1274763"/>
              <a:gd name="connsiteY15" fmla="*/ 2349500 h 2641600"/>
              <a:gd name="connsiteX16" fmla="*/ 1154113 w 1274763"/>
              <a:gd name="connsiteY16" fmla="*/ 2216150 h 2641600"/>
              <a:gd name="connsiteX17" fmla="*/ 1243013 w 1274763"/>
              <a:gd name="connsiteY17" fmla="*/ 2063750 h 2641600"/>
              <a:gd name="connsiteX18" fmla="*/ 1274763 w 1274763"/>
              <a:gd name="connsiteY18" fmla="*/ 1936750 h 2641600"/>
              <a:gd name="connsiteX19" fmla="*/ 1166019 w 1274763"/>
              <a:gd name="connsiteY19" fmla="*/ 1801880 h 2641600"/>
              <a:gd name="connsiteX20" fmla="*/ 1052513 w 1274763"/>
              <a:gd name="connsiteY20" fmla="*/ 1606550 h 2641600"/>
              <a:gd name="connsiteX21" fmla="*/ 921545 w 1274763"/>
              <a:gd name="connsiteY21" fmla="*/ 1240631 h 2641600"/>
              <a:gd name="connsiteX22" fmla="*/ 862807 w 1274763"/>
              <a:gd name="connsiteY22" fmla="*/ 946150 h 2641600"/>
              <a:gd name="connsiteX23" fmla="*/ 785813 w 1274763"/>
              <a:gd name="connsiteY23" fmla="*/ 558800 h 2641600"/>
              <a:gd name="connsiteX24" fmla="*/ 690563 w 1274763"/>
              <a:gd name="connsiteY24" fmla="*/ 19050 h 2641600"/>
              <a:gd name="connsiteX25" fmla="*/ 239713 w 1274763"/>
              <a:gd name="connsiteY25" fmla="*/ 0 h 2641600"/>
              <a:gd name="connsiteX0" fmla="*/ 183448 w 1218498"/>
              <a:gd name="connsiteY0" fmla="*/ 0 h 2641600"/>
              <a:gd name="connsiteX1" fmla="*/ 221548 w 1218498"/>
              <a:gd name="connsiteY1" fmla="*/ 565150 h 2641600"/>
              <a:gd name="connsiteX2" fmla="*/ 221548 w 1218498"/>
              <a:gd name="connsiteY2" fmla="*/ 901700 h 2641600"/>
              <a:gd name="connsiteX3" fmla="*/ 212023 w 1218498"/>
              <a:gd name="connsiteY3" fmla="*/ 1085850 h 2641600"/>
              <a:gd name="connsiteX4" fmla="*/ 197736 w 1218498"/>
              <a:gd name="connsiteY4" fmla="*/ 1282971 h 2641600"/>
              <a:gd name="connsiteX5" fmla="*/ 126298 w 1218498"/>
              <a:gd name="connsiteY5" fmla="*/ 1657350 h 2641600"/>
              <a:gd name="connsiteX6" fmla="*/ 43748 w 1218498"/>
              <a:gd name="connsiteY6" fmla="*/ 2012950 h 2641600"/>
              <a:gd name="connsiteX7" fmla="*/ 15173 w 1218498"/>
              <a:gd name="connsiteY7" fmla="*/ 2157480 h 2641600"/>
              <a:gd name="connsiteX8" fmla="*/ 5648 w 1218498"/>
              <a:gd name="connsiteY8" fmla="*/ 2292892 h 2641600"/>
              <a:gd name="connsiteX9" fmla="*/ 7236 w 1218498"/>
              <a:gd name="connsiteY9" fmla="*/ 2449933 h 2641600"/>
              <a:gd name="connsiteX10" fmla="*/ 69148 w 1218498"/>
              <a:gd name="connsiteY10" fmla="*/ 2590800 h 2641600"/>
              <a:gd name="connsiteX11" fmla="*/ 297748 w 1218498"/>
              <a:gd name="connsiteY11" fmla="*/ 2641600 h 2641600"/>
              <a:gd name="connsiteX12" fmla="*/ 450148 w 1218498"/>
              <a:gd name="connsiteY12" fmla="*/ 2514600 h 2641600"/>
              <a:gd name="connsiteX13" fmla="*/ 579529 w 1218498"/>
              <a:gd name="connsiteY13" fmla="*/ 2416665 h 2641600"/>
              <a:gd name="connsiteX14" fmla="*/ 734311 w 1218498"/>
              <a:gd name="connsiteY14" fmla="*/ 2403611 h 2641600"/>
              <a:gd name="connsiteX15" fmla="*/ 907348 w 1218498"/>
              <a:gd name="connsiteY15" fmla="*/ 2349500 h 2641600"/>
              <a:gd name="connsiteX16" fmla="*/ 1097848 w 1218498"/>
              <a:gd name="connsiteY16" fmla="*/ 2216150 h 2641600"/>
              <a:gd name="connsiteX17" fmla="*/ 1186748 w 1218498"/>
              <a:gd name="connsiteY17" fmla="*/ 2063750 h 2641600"/>
              <a:gd name="connsiteX18" fmla="*/ 1218498 w 1218498"/>
              <a:gd name="connsiteY18" fmla="*/ 1936750 h 2641600"/>
              <a:gd name="connsiteX19" fmla="*/ 1109754 w 1218498"/>
              <a:gd name="connsiteY19" fmla="*/ 1801880 h 2641600"/>
              <a:gd name="connsiteX20" fmla="*/ 996248 w 1218498"/>
              <a:gd name="connsiteY20" fmla="*/ 1606550 h 2641600"/>
              <a:gd name="connsiteX21" fmla="*/ 865280 w 1218498"/>
              <a:gd name="connsiteY21" fmla="*/ 1240631 h 2641600"/>
              <a:gd name="connsiteX22" fmla="*/ 806542 w 1218498"/>
              <a:gd name="connsiteY22" fmla="*/ 946150 h 2641600"/>
              <a:gd name="connsiteX23" fmla="*/ 729548 w 1218498"/>
              <a:gd name="connsiteY23" fmla="*/ 558800 h 2641600"/>
              <a:gd name="connsiteX24" fmla="*/ 634298 w 1218498"/>
              <a:gd name="connsiteY24" fmla="*/ 19050 h 2641600"/>
              <a:gd name="connsiteX25" fmla="*/ 183448 w 1218498"/>
              <a:gd name="connsiteY25" fmla="*/ 0 h 2641600"/>
              <a:gd name="connsiteX0" fmla="*/ 183448 w 1218498"/>
              <a:gd name="connsiteY0" fmla="*/ 0 h 2641600"/>
              <a:gd name="connsiteX1" fmla="*/ 221548 w 1218498"/>
              <a:gd name="connsiteY1" fmla="*/ 565150 h 2641600"/>
              <a:gd name="connsiteX2" fmla="*/ 221548 w 1218498"/>
              <a:gd name="connsiteY2" fmla="*/ 901700 h 2641600"/>
              <a:gd name="connsiteX3" fmla="*/ 212023 w 1218498"/>
              <a:gd name="connsiteY3" fmla="*/ 1085850 h 2641600"/>
              <a:gd name="connsiteX4" fmla="*/ 197736 w 1218498"/>
              <a:gd name="connsiteY4" fmla="*/ 1282971 h 2641600"/>
              <a:gd name="connsiteX5" fmla="*/ 126298 w 1218498"/>
              <a:gd name="connsiteY5" fmla="*/ 1657350 h 2641600"/>
              <a:gd name="connsiteX6" fmla="*/ 43748 w 1218498"/>
              <a:gd name="connsiteY6" fmla="*/ 2012950 h 2641600"/>
              <a:gd name="connsiteX7" fmla="*/ 15173 w 1218498"/>
              <a:gd name="connsiteY7" fmla="*/ 2157480 h 2641600"/>
              <a:gd name="connsiteX8" fmla="*/ 5648 w 1218498"/>
              <a:gd name="connsiteY8" fmla="*/ 2292892 h 2641600"/>
              <a:gd name="connsiteX9" fmla="*/ 7236 w 1218498"/>
              <a:gd name="connsiteY9" fmla="*/ 2449933 h 2641600"/>
              <a:gd name="connsiteX10" fmla="*/ 69148 w 1218498"/>
              <a:gd name="connsiteY10" fmla="*/ 2590800 h 2641600"/>
              <a:gd name="connsiteX11" fmla="*/ 297748 w 1218498"/>
              <a:gd name="connsiteY11" fmla="*/ 2641600 h 2641600"/>
              <a:gd name="connsiteX12" fmla="*/ 450148 w 1218498"/>
              <a:gd name="connsiteY12" fmla="*/ 2514600 h 2641600"/>
              <a:gd name="connsiteX13" fmla="*/ 579529 w 1218498"/>
              <a:gd name="connsiteY13" fmla="*/ 2416665 h 2641600"/>
              <a:gd name="connsiteX14" fmla="*/ 734311 w 1218498"/>
              <a:gd name="connsiteY14" fmla="*/ 2403611 h 2641600"/>
              <a:gd name="connsiteX15" fmla="*/ 907348 w 1218498"/>
              <a:gd name="connsiteY15" fmla="*/ 2349500 h 2641600"/>
              <a:gd name="connsiteX16" fmla="*/ 1097848 w 1218498"/>
              <a:gd name="connsiteY16" fmla="*/ 2216150 h 2641600"/>
              <a:gd name="connsiteX17" fmla="*/ 1186748 w 1218498"/>
              <a:gd name="connsiteY17" fmla="*/ 2063750 h 2641600"/>
              <a:gd name="connsiteX18" fmla="*/ 1218498 w 1218498"/>
              <a:gd name="connsiteY18" fmla="*/ 1936750 h 2641600"/>
              <a:gd name="connsiteX19" fmla="*/ 1109754 w 1218498"/>
              <a:gd name="connsiteY19" fmla="*/ 1801880 h 2641600"/>
              <a:gd name="connsiteX20" fmla="*/ 996248 w 1218498"/>
              <a:gd name="connsiteY20" fmla="*/ 1606550 h 2641600"/>
              <a:gd name="connsiteX21" fmla="*/ 865280 w 1218498"/>
              <a:gd name="connsiteY21" fmla="*/ 1240631 h 2641600"/>
              <a:gd name="connsiteX22" fmla="*/ 806542 w 1218498"/>
              <a:gd name="connsiteY22" fmla="*/ 946150 h 2641600"/>
              <a:gd name="connsiteX23" fmla="*/ 729548 w 1218498"/>
              <a:gd name="connsiteY23" fmla="*/ 558800 h 2641600"/>
              <a:gd name="connsiteX24" fmla="*/ 634298 w 1218498"/>
              <a:gd name="connsiteY24" fmla="*/ 19050 h 2641600"/>
              <a:gd name="connsiteX25" fmla="*/ 183448 w 1218498"/>
              <a:gd name="connsiteY25" fmla="*/ 0 h 2641600"/>
              <a:gd name="connsiteX0" fmla="*/ 183448 w 1218498"/>
              <a:gd name="connsiteY0" fmla="*/ 0 h 2641600"/>
              <a:gd name="connsiteX1" fmla="*/ 221548 w 1218498"/>
              <a:gd name="connsiteY1" fmla="*/ 565150 h 2641600"/>
              <a:gd name="connsiteX2" fmla="*/ 221548 w 1218498"/>
              <a:gd name="connsiteY2" fmla="*/ 901700 h 2641600"/>
              <a:gd name="connsiteX3" fmla="*/ 212023 w 1218498"/>
              <a:gd name="connsiteY3" fmla="*/ 1085850 h 2641600"/>
              <a:gd name="connsiteX4" fmla="*/ 197736 w 1218498"/>
              <a:gd name="connsiteY4" fmla="*/ 1282971 h 2641600"/>
              <a:gd name="connsiteX5" fmla="*/ 126298 w 1218498"/>
              <a:gd name="connsiteY5" fmla="*/ 1657350 h 2641600"/>
              <a:gd name="connsiteX6" fmla="*/ 43748 w 1218498"/>
              <a:gd name="connsiteY6" fmla="*/ 2012950 h 2641600"/>
              <a:gd name="connsiteX7" fmla="*/ 53273 w 1218498"/>
              <a:gd name="connsiteY7" fmla="*/ 2198537 h 2641600"/>
              <a:gd name="connsiteX8" fmla="*/ 5648 w 1218498"/>
              <a:gd name="connsiteY8" fmla="*/ 2292892 h 2641600"/>
              <a:gd name="connsiteX9" fmla="*/ 7236 w 1218498"/>
              <a:gd name="connsiteY9" fmla="*/ 2449933 h 2641600"/>
              <a:gd name="connsiteX10" fmla="*/ 69148 w 1218498"/>
              <a:gd name="connsiteY10" fmla="*/ 2590800 h 2641600"/>
              <a:gd name="connsiteX11" fmla="*/ 297748 w 1218498"/>
              <a:gd name="connsiteY11" fmla="*/ 2641600 h 2641600"/>
              <a:gd name="connsiteX12" fmla="*/ 450148 w 1218498"/>
              <a:gd name="connsiteY12" fmla="*/ 2514600 h 2641600"/>
              <a:gd name="connsiteX13" fmla="*/ 579529 w 1218498"/>
              <a:gd name="connsiteY13" fmla="*/ 2416665 h 2641600"/>
              <a:gd name="connsiteX14" fmla="*/ 734311 w 1218498"/>
              <a:gd name="connsiteY14" fmla="*/ 2403611 h 2641600"/>
              <a:gd name="connsiteX15" fmla="*/ 907348 w 1218498"/>
              <a:gd name="connsiteY15" fmla="*/ 2349500 h 2641600"/>
              <a:gd name="connsiteX16" fmla="*/ 1097848 w 1218498"/>
              <a:gd name="connsiteY16" fmla="*/ 2216150 h 2641600"/>
              <a:gd name="connsiteX17" fmla="*/ 1186748 w 1218498"/>
              <a:gd name="connsiteY17" fmla="*/ 2063750 h 2641600"/>
              <a:gd name="connsiteX18" fmla="*/ 1218498 w 1218498"/>
              <a:gd name="connsiteY18" fmla="*/ 1936750 h 2641600"/>
              <a:gd name="connsiteX19" fmla="*/ 1109754 w 1218498"/>
              <a:gd name="connsiteY19" fmla="*/ 1801880 h 2641600"/>
              <a:gd name="connsiteX20" fmla="*/ 996248 w 1218498"/>
              <a:gd name="connsiteY20" fmla="*/ 1606550 h 2641600"/>
              <a:gd name="connsiteX21" fmla="*/ 865280 w 1218498"/>
              <a:gd name="connsiteY21" fmla="*/ 1240631 h 2641600"/>
              <a:gd name="connsiteX22" fmla="*/ 806542 w 1218498"/>
              <a:gd name="connsiteY22" fmla="*/ 946150 h 2641600"/>
              <a:gd name="connsiteX23" fmla="*/ 729548 w 1218498"/>
              <a:gd name="connsiteY23" fmla="*/ 558800 h 2641600"/>
              <a:gd name="connsiteX24" fmla="*/ 634298 w 1218498"/>
              <a:gd name="connsiteY24" fmla="*/ 19050 h 2641600"/>
              <a:gd name="connsiteX25" fmla="*/ 183448 w 1218498"/>
              <a:gd name="connsiteY25" fmla="*/ 0 h 2641600"/>
              <a:gd name="connsiteX0" fmla="*/ 183448 w 1218498"/>
              <a:gd name="connsiteY0" fmla="*/ 0 h 2641600"/>
              <a:gd name="connsiteX1" fmla="*/ 221548 w 1218498"/>
              <a:gd name="connsiteY1" fmla="*/ 565150 h 2641600"/>
              <a:gd name="connsiteX2" fmla="*/ 221548 w 1218498"/>
              <a:gd name="connsiteY2" fmla="*/ 901700 h 2641600"/>
              <a:gd name="connsiteX3" fmla="*/ 212023 w 1218498"/>
              <a:gd name="connsiteY3" fmla="*/ 1085850 h 2641600"/>
              <a:gd name="connsiteX4" fmla="*/ 197736 w 1218498"/>
              <a:gd name="connsiteY4" fmla="*/ 1282971 h 2641600"/>
              <a:gd name="connsiteX5" fmla="*/ 126298 w 1218498"/>
              <a:gd name="connsiteY5" fmla="*/ 1657350 h 2641600"/>
              <a:gd name="connsiteX6" fmla="*/ 43748 w 1218498"/>
              <a:gd name="connsiteY6" fmla="*/ 2012950 h 2641600"/>
              <a:gd name="connsiteX7" fmla="*/ 53273 w 1218498"/>
              <a:gd name="connsiteY7" fmla="*/ 2198537 h 2641600"/>
              <a:gd name="connsiteX8" fmla="*/ 5648 w 1218498"/>
              <a:gd name="connsiteY8" fmla="*/ 2292892 h 2641600"/>
              <a:gd name="connsiteX9" fmla="*/ 7236 w 1218498"/>
              <a:gd name="connsiteY9" fmla="*/ 2449933 h 2641600"/>
              <a:gd name="connsiteX10" fmla="*/ 69148 w 1218498"/>
              <a:gd name="connsiteY10" fmla="*/ 2590800 h 2641600"/>
              <a:gd name="connsiteX11" fmla="*/ 297748 w 1218498"/>
              <a:gd name="connsiteY11" fmla="*/ 2641600 h 2641600"/>
              <a:gd name="connsiteX12" fmla="*/ 450148 w 1218498"/>
              <a:gd name="connsiteY12" fmla="*/ 2514600 h 2641600"/>
              <a:gd name="connsiteX13" fmla="*/ 579529 w 1218498"/>
              <a:gd name="connsiteY13" fmla="*/ 2416665 h 2641600"/>
              <a:gd name="connsiteX14" fmla="*/ 734311 w 1218498"/>
              <a:gd name="connsiteY14" fmla="*/ 2403611 h 2641600"/>
              <a:gd name="connsiteX15" fmla="*/ 907348 w 1218498"/>
              <a:gd name="connsiteY15" fmla="*/ 2349500 h 2641600"/>
              <a:gd name="connsiteX16" fmla="*/ 1097848 w 1218498"/>
              <a:gd name="connsiteY16" fmla="*/ 2216150 h 2641600"/>
              <a:gd name="connsiteX17" fmla="*/ 1186748 w 1218498"/>
              <a:gd name="connsiteY17" fmla="*/ 2063750 h 2641600"/>
              <a:gd name="connsiteX18" fmla="*/ 1218498 w 1218498"/>
              <a:gd name="connsiteY18" fmla="*/ 1936750 h 2641600"/>
              <a:gd name="connsiteX19" fmla="*/ 1109754 w 1218498"/>
              <a:gd name="connsiteY19" fmla="*/ 1801880 h 2641600"/>
              <a:gd name="connsiteX20" fmla="*/ 996248 w 1218498"/>
              <a:gd name="connsiteY20" fmla="*/ 1606550 h 2641600"/>
              <a:gd name="connsiteX21" fmla="*/ 865280 w 1218498"/>
              <a:gd name="connsiteY21" fmla="*/ 1240631 h 2641600"/>
              <a:gd name="connsiteX22" fmla="*/ 806542 w 1218498"/>
              <a:gd name="connsiteY22" fmla="*/ 946150 h 2641600"/>
              <a:gd name="connsiteX23" fmla="*/ 729548 w 1218498"/>
              <a:gd name="connsiteY23" fmla="*/ 558800 h 2641600"/>
              <a:gd name="connsiteX24" fmla="*/ 634298 w 1218498"/>
              <a:gd name="connsiteY24" fmla="*/ 19050 h 2641600"/>
              <a:gd name="connsiteX25" fmla="*/ 183448 w 1218498"/>
              <a:gd name="connsiteY25" fmla="*/ 0 h 2641600"/>
              <a:gd name="connsiteX0" fmla="*/ 183448 w 1218498"/>
              <a:gd name="connsiteY0" fmla="*/ 0 h 2641600"/>
              <a:gd name="connsiteX1" fmla="*/ 221548 w 1218498"/>
              <a:gd name="connsiteY1" fmla="*/ 565150 h 2641600"/>
              <a:gd name="connsiteX2" fmla="*/ 221548 w 1218498"/>
              <a:gd name="connsiteY2" fmla="*/ 901700 h 2641600"/>
              <a:gd name="connsiteX3" fmla="*/ 212023 w 1218498"/>
              <a:gd name="connsiteY3" fmla="*/ 1085850 h 2641600"/>
              <a:gd name="connsiteX4" fmla="*/ 197736 w 1218498"/>
              <a:gd name="connsiteY4" fmla="*/ 1282971 h 2641600"/>
              <a:gd name="connsiteX5" fmla="*/ 126298 w 1218498"/>
              <a:gd name="connsiteY5" fmla="*/ 1657350 h 2641600"/>
              <a:gd name="connsiteX6" fmla="*/ 43748 w 1218498"/>
              <a:gd name="connsiteY6" fmla="*/ 2012950 h 2641600"/>
              <a:gd name="connsiteX7" fmla="*/ 53273 w 1218498"/>
              <a:gd name="connsiteY7" fmla="*/ 2198537 h 2641600"/>
              <a:gd name="connsiteX8" fmla="*/ 5648 w 1218498"/>
              <a:gd name="connsiteY8" fmla="*/ 2292892 h 2641600"/>
              <a:gd name="connsiteX9" fmla="*/ 7236 w 1218498"/>
              <a:gd name="connsiteY9" fmla="*/ 2449933 h 2641600"/>
              <a:gd name="connsiteX10" fmla="*/ 69148 w 1218498"/>
              <a:gd name="connsiteY10" fmla="*/ 2590800 h 2641600"/>
              <a:gd name="connsiteX11" fmla="*/ 297748 w 1218498"/>
              <a:gd name="connsiteY11" fmla="*/ 2641600 h 2641600"/>
              <a:gd name="connsiteX12" fmla="*/ 450148 w 1218498"/>
              <a:gd name="connsiteY12" fmla="*/ 2514600 h 2641600"/>
              <a:gd name="connsiteX13" fmla="*/ 579529 w 1218498"/>
              <a:gd name="connsiteY13" fmla="*/ 2416665 h 2641600"/>
              <a:gd name="connsiteX14" fmla="*/ 734311 w 1218498"/>
              <a:gd name="connsiteY14" fmla="*/ 2403611 h 2641600"/>
              <a:gd name="connsiteX15" fmla="*/ 907348 w 1218498"/>
              <a:gd name="connsiteY15" fmla="*/ 2349500 h 2641600"/>
              <a:gd name="connsiteX16" fmla="*/ 1097848 w 1218498"/>
              <a:gd name="connsiteY16" fmla="*/ 2216150 h 2641600"/>
              <a:gd name="connsiteX17" fmla="*/ 1186748 w 1218498"/>
              <a:gd name="connsiteY17" fmla="*/ 2063750 h 2641600"/>
              <a:gd name="connsiteX18" fmla="*/ 1218498 w 1218498"/>
              <a:gd name="connsiteY18" fmla="*/ 1936750 h 2641600"/>
              <a:gd name="connsiteX19" fmla="*/ 1109754 w 1218498"/>
              <a:gd name="connsiteY19" fmla="*/ 1801880 h 2641600"/>
              <a:gd name="connsiteX20" fmla="*/ 996248 w 1218498"/>
              <a:gd name="connsiteY20" fmla="*/ 1606550 h 2641600"/>
              <a:gd name="connsiteX21" fmla="*/ 865280 w 1218498"/>
              <a:gd name="connsiteY21" fmla="*/ 1240631 h 2641600"/>
              <a:gd name="connsiteX22" fmla="*/ 806542 w 1218498"/>
              <a:gd name="connsiteY22" fmla="*/ 946150 h 2641600"/>
              <a:gd name="connsiteX23" fmla="*/ 729548 w 1218498"/>
              <a:gd name="connsiteY23" fmla="*/ 558800 h 2641600"/>
              <a:gd name="connsiteX24" fmla="*/ 634298 w 1218498"/>
              <a:gd name="connsiteY24" fmla="*/ 19050 h 2641600"/>
              <a:gd name="connsiteX25" fmla="*/ 183448 w 1218498"/>
              <a:gd name="connsiteY25" fmla="*/ 0 h 2641600"/>
              <a:gd name="connsiteX0" fmla="*/ 183448 w 1218498"/>
              <a:gd name="connsiteY0" fmla="*/ 0 h 2641600"/>
              <a:gd name="connsiteX1" fmla="*/ 221548 w 1218498"/>
              <a:gd name="connsiteY1" fmla="*/ 565150 h 2641600"/>
              <a:gd name="connsiteX2" fmla="*/ 221548 w 1218498"/>
              <a:gd name="connsiteY2" fmla="*/ 901700 h 2641600"/>
              <a:gd name="connsiteX3" fmla="*/ 212023 w 1218498"/>
              <a:gd name="connsiteY3" fmla="*/ 1085850 h 2641600"/>
              <a:gd name="connsiteX4" fmla="*/ 197736 w 1218498"/>
              <a:gd name="connsiteY4" fmla="*/ 1282971 h 2641600"/>
              <a:gd name="connsiteX5" fmla="*/ 126298 w 1218498"/>
              <a:gd name="connsiteY5" fmla="*/ 1657350 h 2641600"/>
              <a:gd name="connsiteX6" fmla="*/ 43748 w 1218498"/>
              <a:gd name="connsiteY6" fmla="*/ 2012950 h 2641600"/>
              <a:gd name="connsiteX7" fmla="*/ 53273 w 1218498"/>
              <a:gd name="connsiteY7" fmla="*/ 2198537 h 2641600"/>
              <a:gd name="connsiteX8" fmla="*/ 5648 w 1218498"/>
              <a:gd name="connsiteY8" fmla="*/ 2292892 h 2641600"/>
              <a:gd name="connsiteX9" fmla="*/ 7236 w 1218498"/>
              <a:gd name="connsiteY9" fmla="*/ 2449933 h 2641600"/>
              <a:gd name="connsiteX10" fmla="*/ 69148 w 1218498"/>
              <a:gd name="connsiteY10" fmla="*/ 2590800 h 2641600"/>
              <a:gd name="connsiteX11" fmla="*/ 297748 w 1218498"/>
              <a:gd name="connsiteY11" fmla="*/ 2641600 h 2641600"/>
              <a:gd name="connsiteX12" fmla="*/ 450148 w 1218498"/>
              <a:gd name="connsiteY12" fmla="*/ 2514600 h 2641600"/>
              <a:gd name="connsiteX13" fmla="*/ 579529 w 1218498"/>
              <a:gd name="connsiteY13" fmla="*/ 2416665 h 2641600"/>
              <a:gd name="connsiteX14" fmla="*/ 734311 w 1218498"/>
              <a:gd name="connsiteY14" fmla="*/ 2403611 h 2641600"/>
              <a:gd name="connsiteX15" fmla="*/ 907348 w 1218498"/>
              <a:gd name="connsiteY15" fmla="*/ 2349500 h 2641600"/>
              <a:gd name="connsiteX16" fmla="*/ 1097848 w 1218498"/>
              <a:gd name="connsiteY16" fmla="*/ 2216150 h 2641600"/>
              <a:gd name="connsiteX17" fmla="*/ 1186748 w 1218498"/>
              <a:gd name="connsiteY17" fmla="*/ 2063750 h 2641600"/>
              <a:gd name="connsiteX18" fmla="*/ 1218498 w 1218498"/>
              <a:gd name="connsiteY18" fmla="*/ 1936750 h 2641600"/>
              <a:gd name="connsiteX19" fmla="*/ 1109754 w 1218498"/>
              <a:gd name="connsiteY19" fmla="*/ 1801880 h 2641600"/>
              <a:gd name="connsiteX20" fmla="*/ 996248 w 1218498"/>
              <a:gd name="connsiteY20" fmla="*/ 1606550 h 2641600"/>
              <a:gd name="connsiteX21" fmla="*/ 865280 w 1218498"/>
              <a:gd name="connsiteY21" fmla="*/ 1240631 h 2641600"/>
              <a:gd name="connsiteX22" fmla="*/ 806542 w 1218498"/>
              <a:gd name="connsiteY22" fmla="*/ 946150 h 2641600"/>
              <a:gd name="connsiteX23" fmla="*/ 729548 w 1218498"/>
              <a:gd name="connsiteY23" fmla="*/ 558800 h 2641600"/>
              <a:gd name="connsiteX24" fmla="*/ 634298 w 1218498"/>
              <a:gd name="connsiteY24" fmla="*/ 19050 h 2641600"/>
              <a:gd name="connsiteX25" fmla="*/ 183448 w 1218498"/>
              <a:gd name="connsiteY25" fmla="*/ 0 h 2641600"/>
              <a:gd name="connsiteX0" fmla="*/ 183448 w 1218498"/>
              <a:gd name="connsiteY0" fmla="*/ 0 h 2641600"/>
              <a:gd name="connsiteX1" fmla="*/ 221548 w 1218498"/>
              <a:gd name="connsiteY1" fmla="*/ 565150 h 2641600"/>
              <a:gd name="connsiteX2" fmla="*/ 221548 w 1218498"/>
              <a:gd name="connsiteY2" fmla="*/ 901700 h 2641600"/>
              <a:gd name="connsiteX3" fmla="*/ 212023 w 1218498"/>
              <a:gd name="connsiteY3" fmla="*/ 1085850 h 2641600"/>
              <a:gd name="connsiteX4" fmla="*/ 197736 w 1218498"/>
              <a:gd name="connsiteY4" fmla="*/ 1282971 h 2641600"/>
              <a:gd name="connsiteX5" fmla="*/ 126298 w 1218498"/>
              <a:gd name="connsiteY5" fmla="*/ 1657350 h 2641600"/>
              <a:gd name="connsiteX6" fmla="*/ 43748 w 1218498"/>
              <a:gd name="connsiteY6" fmla="*/ 2012950 h 2641600"/>
              <a:gd name="connsiteX7" fmla="*/ 72323 w 1218498"/>
              <a:gd name="connsiteY7" fmla="*/ 2181631 h 2641600"/>
              <a:gd name="connsiteX8" fmla="*/ 5648 w 1218498"/>
              <a:gd name="connsiteY8" fmla="*/ 2292892 h 2641600"/>
              <a:gd name="connsiteX9" fmla="*/ 7236 w 1218498"/>
              <a:gd name="connsiteY9" fmla="*/ 2449933 h 2641600"/>
              <a:gd name="connsiteX10" fmla="*/ 69148 w 1218498"/>
              <a:gd name="connsiteY10" fmla="*/ 2590800 h 2641600"/>
              <a:gd name="connsiteX11" fmla="*/ 297748 w 1218498"/>
              <a:gd name="connsiteY11" fmla="*/ 2641600 h 2641600"/>
              <a:gd name="connsiteX12" fmla="*/ 450148 w 1218498"/>
              <a:gd name="connsiteY12" fmla="*/ 2514600 h 2641600"/>
              <a:gd name="connsiteX13" fmla="*/ 579529 w 1218498"/>
              <a:gd name="connsiteY13" fmla="*/ 2416665 h 2641600"/>
              <a:gd name="connsiteX14" fmla="*/ 734311 w 1218498"/>
              <a:gd name="connsiteY14" fmla="*/ 2403611 h 2641600"/>
              <a:gd name="connsiteX15" fmla="*/ 907348 w 1218498"/>
              <a:gd name="connsiteY15" fmla="*/ 2349500 h 2641600"/>
              <a:gd name="connsiteX16" fmla="*/ 1097848 w 1218498"/>
              <a:gd name="connsiteY16" fmla="*/ 2216150 h 2641600"/>
              <a:gd name="connsiteX17" fmla="*/ 1186748 w 1218498"/>
              <a:gd name="connsiteY17" fmla="*/ 2063750 h 2641600"/>
              <a:gd name="connsiteX18" fmla="*/ 1218498 w 1218498"/>
              <a:gd name="connsiteY18" fmla="*/ 1936750 h 2641600"/>
              <a:gd name="connsiteX19" fmla="*/ 1109754 w 1218498"/>
              <a:gd name="connsiteY19" fmla="*/ 1801880 h 2641600"/>
              <a:gd name="connsiteX20" fmla="*/ 996248 w 1218498"/>
              <a:gd name="connsiteY20" fmla="*/ 1606550 h 2641600"/>
              <a:gd name="connsiteX21" fmla="*/ 865280 w 1218498"/>
              <a:gd name="connsiteY21" fmla="*/ 1240631 h 2641600"/>
              <a:gd name="connsiteX22" fmla="*/ 806542 w 1218498"/>
              <a:gd name="connsiteY22" fmla="*/ 946150 h 2641600"/>
              <a:gd name="connsiteX23" fmla="*/ 729548 w 1218498"/>
              <a:gd name="connsiteY23" fmla="*/ 558800 h 2641600"/>
              <a:gd name="connsiteX24" fmla="*/ 634298 w 1218498"/>
              <a:gd name="connsiteY24" fmla="*/ 19050 h 2641600"/>
              <a:gd name="connsiteX25" fmla="*/ 183448 w 1218498"/>
              <a:gd name="connsiteY25" fmla="*/ 0 h 2641600"/>
              <a:gd name="connsiteX0" fmla="*/ 183448 w 1218498"/>
              <a:gd name="connsiteY0" fmla="*/ 0 h 2641600"/>
              <a:gd name="connsiteX1" fmla="*/ 221548 w 1218498"/>
              <a:gd name="connsiteY1" fmla="*/ 565150 h 2641600"/>
              <a:gd name="connsiteX2" fmla="*/ 221548 w 1218498"/>
              <a:gd name="connsiteY2" fmla="*/ 901700 h 2641600"/>
              <a:gd name="connsiteX3" fmla="*/ 212023 w 1218498"/>
              <a:gd name="connsiteY3" fmla="*/ 1085850 h 2641600"/>
              <a:gd name="connsiteX4" fmla="*/ 197736 w 1218498"/>
              <a:gd name="connsiteY4" fmla="*/ 1282971 h 2641600"/>
              <a:gd name="connsiteX5" fmla="*/ 126298 w 1218498"/>
              <a:gd name="connsiteY5" fmla="*/ 1657350 h 2641600"/>
              <a:gd name="connsiteX6" fmla="*/ 43748 w 1218498"/>
              <a:gd name="connsiteY6" fmla="*/ 2012950 h 2641600"/>
              <a:gd name="connsiteX7" fmla="*/ 72323 w 1218498"/>
              <a:gd name="connsiteY7" fmla="*/ 2181631 h 2641600"/>
              <a:gd name="connsiteX8" fmla="*/ 5648 w 1218498"/>
              <a:gd name="connsiteY8" fmla="*/ 2292892 h 2641600"/>
              <a:gd name="connsiteX9" fmla="*/ 7236 w 1218498"/>
              <a:gd name="connsiteY9" fmla="*/ 2449933 h 2641600"/>
              <a:gd name="connsiteX10" fmla="*/ 69148 w 1218498"/>
              <a:gd name="connsiteY10" fmla="*/ 2590800 h 2641600"/>
              <a:gd name="connsiteX11" fmla="*/ 297748 w 1218498"/>
              <a:gd name="connsiteY11" fmla="*/ 2641600 h 2641600"/>
              <a:gd name="connsiteX12" fmla="*/ 450148 w 1218498"/>
              <a:gd name="connsiteY12" fmla="*/ 2514600 h 2641600"/>
              <a:gd name="connsiteX13" fmla="*/ 579529 w 1218498"/>
              <a:gd name="connsiteY13" fmla="*/ 2416665 h 2641600"/>
              <a:gd name="connsiteX14" fmla="*/ 734311 w 1218498"/>
              <a:gd name="connsiteY14" fmla="*/ 2403611 h 2641600"/>
              <a:gd name="connsiteX15" fmla="*/ 907348 w 1218498"/>
              <a:gd name="connsiteY15" fmla="*/ 2349500 h 2641600"/>
              <a:gd name="connsiteX16" fmla="*/ 1097848 w 1218498"/>
              <a:gd name="connsiteY16" fmla="*/ 2216150 h 2641600"/>
              <a:gd name="connsiteX17" fmla="*/ 1186748 w 1218498"/>
              <a:gd name="connsiteY17" fmla="*/ 2063750 h 2641600"/>
              <a:gd name="connsiteX18" fmla="*/ 1218498 w 1218498"/>
              <a:gd name="connsiteY18" fmla="*/ 1936750 h 2641600"/>
              <a:gd name="connsiteX19" fmla="*/ 1109754 w 1218498"/>
              <a:gd name="connsiteY19" fmla="*/ 1801880 h 2641600"/>
              <a:gd name="connsiteX20" fmla="*/ 996248 w 1218498"/>
              <a:gd name="connsiteY20" fmla="*/ 1606550 h 2641600"/>
              <a:gd name="connsiteX21" fmla="*/ 865280 w 1218498"/>
              <a:gd name="connsiteY21" fmla="*/ 1240631 h 2641600"/>
              <a:gd name="connsiteX22" fmla="*/ 806542 w 1218498"/>
              <a:gd name="connsiteY22" fmla="*/ 946150 h 2641600"/>
              <a:gd name="connsiteX23" fmla="*/ 729548 w 1218498"/>
              <a:gd name="connsiteY23" fmla="*/ 558800 h 2641600"/>
              <a:gd name="connsiteX24" fmla="*/ 634298 w 1218498"/>
              <a:gd name="connsiteY24" fmla="*/ 19050 h 2641600"/>
              <a:gd name="connsiteX25" fmla="*/ 183448 w 1218498"/>
              <a:gd name="connsiteY25" fmla="*/ 0 h 2641600"/>
              <a:gd name="connsiteX0" fmla="*/ 183448 w 1218498"/>
              <a:gd name="connsiteY0" fmla="*/ 0 h 2641600"/>
              <a:gd name="connsiteX1" fmla="*/ 221548 w 1218498"/>
              <a:gd name="connsiteY1" fmla="*/ 565150 h 2641600"/>
              <a:gd name="connsiteX2" fmla="*/ 221548 w 1218498"/>
              <a:gd name="connsiteY2" fmla="*/ 901700 h 2641600"/>
              <a:gd name="connsiteX3" fmla="*/ 212023 w 1218498"/>
              <a:gd name="connsiteY3" fmla="*/ 1085850 h 2641600"/>
              <a:gd name="connsiteX4" fmla="*/ 197736 w 1218498"/>
              <a:gd name="connsiteY4" fmla="*/ 1282971 h 2641600"/>
              <a:gd name="connsiteX5" fmla="*/ 126298 w 1218498"/>
              <a:gd name="connsiteY5" fmla="*/ 1657350 h 2641600"/>
              <a:gd name="connsiteX6" fmla="*/ 43748 w 1218498"/>
              <a:gd name="connsiteY6" fmla="*/ 2012950 h 2641600"/>
              <a:gd name="connsiteX7" fmla="*/ 60417 w 1218498"/>
              <a:gd name="connsiteY7" fmla="*/ 2188877 h 2641600"/>
              <a:gd name="connsiteX8" fmla="*/ 5648 w 1218498"/>
              <a:gd name="connsiteY8" fmla="*/ 2292892 h 2641600"/>
              <a:gd name="connsiteX9" fmla="*/ 7236 w 1218498"/>
              <a:gd name="connsiteY9" fmla="*/ 2449933 h 2641600"/>
              <a:gd name="connsiteX10" fmla="*/ 69148 w 1218498"/>
              <a:gd name="connsiteY10" fmla="*/ 2590800 h 2641600"/>
              <a:gd name="connsiteX11" fmla="*/ 297748 w 1218498"/>
              <a:gd name="connsiteY11" fmla="*/ 2641600 h 2641600"/>
              <a:gd name="connsiteX12" fmla="*/ 450148 w 1218498"/>
              <a:gd name="connsiteY12" fmla="*/ 2514600 h 2641600"/>
              <a:gd name="connsiteX13" fmla="*/ 579529 w 1218498"/>
              <a:gd name="connsiteY13" fmla="*/ 2416665 h 2641600"/>
              <a:gd name="connsiteX14" fmla="*/ 734311 w 1218498"/>
              <a:gd name="connsiteY14" fmla="*/ 2403611 h 2641600"/>
              <a:gd name="connsiteX15" fmla="*/ 907348 w 1218498"/>
              <a:gd name="connsiteY15" fmla="*/ 2349500 h 2641600"/>
              <a:gd name="connsiteX16" fmla="*/ 1097848 w 1218498"/>
              <a:gd name="connsiteY16" fmla="*/ 2216150 h 2641600"/>
              <a:gd name="connsiteX17" fmla="*/ 1186748 w 1218498"/>
              <a:gd name="connsiteY17" fmla="*/ 2063750 h 2641600"/>
              <a:gd name="connsiteX18" fmla="*/ 1218498 w 1218498"/>
              <a:gd name="connsiteY18" fmla="*/ 1936750 h 2641600"/>
              <a:gd name="connsiteX19" fmla="*/ 1109754 w 1218498"/>
              <a:gd name="connsiteY19" fmla="*/ 1801880 h 2641600"/>
              <a:gd name="connsiteX20" fmla="*/ 996248 w 1218498"/>
              <a:gd name="connsiteY20" fmla="*/ 1606550 h 2641600"/>
              <a:gd name="connsiteX21" fmla="*/ 865280 w 1218498"/>
              <a:gd name="connsiteY21" fmla="*/ 1240631 h 2641600"/>
              <a:gd name="connsiteX22" fmla="*/ 806542 w 1218498"/>
              <a:gd name="connsiteY22" fmla="*/ 946150 h 2641600"/>
              <a:gd name="connsiteX23" fmla="*/ 729548 w 1218498"/>
              <a:gd name="connsiteY23" fmla="*/ 558800 h 2641600"/>
              <a:gd name="connsiteX24" fmla="*/ 634298 w 1218498"/>
              <a:gd name="connsiteY24" fmla="*/ 19050 h 2641600"/>
              <a:gd name="connsiteX25" fmla="*/ 183448 w 1218498"/>
              <a:gd name="connsiteY25" fmla="*/ 0 h 2641600"/>
              <a:gd name="connsiteX0" fmla="*/ 183448 w 1218498"/>
              <a:gd name="connsiteY0" fmla="*/ 0 h 2641600"/>
              <a:gd name="connsiteX1" fmla="*/ 221548 w 1218498"/>
              <a:gd name="connsiteY1" fmla="*/ 565150 h 2641600"/>
              <a:gd name="connsiteX2" fmla="*/ 221548 w 1218498"/>
              <a:gd name="connsiteY2" fmla="*/ 901700 h 2641600"/>
              <a:gd name="connsiteX3" fmla="*/ 212023 w 1218498"/>
              <a:gd name="connsiteY3" fmla="*/ 1085850 h 2641600"/>
              <a:gd name="connsiteX4" fmla="*/ 197736 w 1218498"/>
              <a:gd name="connsiteY4" fmla="*/ 1282971 h 2641600"/>
              <a:gd name="connsiteX5" fmla="*/ 126298 w 1218498"/>
              <a:gd name="connsiteY5" fmla="*/ 1657350 h 2641600"/>
              <a:gd name="connsiteX6" fmla="*/ 43748 w 1218498"/>
              <a:gd name="connsiteY6" fmla="*/ 2012950 h 2641600"/>
              <a:gd name="connsiteX7" fmla="*/ 60417 w 1218498"/>
              <a:gd name="connsiteY7" fmla="*/ 2188877 h 2641600"/>
              <a:gd name="connsiteX8" fmla="*/ 5648 w 1218498"/>
              <a:gd name="connsiteY8" fmla="*/ 2292892 h 2641600"/>
              <a:gd name="connsiteX9" fmla="*/ 7236 w 1218498"/>
              <a:gd name="connsiteY9" fmla="*/ 2449933 h 2641600"/>
              <a:gd name="connsiteX10" fmla="*/ 69148 w 1218498"/>
              <a:gd name="connsiteY10" fmla="*/ 2590800 h 2641600"/>
              <a:gd name="connsiteX11" fmla="*/ 297748 w 1218498"/>
              <a:gd name="connsiteY11" fmla="*/ 2641600 h 2641600"/>
              <a:gd name="connsiteX12" fmla="*/ 450148 w 1218498"/>
              <a:gd name="connsiteY12" fmla="*/ 2514600 h 2641600"/>
              <a:gd name="connsiteX13" fmla="*/ 579529 w 1218498"/>
              <a:gd name="connsiteY13" fmla="*/ 2416665 h 2641600"/>
              <a:gd name="connsiteX14" fmla="*/ 734311 w 1218498"/>
              <a:gd name="connsiteY14" fmla="*/ 2403611 h 2641600"/>
              <a:gd name="connsiteX15" fmla="*/ 907348 w 1218498"/>
              <a:gd name="connsiteY15" fmla="*/ 2349500 h 2641600"/>
              <a:gd name="connsiteX16" fmla="*/ 1097848 w 1218498"/>
              <a:gd name="connsiteY16" fmla="*/ 2216150 h 2641600"/>
              <a:gd name="connsiteX17" fmla="*/ 1186748 w 1218498"/>
              <a:gd name="connsiteY17" fmla="*/ 2063750 h 2641600"/>
              <a:gd name="connsiteX18" fmla="*/ 1218498 w 1218498"/>
              <a:gd name="connsiteY18" fmla="*/ 1936750 h 2641600"/>
              <a:gd name="connsiteX19" fmla="*/ 1109754 w 1218498"/>
              <a:gd name="connsiteY19" fmla="*/ 1801880 h 2641600"/>
              <a:gd name="connsiteX20" fmla="*/ 996248 w 1218498"/>
              <a:gd name="connsiteY20" fmla="*/ 1606550 h 2641600"/>
              <a:gd name="connsiteX21" fmla="*/ 865280 w 1218498"/>
              <a:gd name="connsiteY21" fmla="*/ 1240631 h 2641600"/>
              <a:gd name="connsiteX22" fmla="*/ 806542 w 1218498"/>
              <a:gd name="connsiteY22" fmla="*/ 946150 h 2641600"/>
              <a:gd name="connsiteX23" fmla="*/ 729548 w 1218498"/>
              <a:gd name="connsiteY23" fmla="*/ 558800 h 2641600"/>
              <a:gd name="connsiteX24" fmla="*/ 634298 w 1218498"/>
              <a:gd name="connsiteY24" fmla="*/ 19050 h 2641600"/>
              <a:gd name="connsiteX25" fmla="*/ 183448 w 1218498"/>
              <a:gd name="connsiteY25" fmla="*/ 0 h 2641600"/>
              <a:gd name="connsiteX0" fmla="*/ 183448 w 1218498"/>
              <a:gd name="connsiteY0" fmla="*/ 0 h 2641600"/>
              <a:gd name="connsiteX1" fmla="*/ 221548 w 1218498"/>
              <a:gd name="connsiteY1" fmla="*/ 565150 h 2641600"/>
              <a:gd name="connsiteX2" fmla="*/ 221548 w 1218498"/>
              <a:gd name="connsiteY2" fmla="*/ 901700 h 2641600"/>
              <a:gd name="connsiteX3" fmla="*/ 212023 w 1218498"/>
              <a:gd name="connsiteY3" fmla="*/ 1085850 h 2641600"/>
              <a:gd name="connsiteX4" fmla="*/ 197736 w 1218498"/>
              <a:gd name="connsiteY4" fmla="*/ 1282971 h 2641600"/>
              <a:gd name="connsiteX5" fmla="*/ 126298 w 1218498"/>
              <a:gd name="connsiteY5" fmla="*/ 1657350 h 2641600"/>
              <a:gd name="connsiteX6" fmla="*/ 43748 w 1218498"/>
              <a:gd name="connsiteY6" fmla="*/ 2012950 h 2641600"/>
              <a:gd name="connsiteX7" fmla="*/ 60417 w 1218498"/>
              <a:gd name="connsiteY7" fmla="*/ 2188877 h 2641600"/>
              <a:gd name="connsiteX8" fmla="*/ 5648 w 1218498"/>
              <a:gd name="connsiteY8" fmla="*/ 2292892 h 2641600"/>
              <a:gd name="connsiteX9" fmla="*/ 7236 w 1218498"/>
              <a:gd name="connsiteY9" fmla="*/ 2449933 h 2641600"/>
              <a:gd name="connsiteX10" fmla="*/ 69148 w 1218498"/>
              <a:gd name="connsiteY10" fmla="*/ 2590800 h 2641600"/>
              <a:gd name="connsiteX11" fmla="*/ 297748 w 1218498"/>
              <a:gd name="connsiteY11" fmla="*/ 2641600 h 2641600"/>
              <a:gd name="connsiteX12" fmla="*/ 450148 w 1218498"/>
              <a:gd name="connsiteY12" fmla="*/ 2514600 h 2641600"/>
              <a:gd name="connsiteX13" fmla="*/ 579529 w 1218498"/>
              <a:gd name="connsiteY13" fmla="*/ 2416665 h 2641600"/>
              <a:gd name="connsiteX14" fmla="*/ 734311 w 1218498"/>
              <a:gd name="connsiteY14" fmla="*/ 2403611 h 2641600"/>
              <a:gd name="connsiteX15" fmla="*/ 907348 w 1218498"/>
              <a:gd name="connsiteY15" fmla="*/ 2349500 h 2641600"/>
              <a:gd name="connsiteX16" fmla="*/ 1097848 w 1218498"/>
              <a:gd name="connsiteY16" fmla="*/ 2216150 h 2641600"/>
              <a:gd name="connsiteX17" fmla="*/ 1186748 w 1218498"/>
              <a:gd name="connsiteY17" fmla="*/ 2063750 h 2641600"/>
              <a:gd name="connsiteX18" fmla="*/ 1218498 w 1218498"/>
              <a:gd name="connsiteY18" fmla="*/ 1936750 h 2641600"/>
              <a:gd name="connsiteX19" fmla="*/ 1109754 w 1218498"/>
              <a:gd name="connsiteY19" fmla="*/ 1801880 h 2641600"/>
              <a:gd name="connsiteX20" fmla="*/ 996248 w 1218498"/>
              <a:gd name="connsiteY20" fmla="*/ 1606550 h 2641600"/>
              <a:gd name="connsiteX21" fmla="*/ 865280 w 1218498"/>
              <a:gd name="connsiteY21" fmla="*/ 1240631 h 2641600"/>
              <a:gd name="connsiteX22" fmla="*/ 806542 w 1218498"/>
              <a:gd name="connsiteY22" fmla="*/ 946150 h 2641600"/>
              <a:gd name="connsiteX23" fmla="*/ 729548 w 1218498"/>
              <a:gd name="connsiteY23" fmla="*/ 558800 h 2641600"/>
              <a:gd name="connsiteX24" fmla="*/ 634298 w 1218498"/>
              <a:gd name="connsiteY24" fmla="*/ 19050 h 2641600"/>
              <a:gd name="connsiteX25" fmla="*/ 183448 w 1218498"/>
              <a:gd name="connsiteY25" fmla="*/ 0 h 2641600"/>
              <a:gd name="connsiteX0" fmla="*/ 183448 w 1218498"/>
              <a:gd name="connsiteY0" fmla="*/ 0 h 2641600"/>
              <a:gd name="connsiteX1" fmla="*/ 221548 w 1218498"/>
              <a:gd name="connsiteY1" fmla="*/ 565150 h 2641600"/>
              <a:gd name="connsiteX2" fmla="*/ 221548 w 1218498"/>
              <a:gd name="connsiteY2" fmla="*/ 901700 h 2641600"/>
              <a:gd name="connsiteX3" fmla="*/ 212023 w 1218498"/>
              <a:gd name="connsiteY3" fmla="*/ 1085850 h 2641600"/>
              <a:gd name="connsiteX4" fmla="*/ 197736 w 1218498"/>
              <a:gd name="connsiteY4" fmla="*/ 1282971 h 2641600"/>
              <a:gd name="connsiteX5" fmla="*/ 126298 w 1218498"/>
              <a:gd name="connsiteY5" fmla="*/ 1657350 h 2641600"/>
              <a:gd name="connsiteX6" fmla="*/ 43748 w 1218498"/>
              <a:gd name="connsiteY6" fmla="*/ 2012950 h 2641600"/>
              <a:gd name="connsiteX7" fmla="*/ 60417 w 1218498"/>
              <a:gd name="connsiteY7" fmla="*/ 2188877 h 2641600"/>
              <a:gd name="connsiteX8" fmla="*/ 5648 w 1218498"/>
              <a:gd name="connsiteY8" fmla="*/ 2292892 h 2641600"/>
              <a:gd name="connsiteX9" fmla="*/ 7236 w 1218498"/>
              <a:gd name="connsiteY9" fmla="*/ 2449933 h 2641600"/>
              <a:gd name="connsiteX10" fmla="*/ 69148 w 1218498"/>
              <a:gd name="connsiteY10" fmla="*/ 2590800 h 2641600"/>
              <a:gd name="connsiteX11" fmla="*/ 297748 w 1218498"/>
              <a:gd name="connsiteY11" fmla="*/ 2641600 h 2641600"/>
              <a:gd name="connsiteX12" fmla="*/ 450148 w 1218498"/>
              <a:gd name="connsiteY12" fmla="*/ 2514600 h 2641600"/>
              <a:gd name="connsiteX13" fmla="*/ 579529 w 1218498"/>
              <a:gd name="connsiteY13" fmla="*/ 2416665 h 2641600"/>
              <a:gd name="connsiteX14" fmla="*/ 734311 w 1218498"/>
              <a:gd name="connsiteY14" fmla="*/ 2403611 h 2641600"/>
              <a:gd name="connsiteX15" fmla="*/ 907348 w 1218498"/>
              <a:gd name="connsiteY15" fmla="*/ 2349500 h 2641600"/>
              <a:gd name="connsiteX16" fmla="*/ 1097848 w 1218498"/>
              <a:gd name="connsiteY16" fmla="*/ 2216150 h 2641600"/>
              <a:gd name="connsiteX17" fmla="*/ 1186748 w 1218498"/>
              <a:gd name="connsiteY17" fmla="*/ 2063750 h 2641600"/>
              <a:gd name="connsiteX18" fmla="*/ 1218498 w 1218498"/>
              <a:gd name="connsiteY18" fmla="*/ 1936750 h 2641600"/>
              <a:gd name="connsiteX19" fmla="*/ 1109754 w 1218498"/>
              <a:gd name="connsiteY19" fmla="*/ 1801880 h 2641600"/>
              <a:gd name="connsiteX20" fmla="*/ 996248 w 1218498"/>
              <a:gd name="connsiteY20" fmla="*/ 1606550 h 2641600"/>
              <a:gd name="connsiteX21" fmla="*/ 865280 w 1218498"/>
              <a:gd name="connsiteY21" fmla="*/ 1240631 h 2641600"/>
              <a:gd name="connsiteX22" fmla="*/ 806542 w 1218498"/>
              <a:gd name="connsiteY22" fmla="*/ 946150 h 2641600"/>
              <a:gd name="connsiteX23" fmla="*/ 729548 w 1218498"/>
              <a:gd name="connsiteY23" fmla="*/ 558800 h 2641600"/>
              <a:gd name="connsiteX24" fmla="*/ 634298 w 1218498"/>
              <a:gd name="connsiteY24" fmla="*/ 19050 h 2641600"/>
              <a:gd name="connsiteX25" fmla="*/ 183448 w 1218498"/>
              <a:gd name="connsiteY25" fmla="*/ 0 h 2641600"/>
              <a:gd name="connsiteX0" fmla="*/ 183448 w 1218498"/>
              <a:gd name="connsiteY0" fmla="*/ 0 h 2641600"/>
              <a:gd name="connsiteX1" fmla="*/ 221548 w 1218498"/>
              <a:gd name="connsiteY1" fmla="*/ 565150 h 2641600"/>
              <a:gd name="connsiteX2" fmla="*/ 221548 w 1218498"/>
              <a:gd name="connsiteY2" fmla="*/ 901700 h 2641600"/>
              <a:gd name="connsiteX3" fmla="*/ 212023 w 1218498"/>
              <a:gd name="connsiteY3" fmla="*/ 1085850 h 2641600"/>
              <a:gd name="connsiteX4" fmla="*/ 197736 w 1218498"/>
              <a:gd name="connsiteY4" fmla="*/ 1282971 h 2641600"/>
              <a:gd name="connsiteX5" fmla="*/ 126298 w 1218498"/>
              <a:gd name="connsiteY5" fmla="*/ 1657350 h 2641600"/>
              <a:gd name="connsiteX6" fmla="*/ 43748 w 1218498"/>
              <a:gd name="connsiteY6" fmla="*/ 2012950 h 2641600"/>
              <a:gd name="connsiteX7" fmla="*/ 60417 w 1218498"/>
              <a:gd name="connsiteY7" fmla="*/ 2188877 h 2641600"/>
              <a:gd name="connsiteX8" fmla="*/ 5648 w 1218498"/>
              <a:gd name="connsiteY8" fmla="*/ 2292892 h 2641600"/>
              <a:gd name="connsiteX9" fmla="*/ 7236 w 1218498"/>
              <a:gd name="connsiteY9" fmla="*/ 2449933 h 2641600"/>
              <a:gd name="connsiteX10" fmla="*/ 69148 w 1218498"/>
              <a:gd name="connsiteY10" fmla="*/ 2590800 h 2641600"/>
              <a:gd name="connsiteX11" fmla="*/ 297748 w 1218498"/>
              <a:gd name="connsiteY11" fmla="*/ 2641600 h 2641600"/>
              <a:gd name="connsiteX12" fmla="*/ 450148 w 1218498"/>
              <a:gd name="connsiteY12" fmla="*/ 2514600 h 2641600"/>
              <a:gd name="connsiteX13" fmla="*/ 579529 w 1218498"/>
              <a:gd name="connsiteY13" fmla="*/ 2416665 h 2641600"/>
              <a:gd name="connsiteX14" fmla="*/ 734311 w 1218498"/>
              <a:gd name="connsiteY14" fmla="*/ 2403611 h 2641600"/>
              <a:gd name="connsiteX15" fmla="*/ 907348 w 1218498"/>
              <a:gd name="connsiteY15" fmla="*/ 2349500 h 2641600"/>
              <a:gd name="connsiteX16" fmla="*/ 1097848 w 1218498"/>
              <a:gd name="connsiteY16" fmla="*/ 2216150 h 2641600"/>
              <a:gd name="connsiteX17" fmla="*/ 1186748 w 1218498"/>
              <a:gd name="connsiteY17" fmla="*/ 2063750 h 2641600"/>
              <a:gd name="connsiteX18" fmla="*/ 1218498 w 1218498"/>
              <a:gd name="connsiteY18" fmla="*/ 1936750 h 2641600"/>
              <a:gd name="connsiteX19" fmla="*/ 1109754 w 1218498"/>
              <a:gd name="connsiteY19" fmla="*/ 1801880 h 2641600"/>
              <a:gd name="connsiteX20" fmla="*/ 996248 w 1218498"/>
              <a:gd name="connsiteY20" fmla="*/ 1606550 h 2641600"/>
              <a:gd name="connsiteX21" fmla="*/ 865280 w 1218498"/>
              <a:gd name="connsiteY21" fmla="*/ 1240631 h 2641600"/>
              <a:gd name="connsiteX22" fmla="*/ 806542 w 1218498"/>
              <a:gd name="connsiteY22" fmla="*/ 946150 h 2641600"/>
              <a:gd name="connsiteX23" fmla="*/ 729548 w 1218498"/>
              <a:gd name="connsiteY23" fmla="*/ 558800 h 2641600"/>
              <a:gd name="connsiteX24" fmla="*/ 614653 w 1218498"/>
              <a:gd name="connsiteY24" fmla="*/ 22673 h 2641600"/>
              <a:gd name="connsiteX25" fmla="*/ 183448 w 1218498"/>
              <a:gd name="connsiteY25" fmla="*/ 0 h 2641600"/>
              <a:gd name="connsiteX0" fmla="*/ 183448 w 1218498"/>
              <a:gd name="connsiteY0" fmla="*/ 0 h 2641600"/>
              <a:gd name="connsiteX1" fmla="*/ 221548 w 1218498"/>
              <a:gd name="connsiteY1" fmla="*/ 565150 h 2641600"/>
              <a:gd name="connsiteX2" fmla="*/ 221548 w 1218498"/>
              <a:gd name="connsiteY2" fmla="*/ 901700 h 2641600"/>
              <a:gd name="connsiteX3" fmla="*/ 212023 w 1218498"/>
              <a:gd name="connsiteY3" fmla="*/ 1085850 h 2641600"/>
              <a:gd name="connsiteX4" fmla="*/ 197736 w 1218498"/>
              <a:gd name="connsiteY4" fmla="*/ 1282971 h 2641600"/>
              <a:gd name="connsiteX5" fmla="*/ 126298 w 1218498"/>
              <a:gd name="connsiteY5" fmla="*/ 1657350 h 2641600"/>
              <a:gd name="connsiteX6" fmla="*/ 43748 w 1218498"/>
              <a:gd name="connsiteY6" fmla="*/ 2012950 h 2641600"/>
              <a:gd name="connsiteX7" fmla="*/ 60417 w 1218498"/>
              <a:gd name="connsiteY7" fmla="*/ 2188877 h 2641600"/>
              <a:gd name="connsiteX8" fmla="*/ 5648 w 1218498"/>
              <a:gd name="connsiteY8" fmla="*/ 2292892 h 2641600"/>
              <a:gd name="connsiteX9" fmla="*/ 7236 w 1218498"/>
              <a:gd name="connsiteY9" fmla="*/ 2449933 h 2641600"/>
              <a:gd name="connsiteX10" fmla="*/ 69148 w 1218498"/>
              <a:gd name="connsiteY10" fmla="*/ 2590800 h 2641600"/>
              <a:gd name="connsiteX11" fmla="*/ 297748 w 1218498"/>
              <a:gd name="connsiteY11" fmla="*/ 2641600 h 2641600"/>
              <a:gd name="connsiteX12" fmla="*/ 450148 w 1218498"/>
              <a:gd name="connsiteY12" fmla="*/ 2514600 h 2641600"/>
              <a:gd name="connsiteX13" fmla="*/ 579529 w 1218498"/>
              <a:gd name="connsiteY13" fmla="*/ 2416665 h 2641600"/>
              <a:gd name="connsiteX14" fmla="*/ 734311 w 1218498"/>
              <a:gd name="connsiteY14" fmla="*/ 2403611 h 2641600"/>
              <a:gd name="connsiteX15" fmla="*/ 907348 w 1218498"/>
              <a:gd name="connsiteY15" fmla="*/ 2349500 h 2641600"/>
              <a:gd name="connsiteX16" fmla="*/ 1097848 w 1218498"/>
              <a:gd name="connsiteY16" fmla="*/ 2216150 h 2641600"/>
              <a:gd name="connsiteX17" fmla="*/ 1186748 w 1218498"/>
              <a:gd name="connsiteY17" fmla="*/ 2063750 h 2641600"/>
              <a:gd name="connsiteX18" fmla="*/ 1218498 w 1218498"/>
              <a:gd name="connsiteY18" fmla="*/ 1936750 h 2641600"/>
              <a:gd name="connsiteX19" fmla="*/ 1109754 w 1218498"/>
              <a:gd name="connsiteY19" fmla="*/ 1801880 h 2641600"/>
              <a:gd name="connsiteX20" fmla="*/ 996248 w 1218498"/>
              <a:gd name="connsiteY20" fmla="*/ 1606550 h 2641600"/>
              <a:gd name="connsiteX21" fmla="*/ 865280 w 1218498"/>
              <a:gd name="connsiteY21" fmla="*/ 1240631 h 2641600"/>
              <a:gd name="connsiteX22" fmla="*/ 806542 w 1218498"/>
              <a:gd name="connsiteY22" fmla="*/ 946150 h 2641600"/>
              <a:gd name="connsiteX23" fmla="*/ 729548 w 1218498"/>
              <a:gd name="connsiteY23" fmla="*/ 558800 h 2641600"/>
              <a:gd name="connsiteX24" fmla="*/ 614653 w 1218498"/>
              <a:gd name="connsiteY24" fmla="*/ 22673 h 2641600"/>
              <a:gd name="connsiteX25" fmla="*/ 183448 w 1218498"/>
              <a:gd name="connsiteY25" fmla="*/ 0 h 2641600"/>
              <a:gd name="connsiteX0" fmla="*/ 183448 w 1218498"/>
              <a:gd name="connsiteY0" fmla="*/ 0 h 2641600"/>
              <a:gd name="connsiteX1" fmla="*/ 221548 w 1218498"/>
              <a:gd name="connsiteY1" fmla="*/ 565150 h 2641600"/>
              <a:gd name="connsiteX2" fmla="*/ 221548 w 1218498"/>
              <a:gd name="connsiteY2" fmla="*/ 901700 h 2641600"/>
              <a:gd name="connsiteX3" fmla="*/ 212023 w 1218498"/>
              <a:gd name="connsiteY3" fmla="*/ 1085850 h 2641600"/>
              <a:gd name="connsiteX4" fmla="*/ 197736 w 1218498"/>
              <a:gd name="connsiteY4" fmla="*/ 1282971 h 2641600"/>
              <a:gd name="connsiteX5" fmla="*/ 126298 w 1218498"/>
              <a:gd name="connsiteY5" fmla="*/ 1657350 h 2641600"/>
              <a:gd name="connsiteX6" fmla="*/ 43748 w 1218498"/>
              <a:gd name="connsiteY6" fmla="*/ 2012950 h 2641600"/>
              <a:gd name="connsiteX7" fmla="*/ 60417 w 1218498"/>
              <a:gd name="connsiteY7" fmla="*/ 2188877 h 2641600"/>
              <a:gd name="connsiteX8" fmla="*/ 5648 w 1218498"/>
              <a:gd name="connsiteY8" fmla="*/ 2292892 h 2641600"/>
              <a:gd name="connsiteX9" fmla="*/ 7236 w 1218498"/>
              <a:gd name="connsiteY9" fmla="*/ 2449933 h 2641600"/>
              <a:gd name="connsiteX10" fmla="*/ 69148 w 1218498"/>
              <a:gd name="connsiteY10" fmla="*/ 2590800 h 2641600"/>
              <a:gd name="connsiteX11" fmla="*/ 297748 w 1218498"/>
              <a:gd name="connsiteY11" fmla="*/ 2641600 h 2641600"/>
              <a:gd name="connsiteX12" fmla="*/ 450148 w 1218498"/>
              <a:gd name="connsiteY12" fmla="*/ 2514600 h 2641600"/>
              <a:gd name="connsiteX13" fmla="*/ 579529 w 1218498"/>
              <a:gd name="connsiteY13" fmla="*/ 2416665 h 2641600"/>
              <a:gd name="connsiteX14" fmla="*/ 734311 w 1218498"/>
              <a:gd name="connsiteY14" fmla="*/ 2403611 h 2641600"/>
              <a:gd name="connsiteX15" fmla="*/ 907348 w 1218498"/>
              <a:gd name="connsiteY15" fmla="*/ 2349500 h 2641600"/>
              <a:gd name="connsiteX16" fmla="*/ 1097848 w 1218498"/>
              <a:gd name="connsiteY16" fmla="*/ 2216150 h 2641600"/>
              <a:gd name="connsiteX17" fmla="*/ 1186748 w 1218498"/>
              <a:gd name="connsiteY17" fmla="*/ 2063750 h 2641600"/>
              <a:gd name="connsiteX18" fmla="*/ 1218498 w 1218498"/>
              <a:gd name="connsiteY18" fmla="*/ 1936750 h 2641600"/>
              <a:gd name="connsiteX19" fmla="*/ 1109754 w 1218498"/>
              <a:gd name="connsiteY19" fmla="*/ 1801880 h 2641600"/>
              <a:gd name="connsiteX20" fmla="*/ 996248 w 1218498"/>
              <a:gd name="connsiteY20" fmla="*/ 1606550 h 2641600"/>
              <a:gd name="connsiteX21" fmla="*/ 865280 w 1218498"/>
              <a:gd name="connsiteY21" fmla="*/ 1240631 h 2641600"/>
              <a:gd name="connsiteX22" fmla="*/ 806542 w 1218498"/>
              <a:gd name="connsiteY22" fmla="*/ 946150 h 2641600"/>
              <a:gd name="connsiteX23" fmla="*/ 729548 w 1218498"/>
              <a:gd name="connsiteY23" fmla="*/ 558800 h 2641600"/>
              <a:gd name="connsiteX24" fmla="*/ 614653 w 1218498"/>
              <a:gd name="connsiteY24" fmla="*/ 22673 h 2641600"/>
              <a:gd name="connsiteX25" fmla="*/ 183448 w 1218498"/>
              <a:gd name="connsiteY25" fmla="*/ 0 h 2641600"/>
              <a:gd name="connsiteX0" fmla="*/ 183448 w 1218498"/>
              <a:gd name="connsiteY0" fmla="*/ 0 h 2641600"/>
              <a:gd name="connsiteX1" fmla="*/ 221548 w 1218498"/>
              <a:gd name="connsiteY1" fmla="*/ 565150 h 2641600"/>
              <a:gd name="connsiteX2" fmla="*/ 221548 w 1218498"/>
              <a:gd name="connsiteY2" fmla="*/ 901700 h 2641600"/>
              <a:gd name="connsiteX3" fmla="*/ 212023 w 1218498"/>
              <a:gd name="connsiteY3" fmla="*/ 1085850 h 2641600"/>
              <a:gd name="connsiteX4" fmla="*/ 197736 w 1218498"/>
              <a:gd name="connsiteY4" fmla="*/ 1282971 h 2641600"/>
              <a:gd name="connsiteX5" fmla="*/ 126298 w 1218498"/>
              <a:gd name="connsiteY5" fmla="*/ 1657350 h 2641600"/>
              <a:gd name="connsiteX6" fmla="*/ 43748 w 1218498"/>
              <a:gd name="connsiteY6" fmla="*/ 2012950 h 2641600"/>
              <a:gd name="connsiteX7" fmla="*/ 60417 w 1218498"/>
              <a:gd name="connsiteY7" fmla="*/ 2188877 h 2641600"/>
              <a:gd name="connsiteX8" fmla="*/ 5648 w 1218498"/>
              <a:gd name="connsiteY8" fmla="*/ 2292892 h 2641600"/>
              <a:gd name="connsiteX9" fmla="*/ 7236 w 1218498"/>
              <a:gd name="connsiteY9" fmla="*/ 2449933 h 2641600"/>
              <a:gd name="connsiteX10" fmla="*/ 69148 w 1218498"/>
              <a:gd name="connsiteY10" fmla="*/ 2590800 h 2641600"/>
              <a:gd name="connsiteX11" fmla="*/ 297748 w 1218498"/>
              <a:gd name="connsiteY11" fmla="*/ 2641600 h 2641600"/>
              <a:gd name="connsiteX12" fmla="*/ 450148 w 1218498"/>
              <a:gd name="connsiteY12" fmla="*/ 2514600 h 2641600"/>
              <a:gd name="connsiteX13" fmla="*/ 579529 w 1218498"/>
              <a:gd name="connsiteY13" fmla="*/ 2416665 h 2641600"/>
              <a:gd name="connsiteX14" fmla="*/ 734311 w 1218498"/>
              <a:gd name="connsiteY14" fmla="*/ 2403611 h 2641600"/>
              <a:gd name="connsiteX15" fmla="*/ 907348 w 1218498"/>
              <a:gd name="connsiteY15" fmla="*/ 2349500 h 2641600"/>
              <a:gd name="connsiteX16" fmla="*/ 1097848 w 1218498"/>
              <a:gd name="connsiteY16" fmla="*/ 2216150 h 2641600"/>
              <a:gd name="connsiteX17" fmla="*/ 1186748 w 1218498"/>
              <a:gd name="connsiteY17" fmla="*/ 2063750 h 2641600"/>
              <a:gd name="connsiteX18" fmla="*/ 1218498 w 1218498"/>
              <a:gd name="connsiteY18" fmla="*/ 1936750 h 2641600"/>
              <a:gd name="connsiteX19" fmla="*/ 1109754 w 1218498"/>
              <a:gd name="connsiteY19" fmla="*/ 1801880 h 2641600"/>
              <a:gd name="connsiteX20" fmla="*/ 996248 w 1218498"/>
              <a:gd name="connsiteY20" fmla="*/ 1606550 h 2641600"/>
              <a:gd name="connsiteX21" fmla="*/ 865280 w 1218498"/>
              <a:gd name="connsiteY21" fmla="*/ 1240631 h 2641600"/>
              <a:gd name="connsiteX22" fmla="*/ 806542 w 1218498"/>
              <a:gd name="connsiteY22" fmla="*/ 946150 h 2641600"/>
              <a:gd name="connsiteX23" fmla="*/ 729548 w 1218498"/>
              <a:gd name="connsiteY23" fmla="*/ 558800 h 2641600"/>
              <a:gd name="connsiteX24" fmla="*/ 628940 w 1218498"/>
              <a:gd name="connsiteY24" fmla="*/ 13617 h 2641600"/>
              <a:gd name="connsiteX25" fmla="*/ 183448 w 1218498"/>
              <a:gd name="connsiteY25" fmla="*/ 0 h 2641600"/>
              <a:gd name="connsiteX0" fmla="*/ 183448 w 1218498"/>
              <a:gd name="connsiteY0" fmla="*/ 0 h 2641600"/>
              <a:gd name="connsiteX1" fmla="*/ 221548 w 1218498"/>
              <a:gd name="connsiteY1" fmla="*/ 565150 h 2641600"/>
              <a:gd name="connsiteX2" fmla="*/ 221548 w 1218498"/>
              <a:gd name="connsiteY2" fmla="*/ 901700 h 2641600"/>
              <a:gd name="connsiteX3" fmla="*/ 212023 w 1218498"/>
              <a:gd name="connsiteY3" fmla="*/ 1085850 h 2641600"/>
              <a:gd name="connsiteX4" fmla="*/ 197736 w 1218498"/>
              <a:gd name="connsiteY4" fmla="*/ 1282971 h 2641600"/>
              <a:gd name="connsiteX5" fmla="*/ 126298 w 1218498"/>
              <a:gd name="connsiteY5" fmla="*/ 1657350 h 2641600"/>
              <a:gd name="connsiteX6" fmla="*/ 43748 w 1218498"/>
              <a:gd name="connsiteY6" fmla="*/ 2012950 h 2641600"/>
              <a:gd name="connsiteX7" fmla="*/ 60417 w 1218498"/>
              <a:gd name="connsiteY7" fmla="*/ 2188877 h 2641600"/>
              <a:gd name="connsiteX8" fmla="*/ 5648 w 1218498"/>
              <a:gd name="connsiteY8" fmla="*/ 2292892 h 2641600"/>
              <a:gd name="connsiteX9" fmla="*/ 7236 w 1218498"/>
              <a:gd name="connsiteY9" fmla="*/ 2449933 h 2641600"/>
              <a:gd name="connsiteX10" fmla="*/ 69148 w 1218498"/>
              <a:gd name="connsiteY10" fmla="*/ 2590800 h 2641600"/>
              <a:gd name="connsiteX11" fmla="*/ 297748 w 1218498"/>
              <a:gd name="connsiteY11" fmla="*/ 2641600 h 2641600"/>
              <a:gd name="connsiteX12" fmla="*/ 450148 w 1218498"/>
              <a:gd name="connsiteY12" fmla="*/ 2514600 h 2641600"/>
              <a:gd name="connsiteX13" fmla="*/ 579529 w 1218498"/>
              <a:gd name="connsiteY13" fmla="*/ 2416665 h 2641600"/>
              <a:gd name="connsiteX14" fmla="*/ 734311 w 1218498"/>
              <a:gd name="connsiteY14" fmla="*/ 2403611 h 2641600"/>
              <a:gd name="connsiteX15" fmla="*/ 907348 w 1218498"/>
              <a:gd name="connsiteY15" fmla="*/ 2349500 h 2641600"/>
              <a:gd name="connsiteX16" fmla="*/ 1097848 w 1218498"/>
              <a:gd name="connsiteY16" fmla="*/ 2216150 h 2641600"/>
              <a:gd name="connsiteX17" fmla="*/ 1186748 w 1218498"/>
              <a:gd name="connsiteY17" fmla="*/ 2063750 h 2641600"/>
              <a:gd name="connsiteX18" fmla="*/ 1218498 w 1218498"/>
              <a:gd name="connsiteY18" fmla="*/ 1936750 h 2641600"/>
              <a:gd name="connsiteX19" fmla="*/ 1109754 w 1218498"/>
              <a:gd name="connsiteY19" fmla="*/ 1801880 h 2641600"/>
              <a:gd name="connsiteX20" fmla="*/ 996248 w 1218498"/>
              <a:gd name="connsiteY20" fmla="*/ 1606550 h 2641600"/>
              <a:gd name="connsiteX21" fmla="*/ 865280 w 1218498"/>
              <a:gd name="connsiteY21" fmla="*/ 1240631 h 2641600"/>
              <a:gd name="connsiteX22" fmla="*/ 806542 w 1218498"/>
              <a:gd name="connsiteY22" fmla="*/ 946150 h 2641600"/>
              <a:gd name="connsiteX23" fmla="*/ 729548 w 1218498"/>
              <a:gd name="connsiteY23" fmla="*/ 558800 h 2641600"/>
              <a:gd name="connsiteX24" fmla="*/ 628940 w 1218498"/>
              <a:gd name="connsiteY24" fmla="*/ 13617 h 2641600"/>
              <a:gd name="connsiteX25" fmla="*/ 183448 w 1218498"/>
              <a:gd name="connsiteY25" fmla="*/ 0 h 2641600"/>
              <a:gd name="connsiteX0" fmla="*/ 183448 w 1218498"/>
              <a:gd name="connsiteY0" fmla="*/ 0 h 2641600"/>
              <a:gd name="connsiteX1" fmla="*/ 221548 w 1218498"/>
              <a:gd name="connsiteY1" fmla="*/ 565150 h 2641600"/>
              <a:gd name="connsiteX2" fmla="*/ 221548 w 1218498"/>
              <a:gd name="connsiteY2" fmla="*/ 901700 h 2641600"/>
              <a:gd name="connsiteX3" fmla="*/ 212023 w 1218498"/>
              <a:gd name="connsiteY3" fmla="*/ 1085850 h 2641600"/>
              <a:gd name="connsiteX4" fmla="*/ 197736 w 1218498"/>
              <a:gd name="connsiteY4" fmla="*/ 1282971 h 2641600"/>
              <a:gd name="connsiteX5" fmla="*/ 126298 w 1218498"/>
              <a:gd name="connsiteY5" fmla="*/ 1657350 h 2641600"/>
              <a:gd name="connsiteX6" fmla="*/ 43748 w 1218498"/>
              <a:gd name="connsiteY6" fmla="*/ 2012950 h 2641600"/>
              <a:gd name="connsiteX7" fmla="*/ 60417 w 1218498"/>
              <a:gd name="connsiteY7" fmla="*/ 2188877 h 2641600"/>
              <a:gd name="connsiteX8" fmla="*/ 5648 w 1218498"/>
              <a:gd name="connsiteY8" fmla="*/ 2292892 h 2641600"/>
              <a:gd name="connsiteX9" fmla="*/ 7236 w 1218498"/>
              <a:gd name="connsiteY9" fmla="*/ 2449933 h 2641600"/>
              <a:gd name="connsiteX10" fmla="*/ 69148 w 1218498"/>
              <a:gd name="connsiteY10" fmla="*/ 2590800 h 2641600"/>
              <a:gd name="connsiteX11" fmla="*/ 297748 w 1218498"/>
              <a:gd name="connsiteY11" fmla="*/ 2641600 h 2641600"/>
              <a:gd name="connsiteX12" fmla="*/ 450148 w 1218498"/>
              <a:gd name="connsiteY12" fmla="*/ 2514600 h 2641600"/>
              <a:gd name="connsiteX13" fmla="*/ 579529 w 1218498"/>
              <a:gd name="connsiteY13" fmla="*/ 2416665 h 2641600"/>
              <a:gd name="connsiteX14" fmla="*/ 734311 w 1218498"/>
              <a:gd name="connsiteY14" fmla="*/ 2403611 h 2641600"/>
              <a:gd name="connsiteX15" fmla="*/ 907348 w 1218498"/>
              <a:gd name="connsiteY15" fmla="*/ 2349500 h 2641600"/>
              <a:gd name="connsiteX16" fmla="*/ 1097848 w 1218498"/>
              <a:gd name="connsiteY16" fmla="*/ 2216150 h 2641600"/>
              <a:gd name="connsiteX17" fmla="*/ 1186748 w 1218498"/>
              <a:gd name="connsiteY17" fmla="*/ 2063750 h 2641600"/>
              <a:gd name="connsiteX18" fmla="*/ 1218498 w 1218498"/>
              <a:gd name="connsiteY18" fmla="*/ 1936750 h 2641600"/>
              <a:gd name="connsiteX19" fmla="*/ 1109754 w 1218498"/>
              <a:gd name="connsiteY19" fmla="*/ 1801880 h 2641600"/>
              <a:gd name="connsiteX20" fmla="*/ 996248 w 1218498"/>
              <a:gd name="connsiteY20" fmla="*/ 1606550 h 2641600"/>
              <a:gd name="connsiteX21" fmla="*/ 865280 w 1218498"/>
              <a:gd name="connsiteY21" fmla="*/ 1240631 h 2641600"/>
              <a:gd name="connsiteX22" fmla="*/ 806542 w 1218498"/>
              <a:gd name="connsiteY22" fmla="*/ 946150 h 2641600"/>
              <a:gd name="connsiteX23" fmla="*/ 729548 w 1218498"/>
              <a:gd name="connsiteY23" fmla="*/ 558800 h 2641600"/>
              <a:gd name="connsiteX24" fmla="*/ 628940 w 1218498"/>
              <a:gd name="connsiteY24" fmla="*/ 13617 h 2641600"/>
              <a:gd name="connsiteX25" fmla="*/ 183448 w 1218498"/>
              <a:gd name="connsiteY25" fmla="*/ 0 h 2641600"/>
              <a:gd name="connsiteX0" fmla="*/ 203094 w 1218498"/>
              <a:gd name="connsiteY0" fmla="*/ 7460 h 2632758"/>
              <a:gd name="connsiteX1" fmla="*/ 221548 w 1218498"/>
              <a:gd name="connsiteY1" fmla="*/ 556308 h 2632758"/>
              <a:gd name="connsiteX2" fmla="*/ 221548 w 1218498"/>
              <a:gd name="connsiteY2" fmla="*/ 892858 h 2632758"/>
              <a:gd name="connsiteX3" fmla="*/ 212023 w 1218498"/>
              <a:gd name="connsiteY3" fmla="*/ 1077008 h 2632758"/>
              <a:gd name="connsiteX4" fmla="*/ 197736 w 1218498"/>
              <a:gd name="connsiteY4" fmla="*/ 1274129 h 2632758"/>
              <a:gd name="connsiteX5" fmla="*/ 126298 w 1218498"/>
              <a:gd name="connsiteY5" fmla="*/ 1648508 h 2632758"/>
              <a:gd name="connsiteX6" fmla="*/ 43748 w 1218498"/>
              <a:gd name="connsiteY6" fmla="*/ 2004108 h 2632758"/>
              <a:gd name="connsiteX7" fmla="*/ 60417 w 1218498"/>
              <a:gd name="connsiteY7" fmla="*/ 2180035 h 2632758"/>
              <a:gd name="connsiteX8" fmla="*/ 5648 w 1218498"/>
              <a:gd name="connsiteY8" fmla="*/ 2284050 h 2632758"/>
              <a:gd name="connsiteX9" fmla="*/ 7236 w 1218498"/>
              <a:gd name="connsiteY9" fmla="*/ 2441091 h 2632758"/>
              <a:gd name="connsiteX10" fmla="*/ 69148 w 1218498"/>
              <a:gd name="connsiteY10" fmla="*/ 2581958 h 2632758"/>
              <a:gd name="connsiteX11" fmla="*/ 297748 w 1218498"/>
              <a:gd name="connsiteY11" fmla="*/ 2632758 h 2632758"/>
              <a:gd name="connsiteX12" fmla="*/ 450148 w 1218498"/>
              <a:gd name="connsiteY12" fmla="*/ 2505758 h 2632758"/>
              <a:gd name="connsiteX13" fmla="*/ 579529 w 1218498"/>
              <a:gd name="connsiteY13" fmla="*/ 2407823 h 2632758"/>
              <a:gd name="connsiteX14" fmla="*/ 734311 w 1218498"/>
              <a:gd name="connsiteY14" fmla="*/ 2394769 h 2632758"/>
              <a:gd name="connsiteX15" fmla="*/ 907348 w 1218498"/>
              <a:gd name="connsiteY15" fmla="*/ 2340658 h 2632758"/>
              <a:gd name="connsiteX16" fmla="*/ 1097848 w 1218498"/>
              <a:gd name="connsiteY16" fmla="*/ 2207308 h 2632758"/>
              <a:gd name="connsiteX17" fmla="*/ 1186748 w 1218498"/>
              <a:gd name="connsiteY17" fmla="*/ 2054908 h 2632758"/>
              <a:gd name="connsiteX18" fmla="*/ 1218498 w 1218498"/>
              <a:gd name="connsiteY18" fmla="*/ 1927908 h 2632758"/>
              <a:gd name="connsiteX19" fmla="*/ 1109754 w 1218498"/>
              <a:gd name="connsiteY19" fmla="*/ 1793038 h 2632758"/>
              <a:gd name="connsiteX20" fmla="*/ 996248 w 1218498"/>
              <a:gd name="connsiteY20" fmla="*/ 1597708 h 2632758"/>
              <a:gd name="connsiteX21" fmla="*/ 865280 w 1218498"/>
              <a:gd name="connsiteY21" fmla="*/ 1231789 h 2632758"/>
              <a:gd name="connsiteX22" fmla="*/ 806542 w 1218498"/>
              <a:gd name="connsiteY22" fmla="*/ 937308 h 2632758"/>
              <a:gd name="connsiteX23" fmla="*/ 729548 w 1218498"/>
              <a:gd name="connsiteY23" fmla="*/ 549958 h 2632758"/>
              <a:gd name="connsiteX24" fmla="*/ 628940 w 1218498"/>
              <a:gd name="connsiteY24" fmla="*/ 4775 h 2632758"/>
              <a:gd name="connsiteX25" fmla="*/ 203094 w 1218498"/>
              <a:gd name="connsiteY25" fmla="*/ 7460 h 2632758"/>
              <a:gd name="connsiteX0" fmla="*/ 203094 w 1218498"/>
              <a:gd name="connsiteY0" fmla="*/ 10169 h 2635467"/>
              <a:gd name="connsiteX1" fmla="*/ 221548 w 1218498"/>
              <a:gd name="connsiteY1" fmla="*/ 559017 h 2635467"/>
              <a:gd name="connsiteX2" fmla="*/ 221548 w 1218498"/>
              <a:gd name="connsiteY2" fmla="*/ 895567 h 2635467"/>
              <a:gd name="connsiteX3" fmla="*/ 212023 w 1218498"/>
              <a:gd name="connsiteY3" fmla="*/ 1079717 h 2635467"/>
              <a:gd name="connsiteX4" fmla="*/ 197736 w 1218498"/>
              <a:gd name="connsiteY4" fmla="*/ 1276838 h 2635467"/>
              <a:gd name="connsiteX5" fmla="*/ 126298 w 1218498"/>
              <a:gd name="connsiteY5" fmla="*/ 1651217 h 2635467"/>
              <a:gd name="connsiteX6" fmla="*/ 43748 w 1218498"/>
              <a:gd name="connsiteY6" fmla="*/ 2006817 h 2635467"/>
              <a:gd name="connsiteX7" fmla="*/ 60417 w 1218498"/>
              <a:gd name="connsiteY7" fmla="*/ 2182744 h 2635467"/>
              <a:gd name="connsiteX8" fmla="*/ 5648 w 1218498"/>
              <a:gd name="connsiteY8" fmla="*/ 2286759 h 2635467"/>
              <a:gd name="connsiteX9" fmla="*/ 7236 w 1218498"/>
              <a:gd name="connsiteY9" fmla="*/ 2443800 h 2635467"/>
              <a:gd name="connsiteX10" fmla="*/ 69148 w 1218498"/>
              <a:gd name="connsiteY10" fmla="*/ 2584667 h 2635467"/>
              <a:gd name="connsiteX11" fmla="*/ 297748 w 1218498"/>
              <a:gd name="connsiteY11" fmla="*/ 2635467 h 2635467"/>
              <a:gd name="connsiteX12" fmla="*/ 450148 w 1218498"/>
              <a:gd name="connsiteY12" fmla="*/ 2508467 h 2635467"/>
              <a:gd name="connsiteX13" fmla="*/ 579529 w 1218498"/>
              <a:gd name="connsiteY13" fmla="*/ 2410532 h 2635467"/>
              <a:gd name="connsiteX14" fmla="*/ 734311 w 1218498"/>
              <a:gd name="connsiteY14" fmla="*/ 2397478 h 2635467"/>
              <a:gd name="connsiteX15" fmla="*/ 907348 w 1218498"/>
              <a:gd name="connsiteY15" fmla="*/ 2343367 h 2635467"/>
              <a:gd name="connsiteX16" fmla="*/ 1097848 w 1218498"/>
              <a:gd name="connsiteY16" fmla="*/ 2210017 h 2635467"/>
              <a:gd name="connsiteX17" fmla="*/ 1186748 w 1218498"/>
              <a:gd name="connsiteY17" fmla="*/ 2057617 h 2635467"/>
              <a:gd name="connsiteX18" fmla="*/ 1218498 w 1218498"/>
              <a:gd name="connsiteY18" fmla="*/ 1930617 h 2635467"/>
              <a:gd name="connsiteX19" fmla="*/ 1109754 w 1218498"/>
              <a:gd name="connsiteY19" fmla="*/ 1795747 h 2635467"/>
              <a:gd name="connsiteX20" fmla="*/ 996248 w 1218498"/>
              <a:gd name="connsiteY20" fmla="*/ 1600417 h 2635467"/>
              <a:gd name="connsiteX21" fmla="*/ 865280 w 1218498"/>
              <a:gd name="connsiteY21" fmla="*/ 1234498 h 2635467"/>
              <a:gd name="connsiteX22" fmla="*/ 806542 w 1218498"/>
              <a:gd name="connsiteY22" fmla="*/ 940017 h 2635467"/>
              <a:gd name="connsiteX23" fmla="*/ 729548 w 1218498"/>
              <a:gd name="connsiteY23" fmla="*/ 552667 h 2635467"/>
              <a:gd name="connsiteX24" fmla="*/ 628940 w 1218498"/>
              <a:gd name="connsiteY24" fmla="*/ 7484 h 2635467"/>
              <a:gd name="connsiteX25" fmla="*/ 203094 w 1218498"/>
              <a:gd name="connsiteY25" fmla="*/ 10169 h 2635467"/>
              <a:gd name="connsiteX0" fmla="*/ 194165 w 1218498"/>
              <a:gd name="connsiteY0" fmla="*/ 8957 h 2636066"/>
              <a:gd name="connsiteX1" fmla="*/ 221548 w 1218498"/>
              <a:gd name="connsiteY1" fmla="*/ 559616 h 2636066"/>
              <a:gd name="connsiteX2" fmla="*/ 221548 w 1218498"/>
              <a:gd name="connsiteY2" fmla="*/ 896166 h 2636066"/>
              <a:gd name="connsiteX3" fmla="*/ 212023 w 1218498"/>
              <a:gd name="connsiteY3" fmla="*/ 1080316 h 2636066"/>
              <a:gd name="connsiteX4" fmla="*/ 197736 w 1218498"/>
              <a:gd name="connsiteY4" fmla="*/ 1277437 h 2636066"/>
              <a:gd name="connsiteX5" fmla="*/ 126298 w 1218498"/>
              <a:gd name="connsiteY5" fmla="*/ 1651816 h 2636066"/>
              <a:gd name="connsiteX6" fmla="*/ 43748 w 1218498"/>
              <a:gd name="connsiteY6" fmla="*/ 2007416 h 2636066"/>
              <a:gd name="connsiteX7" fmla="*/ 60417 w 1218498"/>
              <a:gd name="connsiteY7" fmla="*/ 2183343 h 2636066"/>
              <a:gd name="connsiteX8" fmla="*/ 5648 w 1218498"/>
              <a:gd name="connsiteY8" fmla="*/ 2287358 h 2636066"/>
              <a:gd name="connsiteX9" fmla="*/ 7236 w 1218498"/>
              <a:gd name="connsiteY9" fmla="*/ 2444399 h 2636066"/>
              <a:gd name="connsiteX10" fmla="*/ 69148 w 1218498"/>
              <a:gd name="connsiteY10" fmla="*/ 2585266 h 2636066"/>
              <a:gd name="connsiteX11" fmla="*/ 297748 w 1218498"/>
              <a:gd name="connsiteY11" fmla="*/ 2636066 h 2636066"/>
              <a:gd name="connsiteX12" fmla="*/ 450148 w 1218498"/>
              <a:gd name="connsiteY12" fmla="*/ 2509066 h 2636066"/>
              <a:gd name="connsiteX13" fmla="*/ 579529 w 1218498"/>
              <a:gd name="connsiteY13" fmla="*/ 2411131 h 2636066"/>
              <a:gd name="connsiteX14" fmla="*/ 734311 w 1218498"/>
              <a:gd name="connsiteY14" fmla="*/ 2398077 h 2636066"/>
              <a:gd name="connsiteX15" fmla="*/ 907348 w 1218498"/>
              <a:gd name="connsiteY15" fmla="*/ 2343966 h 2636066"/>
              <a:gd name="connsiteX16" fmla="*/ 1097848 w 1218498"/>
              <a:gd name="connsiteY16" fmla="*/ 2210616 h 2636066"/>
              <a:gd name="connsiteX17" fmla="*/ 1186748 w 1218498"/>
              <a:gd name="connsiteY17" fmla="*/ 2058216 h 2636066"/>
              <a:gd name="connsiteX18" fmla="*/ 1218498 w 1218498"/>
              <a:gd name="connsiteY18" fmla="*/ 1931216 h 2636066"/>
              <a:gd name="connsiteX19" fmla="*/ 1109754 w 1218498"/>
              <a:gd name="connsiteY19" fmla="*/ 1796346 h 2636066"/>
              <a:gd name="connsiteX20" fmla="*/ 996248 w 1218498"/>
              <a:gd name="connsiteY20" fmla="*/ 1601016 h 2636066"/>
              <a:gd name="connsiteX21" fmla="*/ 865280 w 1218498"/>
              <a:gd name="connsiteY21" fmla="*/ 1235097 h 2636066"/>
              <a:gd name="connsiteX22" fmla="*/ 806542 w 1218498"/>
              <a:gd name="connsiteY22" fmla="*/ 940616 h 2636066"/>
              <a:gd name="connsiteX23" fmla="*/ 729548 w 1218498"/>
              <a:gd name="connsiteY23" fmla="*/ 553266 h 2636066"/>
              <a:gd name="connsiteX24" fmla="*/ 628940 w 1218498"/>
              <a:gd name="connsiteY24" fmla="*/ 8083 h 2636066"/>
              <a:gd name="connsiteX25" fmla="*/ 194165 w 1218498"/>
              <a:gd name="connsiteY25" fmla="*/ 8957 h 2636066"/>
              <a:gd name="connsiteX0" fmla="*/ 194165 w 1218498"/>
              <a:gd name="connsiteY0" fmla="*/ 8957 h 2636066"/>
              <a:gd name="connsiteX1" fmla="*/ 221548 w 1218498"/>
              <a:gd name="connsiteY1" fmla="*/ 559616 h 2636066"/>
              <a:gd name="connsiteX2" fmla="*/ 221548 w 1218498"/>
              <a:gd name="connsiteY2" fmla="*/ 896166 h 2636066"/>
              <a:gd name="connsiteX3" fmla="*/ 212023 w 1218498"/>
              <a:gd name="connsiteY3" fmla="*/ 1080316 h 2636066"/>
              <a:gd name="connsiteX4" fmla="*/ 197736 w 1218498"/>
              <a:gd name="connsiteY4" fmla="*/ 1277437 h 2636066"/>
              <a:gd name="connsiteX5" fmla="*/ 126298 w 1218498"/>
              <a:gd name="connsiteY5" fmla="*/ 1651816 h 2636066"/>
              <a:gd name="connsiteX6" fmla="*/ 43748 w 1218498"/>
              <a:gd name="connsiteY6" fmla="*/ 2007416 h 2636066"/>
              <a:gd name="connsiteX7" fmla="*/ 60417 w 1218498"/>
              <a:gd name="connsiteY7" fmla="*/ 2183343 h 2636066"/>
              <a:gd name="connsiteX8" fmla="*/ 5648 w 1218498"/>
              <a:gd name="connsiteY8" fmla="*/ 2287358 h 2636066"/>
              <a:gd name="connsiteX9" fmla="*/ 7236 w 1218498"/>
              <a:gd name="connsiteY9" fmla="*/ 2444399 h 2636066"/>
              <a:gd name="connsiteX10" fmla="*/ 69148 w 1218498"/>
              <a:gd name="connsiteY10" fmla="*/ 2585266 h 2636066"/>
              <a:gd name="connsiteX11" fmla="*/ 297748 w 1218498"/>
              <a:gd name="connsiteY11" fmla="*/ 2636066 h 2636066"/>
              <a:gd name="connsiteX12" fmla="*/ 450148 w 1218498"/>
              <a:gd name="connsiteY12" fmla="*/ 2509066 h 2636066"/>
              <a:gd name="connsiteX13" fmla="*/ 579529 w 1218498"/>
              <a:gd name="connsiteY13" fmla="*/ 2411131 h 2636066"/>
              <a:gd name="connsiteX14" fmla="*/ 734311 w 1218498"/>
              <a:gd name="connsiteY14" fmla="*/ 2398077 h 2636066"/>
              <a:gd name="connsiteX15" fmla="*/ 907348 w 1218498"/>
              <a:gd name="connsiteY15" fmla="*/ 2343966 h 2636066"/>
              <a:gd name="connsiteX16" fmla="*/ 1097848 w 1218498"/>
              <a:gd name="connsiteY16" fmla="*/ 2210616 h 2636066"/>
              <a:gd name="connsiteX17" fmla="*/ 1186748 w 1218498"/>
              <a:gd name="connsiteY17" fmla="*/ 2058216 h 2636066"/>
              <a:gd name="connsiteX18" fmla="*/ 1218498 w 1218498"/>
              <a:gd name="connsiteY18" fmla="*/ 1931216 h 2636066"/>
              <a:gd name="connsiteX19" fmla="*/ 1109754 w 1218498"/>
              <a:gd name="connsiteY19" fmla="*/ 1796346 h 2636066"/>
              <a:gd name="connsiteX20" fmla="*/ 996248 w 1218498"/>
              <a:gd name="connsiteY20" fmla="*/ 1601016 h 2636066"/>
              <a:gd name="connsiteX21" fmla="*/ 865280 w 1218498"/>
              <a:gd name="connsiteY21" fmla="*/ 1235097 h 2636066"/>
              <a:gd name="connsiteX22" fmla="*/ 806542 w 1218498"/>
              <a:gd name="connsiteY22" fmla="*/ 940616 h 2636066"/>
              <a:gd name="connsiteX23" fmla="*/ 729548 w 1218498"/>
              <a:gd name="connsiteY23" fmla="*/ 553266 h 2636066"/>
              <a:gd name="connsiteX24" fmla="*/ 628940 w 1218498"/>
              <a:gd name="connsiteY24" fmla="*/ 8083 h 2636066"/>
              <a:gd name="connsiteX25" fmla="*/ 194165 w 1218498"/>
              <a:gd name="connsiteY25" fmla="*/ 8957 h 2636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8498" h="2636066">
                <a:moveTo>
                  <a:pt x="194165" y="8957"/>
                </a:moveTo>
                <a:cubicBezTo>
                  <a:pt x="190791" y="51224"/>
                  <a:pt x="212420" y="376063"/>
                  <a:pt x="221548" y="559616"/>
                </a:cubicBezTo>
                <a:lnTo>
                  <a:pt x="221548" y="896166"/>
                </a:lnTo>
                <a:lnTo>
                  <a:pt x="212023" y="1080316"/>
                </a:lnTo>
                <a:lnTo>
                  <a:pt x="197736" y="1277437"/>
                </a:lnTo>
                <a:lnTo>
                  <a:pt x="126298" y="1651816"/>
                </a:lnTo>
                <a:lnTo>
                  <a:pt x="43748" y="2007416"/>
                </a:lnTo>
                <a:cubicBezTo>
                  <a:pt x="32636" y="2076523"/>
                  <a:pt x="40574" y="2123897"/>
                  <a:pt x="60417" y="2183343"/>
                </a:cubicBezTo>
                <a:cubicBezTo>
                  <a:pt x="39779" y="2213186"/>
                  <a:pt x="16761" y="2230950"/>
                  <a:pt x="5648" y="2287358"/>
                </a:cubicBezTo>
                <a:cubicBezTo>
                  <a:pt x="-7316" y="2360636"/>
                  <a:pt x="5913" y="2388027"/>
                  <a:pt x="7236" y="2444399"/>
                </a:cubicBezTo>
                <a:cubicBezTo>
                  <a:pt x="18348" y="2481694"/>
                  <a:pt x="41367" y="2545555"/>
                  <a:pt x="69148" y="2585266"/>
                </a:cubicBezTo>
                <a:cubicBezTo>
                  <a:pt x="147729" y="2616690"/>
                  <a:pt x="209642" y="2636039"/>
                  <a:pt x="297748" y="2636066"/>
                </a:cubicBezTo>
                <a:cubicBezTo>
                  <a:pt x="381885" y="2576827"/>
                  <a:pt x="401729" y="2553815"/>
                  <a:pt x="450148" y="2509066"/>
                </a:cubicBezTo>
                <a:cubicBezTo>
                  <a:pt x="510737" y="2481251"/>
                  <a:pt x="523702" y="2448607"/>
                  <a:pt x="579529" y="2411131"/>
                </a:cubicBezTo>
                <a:cubicBezTo>
                  <a:pt x="643030" y="2408389"/>
                  <a:pt x="668430" y="2398403"/>
                  <a:pt x="734311" y="2398077"/>
                </a:cubicBezTo>
                <a:lnTo>
                  <a:pt x="907348" y="2343966"/>
                </a:lnTo>
                <a:cubicBezTo>
                  <a:pt x="992279" y="2309176"/>
                  <a:pt x="1034348" y="2255066"/>
                  <a:pt x="1097848" y="2210616"/>
                </a:cubicBezTo>
                <a:cubicBezTo>
                  <a:pt x="1139387" y="2162231"/>
                  <a:pt x="1147590" y="2130752"/>
                  <a:pt x="1186748" y="2058216"/>
                </a:cubicBezTo>
                <a:cubicBezTo>
                  <a:pt x="1206856" y="2015883"/>
                  <a:pt x="1215059" y="2002124"/>
                  <a:pt x="1218498" y="1931216"/>
                </a:cubicBezTo>
                <a:cubicBezTo>
                  <a:pt x="1189393" y="1860836"/>
                  <a:pt x="1155527" y="1845328"/>
                  <a:pt x="1109754" y="1796346"/>
                </a:cubicBezTo>
                <a:cubicBezTo>
                  <a:pt x="1045725" y="1711915"/>
                  <a:pt x="1034083" y="1666126"/>
                  <a:pt x="996248" y="1601016"/>
                </a:cubicBezTo>
                <a:lnTo>
                  <a:pt x="865280" y="1235097"/>
                </a:lnTo>
                <a:cubicBezTo>
                  <a:pt x="831413" y="1112786"/>
                  <a:pt x="826121" y="1038776"/>
                  <a:pt x="806542" y="940616"/>
                </a:cubicBezTo>
                <a:lnTo>
                  <a:pt x="729548" y="553266"/>
                </a:lnTo>
                <a:cubicBezTo>
                  <a:pt x="697798" y="373349"/>
                  <a:pt x="648188" y="59393"/>
                  <a:pt x="628940" y="8083"/>
                </a:cubicBezTo>
                <a:cubicBezTo>
                  <a:pt x="553071" y="-6720"/>
                  <a:pt x="252175" y="2024"/>
                  <a:pt x="194165" y="8957"/>
                </a:cubicBezTo>
                <a:close/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82CED2C-5F6F-4C8C-A175-3FB350D7BC03}"/>
              </a:ext>
            </a:extLst>
          </p:cNvPr>
          <p:cNvSpPr/>
          <p:nvPr/>
        </p:nvSpPr>
        <p:spPr>
          <a:xfrm>
            <a:off x="3504376" y="3142034"/>
            <a:ext cx="911981" cy="1331709"/>
          </a:xfrm>
          <a:custGeom>
            <a:avLst/>
            <a:gdLst>
              <a:gd name="connsiteX0" fmla="*/ 0 w 319314"/>
              <a:gd name="connsiteY0" fmla="*/ 508000 h 711200"/>
              <a:gd name="connsiteX1" fmla="*/ 159657 w 319314"/>
              <a:gd name="connsiteY1" fmla="*/ 711200 h 711200"/>
              <a:gd name="connsiteX2" fmla="*/ 319314 w 319314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314" h="711200">
                <a:moveTo>
                  <a:pt x="0" y="508000"/>
                </a:moveTo>
                <a:lnTo>
                  <a:pt x="159657" y="711200"/>
                </a:lnTo>
                <a:lnTo>
                  <a:pt x="319314" y="0"/>
                </a:lnTo>
              </a:path>
            </a:pathLst>
          </a:cu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</p:spTree>
    <p:extLst>
      <p:ext uri="{BB962C8B-B14F-4D97-AF65-F5344CB8AC3E}">
        <p14:creationId xmlns:p14="http://schemas.microsoft.com/office/powerpoint/2010/main" val="964885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X-ray of a bone with a broken bone&#10;&#10;Description automatically generated">
            <a:extLst>
              <a:ext uri="{FF2B5EF4-FFF2-40B4-BE49-F238E27FC236}">
                <a16:creationId xmlns:a16="http://schemas.microsoft.com/office/drawing/2014/main" id="{129A8849-B2E6-4F9C-B74A-B52521B121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" t="3255" r="3125" b="3242"/>
          <a:stretch/>
        </p:blipFill>
        <p:spPr>
          <a:xfrm>
            <a:off x="3190672" y="787363"/>
            <a:ext cx="6410528" cy="6294374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7636F1E-CF5B-47A6-BBD1-551FDDBA3C4B}"/>
              </a:ext>
            </a:extLst>
          </p:cNvPr>
          <p:cNvSpPr/>
          <p:nvPr/>
        </p:nvSpPr>
        <p:spPr>
          <a:xfrm>
            <a:off x="5822948" y="787363"/>
            <a:ext cx="1697990" cy="3323134"/>
          </a:xfrm>
          <a:custGeom>
            <a:avLst/>
            <a:gdLst>
              <a:gd name="connsiteX0" fmla="*/ 177800 w 1212850"/>
              <a:gd name="connsiteY0" fmla="*/ 0 h 2641600"/>
              <a:gd name="connsiteX1" fmla="*/ 215900 w 1212850"/>
              <a:gd name="connsiteY1" fmla="*/ 565150 h 2641600"/>
              <a:gd name="connsiteX2" fmla="*/ 215900 w 1212850"/>
              <a:gd name="connsiteY2" fmla="*/ 901700 h 2641600"/>
              <a:gd name="connsiteX3" fmla="*/ 196850 w 1212850"/>
              <a:gd name="connsiteY3" fmla="*/ 1085850 h 2641600"/>
              <a:gd name="connsiteX4" fmla="*/ 196850 w 1212850"/>
              <a:gd name="connsiteY4" fmla="*/ 1263650 h 2641600"/>
              <a:gd name="connsiteX5" fmla="*/ 120650 w 1212850"/>
              <a:gd name="connsiteY5" fmla="*/ 1657350 h 2641600"/>
              <a:gd name="connsiteX6" fmla="*/ 38100 w 1212850"/>
              <a:gd name="connsiteY6" fmla="*/ 2012950 h 2641600"/>
              <a:gd name="connsiteX7" fmla="*/ 0 w 1212850"/>
              <a:gd name="connsiteY7" fmla="*/ 2152650 h 2641600"/>
              <a:gd name="connsiteX8" fmla="*/ 19050 w 1212850"/>
              <a:gd name="connsiteY8" fmla="*/ 2254250 h 2641600"/>
              <a:gd name="connsiteX9" fmla="*/ 6350 w 1212850"/>
              <a:gd name="connsiteY9" fmla="*/ 2476500 h 2641600"/>
              <a:gd name="connsiteX10" fmla="*/ 63500 w 1212850"/>
              <a:gd name="connsiteY10" fmla="*/ 2590800 h 2641600"/>
              <a:gd name="connsiteX11" fmla="*/ 292100 w 1212850"/>
              <a:gd name="connsiteY11" fmla="*/ 2641600 h 2641600"/>
              <a:gd name="connsiteX12" fmla="*/ 444500 w 1212850"/>
              <a:gd name="connsiteY12" fmla="*/ 2514600 h 2641600"/>
              <a:gd name="connsiteX13" fmla="*/ 590550 w 1212850"/>
              <a:gd name="connsiteY13" fmla="*/ 2438400 h 2641600"/>
              <a:gd name="connsiteX14" fmla="*/ 723900 w 1212850"/>
              <a:gd name="connsiteY14" fmla="*/ 2393950 h 2641600"/>
              <a:gd name="connsiteX15" fmla="*/ 901700 w 1212850"/>
              <a:gd name="connsiteY15" fmla="*/ 2349500 h 2641600"/>
              <a:gd name="connsiteX16" fmla="*/ 1092200 w 1212850"/>
              <a:gd name="connsiteY16" fmla="*/ 2216150 h 2641600"/>
              <a:gd name="connsiteX17" fmla="*/ 1181100 w 1212850"/>
              <a:gd name="connsiteY17" fmla="*/ 2063750 h 2641600"/>
              <a:gd name="connsiteX18" fmla="*/ 1212850 w 1212850"/>
              <a:gd name="connsiteY18" fmla="*/ 1936750 h 2641600"/>
              <a:gd name="connsiteX19" fmla="*/ 1111250 w 1212850"/>
              <a:gd name="connsiteY19" fmla="*/ 1797050 h 2641600"/>
              <a:gd name="connsiteX20" fmla="*/ 990600 w 1212850"/>
              <a:gd name="connsiteY20" fmla="*/ 1606550 h 2641600"/>
              <a:gd name="connsiteX21" fmla="*/ 876300 w 1212850"/>
              <a:gd name="connsiteY21" fmla="*/ 1238250 h 2641600"/>
              <a:gd name="connsiteX22" fmla="*/ 812800 w 1212850"/>
              <a:gd name="connsiteY22" fmla="*/ 946150 h 2641600"/>
              <a:gd name="connsiteX23" fmla="*/ 723900 w 1212850"/>
              <a:gd name="connsiteY23" fmla="*/ 558800 h 2641600"/>
              <a:gd name="connsiteX24" fmla="*/ 628650 w 1212850"/>
              <a:gd name="connsiteY24" fmla="*/ 19050 h 2641600"/>
              <a:gd name="connsiteX25" fmla="*/ 177800 w 1212850"/>
              <a:gd name="connsiteY25" fmla="*/ 0 h 2641600"/>
              <a:gd name="connsiteX0" fmla="*/ 177800 w 1212850"/>
              <a:gd name="connsiteY0" fmla="*/ 0 h 2641600"/>
              <a:gd name="connsiteX1" fmla="*/ 215900 w 1212850"/>
              <a:gd name="connsiteY1" fmla="*/ 565150 h 2641600"/>
              <a:gd name="connsiteX2" fmla="*/ 215900 w 1212850"/>
              <a:gd name="connsiteY2" fmla="*/ 901700 h 2641600"/>
              <a:gd name="connsiteX3" fmla="*/ 196850 w 1212850"/>
              <a:gd name="connsiteY3" fmla="*/ 1085850 h 2641600"/>
              <a:gd name="connsiteX4" fmla="*/ 196850 w 1212850"/>
              <a:gd name="connsiteY4" fmla="*/ 1263650 h 2641600"/>
              <a:gd name="connsiteX5" fmla="*/ 120650 w 1212850"/>
              <a:gd name="connsiteY5" fmla="*/ 1657350 h 2641600"/>
              <a:gd name="connsiteX6" fmla="*/ 38100 w 1212850"/>
              <a:gd name="connsiteY6" fmla="*/ 2012950 h 2641600"/>
              <a:gd name="connsiteX7" fmla="*/ 0 w 1212850"/>
              <a:gd name="connsiteY7" fmla="*/ 2152650 h 2641600"/>
              <a:gd name="connsiteX8" fmla="*/ 19050 w 1212850"/>
              <a:gd name="connsiteY8" fmla="*/ 2254250 h 2641600"/>
              <a:gd name="connsiteX9" fmla="*/ 134938 w 1212850"/>
              <a:gd name="connsiteY9" fmla="*/ 2269331 h 2641600"/>
              <a:gd name="connsiteX10" fmla="*/ 63500 w 1212850"/>
              <a:gd name="connsiteY10" fmla="*/ 2590800 h 2641600"/>
              <a:gd name="connsiteX11" fmla="*/ 292100 w 1212850"/>
              <a:gd name="connsiteY11" fmla="*/ 2641600 h 2641600"/>
              <a:gd name="connsiteX12" fmla="*/ 444500 w 1212850"/>
              <a:gd name="connsiteY12" fmla="*/ 2514600 h 2641600"/>
              <a:gd name="connsiteX13" fmla="*/ 590550 w 1212850"/>
              <a:gd name="connsiteY13" fmla="*/ 2438400 h 2641600"/>
              <a:gd name="connsiteX14" fmla="*/ 723900 w 1212850"/>
              <a:gd name="connsiteY14" fmla="*/ 2393950 h 2641600"/>
              <a:gd name="connsiteX15" fmla="*/ 901700 w 1212850"/>
              <a:gd name="connsiteY15" fmla="*/ 2349500 h 2641600"/>
              <a:gd name="connsiteX16" fmla="*/ 1092200 w 1212850"/>
              <a:gd name="connsiteY16" fmla="*/ 2216150 h 2641600"/>
              <a:gd name="connsiteX17" fmla="*/ 1181100 w 1212850"/>
              <a:gd name="connsiteY17" fmla="*/ 2063750 h 2641600"/>
              <a:gd name="connsiteX18" fmla="*/ 1212850 w 1212850"/>
              <a:gd name="connsiteY18" fmla="*/ 1936750 h 2641600"/>
              <a:gd name="connsiteX19" fmla="*/ 1111250 w 1212850"/>
              <a:gd name="connsiteY19" fmla="*/ 1797050 h 2641600"/>
              <a:gd name="connsiteX20" fmla="*/ 990600 w 1212850"/>
              <a:gd name="connsiteY20" fmla="*/ 1606550 h 2641600"/>
              <a:gd name="connsiteX21" fmla="*/ 876300 w 1212850"/>
              <a:gd name="connsiteY21" fmla="*/ 1238250 h 2641600"/>
              <a:gd name="connsiteX22" fmla="*/ 812800 w 1212850"/>
              <a:gd name="connsiteY22" fmla="*/ 946150 h 2641600"/>
              <a:gd name="connsiteX23" fmla="*/ 723900 w 1212850"/>
              <a:gd name="connsiteY23" fmla="*/ 558800 h 2641600"/>
              <a:gd name="connsiteX24" fmla="*/ 628650 w 1212850"/>
              <a:gd name="connsiteY24" fmla="*/ 19050 h 2641600"/>
              <a:gd name="connsiteX25" fmla="*/ 177800 w 1212850"/>
              <a:gd name="connsiteY25" fmla="*/ 0 h 2641600"/>
              <a:gd name="connsiteX0" fmla="*/ 177800 w 1212850"/>
              <a:gd name="connsiteY0" fmla="*/ 0 h 2641600"/>
              <a:gd name="connsiteX1" fmla="*/ 215900 w 1212850"/>
              <a:gd name="connsiteY1" fmla="*/ 565150 h 2641600"/>
              <a:gd name="connsiteX2" fmla="*/ 215900 w 1212850"/>
              <a:gd name="connsiteY2" fmla="*/ 901700 h 2641600"/>
              <a:gd name="connsiteX3" fmla="*/ 196850 w 1212850"/>
              <a:gd name="connsiteY3" fmla="*/ 1085850 h 2641600"/>
              <a:gd name="connsiteX4" fmla="*/ 196850 w 1212850"/>
              <a:gd name="connsiteY4" fmla="*/ 1263650 h 2641600"/>
              <a:gd name="connsiteX5" fmla="*/ 120650 w 1212850"/>
              <a:gd name="connsiteY5" fmla="*/ 1657350 h 2641600"/>
              <a:gd name="connsiteX6" fmla="*/ 38100 w 1212850"/>
              <a:gd name="connsiteY6" fmla="*/ 2012950 h 2641600"/>
              <a:gd name="connsiteX7" fmla="*/ 0 w 1212850"/>
              <a:gd name="connsiteY7" fmla="*/ 2152650 h 2641600"/>
              <a:gd name="connsiteX8" fmla="*/ 19050 w 1212850"/>
              <a:gd name="connsiteY8" fmla="*/ 2254250 h 2641600"/>
              <a:gd name="connsiteX9" fmla="*/ 134938 w 1212850"/>
              <a:gd name="connsiteY9" fmla="*/ 2269331 h 2641600"/>
              <a:gd name="connsiteX10" fmla="*/ 239712 w 1212850"/>
              <a:gd name="connsiteY10" fmla="*/ 2300288 h 2641600"/>
              <a:gd name="connsiteX11" fmla="*/ 292100 w 1212850"/>
              <a:gd name="connsiteY11" fmla="*/ 2641600 h 2641600"/>
              <a:gd name="connsiteX12" fmla="*/ 444500 w 1212850"/>
              <a:gd name="connsiteY12" fmla="*/ 2514600 h 2641600"/>
              <a:gd name="connsiteX13" fmla="*/ 590550 w 1212850"/>
              <a:gd name="connsiteY13" fmla="*/ 2438400 h 2641600"/>
              <a:gd name="connsiteX14" fmla="*/ 723900 w 1212850"/>
              <a:gd name="connsiteY14" fmla="*/ 2393950 h 2641600"/>
              <a:gd name="connsiteX15" fmla="*/ 901700 w 1212850"/>
              <a:gd name="connsiteY15" fmla="*/ 2349500 h 2641600"/>
              <a:gd name="connsiteX16" fmla="*/ 1092200 w 1212850"/>
              <a:gd name="connsiteY16" fmla="*/ 2216150 h 2641600"/>
              <a:gd name="connsiteX17" fmla="*/ 1181100 w 1212850"/>
              <a:gd name="connsiteY17" fmla="*/ 2063750 h 2641600"/>
              <a:gd name="connsiteX18" fmla="*/ 1212850 w 1212850"/>
              <a:gd name="connsiteY18" fmla="*/ 1936750 h 2641600"/>
              <a:gd name="connsiteX19" fmla="*/ 1111250 w 1212850"/>
              <a:gd name="connsiteY19" fmla="*/ 1797050 h 2641600"/>
              <a:gd name="connsiteX20" fmla="*/ 990600 w 1212850"/>
              <a:gd name="connsiteY20" fmla="*/ 1606550 h 2641600"/>
              <a:gd name="connsiteX21" fmla="*/ 876300 w 1212850"/>
              <a:gd name="connsiteY21" fmla="*/ 1238250 h 2641600"/>
              <a:gd name="connsiteX22" fmla="*/ 812800 w 1212850"/>
              <a:gd name="connsiteY22" fmla="*/ 946150 h 2641600"/>
              <a:gd name="connsiteX23" fmla="*/ 723900 w 1212850"/>
              <a:gd name="connsiteY23" fmla="*/ 558800 h 2641600"/>
              <a:gd name="connsiteX24" fmla="*/ 628650 w 1212850"/>
              <a:gd name="connsiteY24" fmla="*/ 19050 h 2641600"/>
              <a:gd name="connsiteX25" fmla="*/ 177800 w 1212850"/>
              <a:gd name="connsiteY25" fmla="*/ 0 h 2641600"/>
              <a:gd name="connsiteX0" fmla="*/ 177800 w 1212850"/>
              <a:gd name="connsiteY0" fmla="*/ 0 h 2514600"/>
              <a:gd name="connsiteX1" fmla="*/ 215900 w 1212850"/>
              <a:gd name="connsiteY1" fmla="*/ 565150 h 2514600"/>
              <a:gd name="connsiteX2" fmla="*/ 215900 w 1212850"/>
              <a:gd name="connsiteY2" fmla="*/ 901700 h 2514600"/>
              <a:gd name="connsiteX3" fmla="*/ 196850 w 1212850"/>
              <a:gd name="connsiteY3" fmla="*/ 1085850 h 2514600"/>
              <a:gd name="connsiteX4" fmla="*/ 196850 w 1212850"/>
              <a:gd name="connsiteY4" fmla="*/ 1263650 h 2514600"/>
              <a:gd name="connsiteX5" fmla="*/ 120650 w 1212850"/>
              <a:gd name="connsiteY5" fmla="*/ 1657350 h 2514600"/>
              <a:gd name="connsiteX6" fmla="*/ 38100 w 1212850"/>
              <a:gd name="connsiteY6" fmla="*/ 2012950 h 2514600"/>
              <a:gd name="connsiteX7" fmla="*/ 0 w 1212850"/>
              <a:gd name="connsiteY7" fmla="*/ 2152650 h 2514600"/>
              <a:gd name="connsiteX8" fmla="*/ 19050 w 1212850"/>
              <a:gd name="connsiteY8" fmla="*/ 2254250 h 2514600"/>
              <a:gd name="connsiteX9" fmla="*/ 134938 w 1212850"/>
              <a:gd name="connsiteY9" fmla="*/ 2269331 h 2514600"/>
              <a:gd name="connsiteX10" fmla="*/ 239712 w 1212850"/>
              <a:gd name="connsiteY10" fmla="*/ 2300288 h 2514600"/>
              <a:gd name="connsiteX11" fmla="*/ 392113 w 1212850"/>
              <a:gd name="connsiteY11" fmla="*/ 2327275 h 2514600"/>
              <a:gd name="connsiteX12" fmla="*/ 444500 w 1212850"/>
              <a:gd name="connsiteY12" fmla="*/ 2514600 h 2514600"/>
              <a:gd name="connsiteX13" fmla="*/ 590550 w 1212850"/>
              <a:gd name="connsiteY13" fmla="*/ 2438400 h 2514600"/>
              <a:gd name="connsiteX14" fmla="*/ 723900 w 1212850"/>
              <a:gd name="connsiteY14" fmla="*/ 2393950 h 2514600"/>
              <a:gd name="connsiteX15" fmla="*/ 901700 w 1212850"/>
              <a:gd name="connsiteY15" fmla="*/ 2349500 h 2514600"/>
              <a:gd name="connsiteX16" fmla="*/ 1092200 w 1212850"/>
              <a:gd name="connsiteY16" fmla="*/ 2216150 h 2514600"/>
              <a:gd name="connsiteX17" fmla="*/ 1181100 w 1212850"/>
              <a:gd name="connsiteY17" fmla="*/ 2063750 h 2514600"/>
              <a:gd name="connsiteX18" fmla="*/ 1212850 w 1212850"/>
              <a:gd name="connsiteY18" fmla="*/ 1936750 h 2514600"/>
              <a:gd name="connsiteX19" fmla="*/ 1111250 w 1212850"/>
              <a:gd name="connsiteY19" fmla="*/ 1797050 h 2514600"/>
              <a:gd name="connsiteX20" fmla="*/ 990600 w 1212850"/>
              <a:gd name="connsiteY20" fmla="*/ 1606550 h 2514600"/>
              <a:gd name="connsiteX21" fmla="*/ 876300 w 1212850"/>
              <a:gd name="connsiteY21" fmla="*/ 1238250 h 2514600"/>
              <a:gd name="connsiteX22" fmla="*/ 812800 w 1212850"/>
              <a:gd name="connsiteY22" fmla="*/ 946150 h 2514600"/>
              <a:gd name="connsiteX23" fmla="*/ 723900 w 1212850"/>
              <a:gd name="connsiteY23" fmla="*/ 558800 h 2514600"/>
              <a:gd name="connsiteX24" fmla="*/ 628650 w 1212850"/>
              <a:gd name="connsiteY24" fmla="*/ 19050 h 2514600"/>
              <a:gd name="connsiteX25" fmla="*/ 177800 w 1212850"/>
              <a:gd name="connsiteY25" fmla="*/ 0 h 2514600"/>
              <a:gd name="connsiteX0" fmla="*/ 177800 w 1212850"/>
              <a:gd name="connsiteY0" fmla="*/ 0 h 2438400"/>
              <a:gd name="connsiteX1" fmla="*/ 215900 w 1212850"/>
              <a:gd name="connsiteY1" fmla="*/ 565150 h 2438400"/>
              <a:gd name="connsiteX2" fmla="*/ 215900 w 1212850"/>
              <a:gd name="connsiteY2" fmla="*/ 901700 h 2438400"/>
              <a:gd name="connsiteX3" fmla="*/ 196850 w 1212850"/>
              <a:gd name="connsiteY3" fmla="*/ 1085850 h 2438400"/>
              <a:gd name="connsiteX4" fmla="*/ 196850 w 1212850"/>
              <a:gd name="connsiteY4" fmla="*/ 1263650 h 2438400"/>
              <a:gd name="connsiteX5" fmla="*/ 120650 w 1212850"/>
              <a:gd name="connsiteY5" fmla="*/ 1657350 h 2438400"/>
              <a:gd name="connsiteX6" fmla="*/ 38100 w 1212850"/>
              <a:gd name="connsiteY6" fmla="*/ 2012950 h 2438400"/>
              <a:gd name="connsiteX7" fmla="*/ 0 w 1212850"/>
              <a:gd name="connsiteY7" fmla="*/ 2152650 h 2438400"/>
              <a:gd name="connsiteX8" fmla="*/ 19050 w 1212850"/>
              <a:gd name="connsiteY8" fmla="*/ 2254250 h 2438400"/>
              <a:gd name="connsiteX9" fmla="*/ 134938 w 1212850"/>
              <a:gd name="connsiteY9" fmla="*/ 2269331 h 2438400"/>
              <a:gd name="connsiteX10" fmla="*/ 239712 w 1212850"/>
              <a:gd name="connsiteY10" fmla="*/ 2300288 h 2438400"/>
              <a:gd name="connsiteX11" fmla="*/ 392113 w 1212850"/>
              <a:gd name="connsiteY11" fmla="*/ 2327275 h 2438400"/>
              <a:gd name="connsiteX12" fmla="*/ 551656 w 1212850"/>
              <a:gd name="connsiteY12" fmla="*/ 2376487 h 2438400"/>
              <a:gd name="connsiteX13" fmla="*/ 590550 w 1212850"/>
              <a:gd name="connsiteY13" fmla="*/ 2438400 h 2438400"/>
              <a:gd name="connsiteX14" fmla="*/ 723900 w 1212850"/>
              <a:gd name="connsiteY14" fmla="*/ 2393950 h 2438400"/>
              <a:gd name="connsiteX15" fmla="*/ 901700 w 1212850"/>
              <a:gd name="connsiteY15" fmla="*/ 2349500 h 2438400"/>
              <a:gd name="connsiteX16" fmla="*/ 1092200 w 1212850"/>
              <a:gd name="connsiteY16" fmla="*/ 2216150 h 2438400"/>
              <a:gd name="connsiteX17" fmla="*/ 1181100 w 1212850"/>
              <a:gd name="connsiteY17" fmla="*/ 2063750 h 2438400"/>
              <a:gd name="connsiteX18" fmla="*/ 1212850 w 1212850"/>
              <a:gd name="connsiteY18" fmla="*/ 1936750 h 2438400"/>
              <a:gd name="connsiteX19" fmla="*/ 1111250 w 1212850"/>
              <a:gd name="connsiteY19" fmla="*/ 1797050 h 2438400"/>
              <a:gd name="connsiteX20" fmla="*/ 990600 w 1212850"/>
              <a:gd name="connsiteY20" fmla="*/ 1606550 h 2438400"/>
              <a:gd name="connsiteX21" fmla="*/ 876300 w 1212850"/>
              <a:gd name="connsiteY21" fmla="*/ 1238250 h 2438400"/>
              <a:gd name="connsiteX22" fmla="*/ 812800 w 1212850"/>
              <a:gd name="connsiteY22" fmla="*/ 946150 h 2438400"/>
              <a:gd name="connsiteX23" fmla="*/ 723900 w 1212850"/>
              <a:gd name="connsiteY23" fmla="*/ 558800 h 2438400"/>
              <a:gd name="connsiteX24" fmla="*/ 628650 w 1212850"/>
              <a:gd name="connsiteY24" fmla="*/ 19050 h 2438400"/>
              <a:gd name="connsiteX25" fmla="*/ 177800 w 1212850"/>
              <a:gd name="connsiteY25" fmla="*/ 0 h 2438400"/>
              <a:gd name="connsiteX0" fmla="*/ 177800 w 1212850"/>
              <a:gd name="connsiteY0" fmla="*/ 0 h 2414587"/>
              <a:gd name="connsiteX1" fmla="*/ 215900 w 1212850"/>
              <a:gd name="connsiteY1" fmla="*/ 565150 h 2414587"/>
              <a:gd name="connsiteX2" fmla="*/ 215900 w 1212850"/>
              <a:gd name="connsiteY2" fmla="*/ 901700 h 2414587"/>
              <a:gd name="connsiteX3" fmla="*/ 196850 w 1212850"/>
              <a:gd name="connsiteY3" fmla="*/ 1085850 h 2414587"/>
              <a:gd name="connsiteX4" fmla="*/ 196850 w 1212850"/>
              <a:gd name="connsiteY4" fmla="*/ 1263650 h 2414587"/>
              <a:gd name="connsiteX5" fmla="*/ 120650 w 1212850"/>
              <a:gd name="connsiteY5" fmla="*/ 1657350 h 2414587"/>
              <a:gd name="connsiteX6" fmla="*/ 38100 w 1212850"/>
              <a:gd name="connsiteY6" fmla="*/ 2012950 h 2414587"/>
              <a:gd name="connsiteX7" fmla="*/ 0 w 1212850"/>
              <a:gd name="connsiteY7" fmla="*/ 2152650 h 2414587"/>
              <a:gd name="connsiteX8" fmla="*/ 19050 w 1212850"/>
              <a:gd name="connsiteY8" fmla="*/ 2254250 h 2414587"/>
              <a:gd name="connsiteX9" fmla="*/ 134938 w 1212850"/>
              <a:gd name="connsiteY9" fmla="*/ 2269331 h 2414587"/>
              <a:gd name="connsiteX10" fmla="*/ 239712 w 1212850"/>
              <a:gd name="connsiteY10" fmla="*/ 2300288 h 2414587"/>
              <a:gd name="connsiteX11" fmla="*/ 392113 w 1212850"/>
              <a:gd name="connsiteY11" fmla="*/ 2327275 h 2414587"/>
              <a:gd name="connsiteX12" fmla="*/ 551656 w 1212850"/>
              <a:gd name="connsiteY12" fmla="*/ 2376487 h 2414587"/>
              <a:gd name="connsiteX13" fmla="*/ 604838 w 1212850"/>
              <a:gd name="connsiteY13" fmla="*/ 2414587 h 2414587"/>
              <a:gd name="connsiteX14" fmla="*/ 723900 w 1212850"/>
              <a:gd name="connsiteY14" fmla="*/ 2393950 h 2414587"/>
              <a:gd name="connsiteX15" fmla="*/ 901700 w 1212850"/>
              <a:gd name="connsiteY15" fmla="*/ 2349500 h 2414587"/>
              <a:gd name="connsiteX16" fmla="*/ 1092200 w 1212850"/>
              <a:gd name="connsiteY16" fmla="*/ 2216150 h 2414587"/>
              <a:gd name="connsiteX17" fmla="*/ 1181100 w 1212850"/>
              <a:gd name="connsiteY17" fmla="*/ 2063750 h 2414587"/>
              <a:gd name="connsiteX18" fmla="*/ 1212850 w 1212850"/>
              <a:gd name="connsiteY18" fmla="*/ 1936750 h 2414587"/>
              <a:gd name="connsiteX19" fmla="*/ 1111250 w 1212850"/>
              <a:gd name="connsiteY19" fmla="*/ 1797050 h 2414587"/>
              <a:gd name="connsiteX20" fmla="*/ 990600 w 1212850"/>
              <a:gd name="connsiteY20" fmla="*/ 1606550 h 2414587"/>
              <a:gd name="connsiteX21" fmla="*/ 876300 w 1212850"/>
              <a:gd name="connsiteY21" fmla="*/ 1238250 h 2414587"/>
              <a:gd name="connsiteX22" fmla="*/ 812800 w 1212850"/>
              <a:gd name="connsiteY22" fmla="*/ 946150 h 2414587"/>
              <a:gd name="connsiteX23" fmla="*/ 723900 w 1212850"/>
              <a:gd name="connsiteY23" fmla="*/ 558800 h 2414587"/>
              <a:gd name="connsiteX24" fmla="*/ 628650 w 1212850"/>
              <a:gd name="connsiteY24" fmla="*/ 19050 h 2414587"/>
              <a:gd name="connsiteX25" fmla="*/ 177800 w 1212850"/>
              <a:gd name="connsiteY25" fmla="*/ 0 h 2414587"/>
              <a:gd name="connsiteX0" fmla="*/ 177800 w 1212850"/>
              <a:gd name="connsiteY0" fmla="*/ 0 h 2407444"/>
              <a:gd name="connsiteX1" fmla="*/ 215900 w 1212850"/>
              <a:gd name="connsiteY1" fmla="*/ 565150 h 2407444"/>
              <a:gd name="connsiteX2" fmla="*/ 215900 w 1212850"/>
              <a:gd name="connsiteY2" fmla="*/ 901700 h 2407444"/>
              <a:gd name="connsiteX3" fmla="*/ 196850 w 1212850"/>
              <a:gd name="connsiteY3" fmla="*/ 1085850 h 2407444"/>
              <a:gd name="connsiteX4" fmla="*/ 196850 w 1212850"/>
              <a:gd name="connsiteY4" fmla="*/ 1263650 h 2407444"/>
              <a:gd name="connsiteX5" fmla="*/ 120650 w 1212850"/>
              <a:gd name="connsiteY5" fmla="*/ 1657350 h 2407444"/>
              <a:gd name="connsiteX6" fmla="*/ 38100 w 1212850"/>
              <a:gd name="connsiteY6" fmla="*/ 2012950 h 2407444"/>
              <a:gd name="connsiteX7" fmla="*/ 0 w 1212850"/>
              <a:gd name="connsiteY7" fmla="*/ 2152650 h 2407444"/>
              <a:gd name="connsiteX8" fmla="*/ 19050 w 1212850"/>
              <a:gd name="connsiteY8" fmla="*/ 2254250 h 2407444"/>
              <a:gd name="connsiteX9" fmla="*/ 134938 w 1212850"/>
              <a:gd name="connsiteY9" fmla="*/ 2269331 h 2407444"/>
              <a:gd name="connsiteX10" fmla="*/ 239712 w 1212850"/>
              <a:gd name="connsiteY10" fmla="*/ 2300288 h 2407444"/>
              <a:gd name="connsiteX11" fmla="*/ 392113 w 1212850"/>
              <a:gd name="connsiteY11" fmla="*/ 2327275 h 2407444"/>
              <a:gd name="connsiteX12" fmla="*/ 551656 w 1212850"/>
              <a:gd name="connsiteY12" fmla="*/ 2376487 h 2407444"/>
              <a:gd name="connsiteX13" fmla="*/ 604838 w 1212850"/>
              <a:gd name="connsiteY13" fmla="*/ 2407444 h 2407444"/>
              <a:gd name="connsiteX14" fmla="*/ 723900 w 1212850"/>
              <a:gd name="connsiteY14" fmla="*/ 2393950 h 2407444"/>
              <a:gd name="connsiteX15" fmla="*/ 901700 w 1212850"/>
              <a:gd name="connsiteY15" fmla="*/ 2349500 h 2407444"/>
              <a:gd name="connsiteX16" fmla="*/ 1092200 w 1212850"/>
              <a:gd name="connsiteY16" fmla="*/ 2216150 h 2407444"/>
              <a:gd name="connsiteX17" fmla="*/ 1181100 w 1212850"/>
              <a:gd name="connsiteY17" fmla="*/ 2063750 h 2407444"/>
              <a:gd name="connsiteX18" fmla="*/ 1212850 w 1212850"/>
              <a:gd name="connsiteY18" fmla="*/ 1936750 h 2407444"/>
              <a:gd name="connsiteX19" fmla="*/ 1111250 w 1212850"/>
              <a:gd name="connsiteY19" fmla="*/ 1797050 h 2407444"/>
              <a:gd name="connsiteX20" fmla="*/ 990600 w 1212850"/>
              <a:gd name="connsiteY20" fmla="*/ 1606550 h 2407444"/>
              <a:gd name="connsiteX21" fmla="*/ 876300 w 1212850"/>
              <a:gd name="connsiteY21" fmla="*/ 1238250 h 2407444"/>
              <a:gd name="connsiteX22" fmla="*/ 812800 w 1212850"/>
              <a:gd name="connsiteY22" fmla="*/ 946150 h 2407444"/>
              <a:gd name="connsiteX23" fmla="*/ 723900 w 1212850"/>
              <a:gd name="connsiteY23" fmla="*/ 558800 h 2407444"/>
              <a:gd name="connsiteX24" fmla="*/ 628650 w 1212850"/>
              <a:gd name="connsiteY24" fmla="*/ 19050 h 2407444"/>
              <a:gd name="connsiteX25" fmla="*/ 177800 w 1212850"/>
              <a:gd name="connsiteY25" fmla="*/ 0 h 240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2850" h="2407444">
                <a:moveTo>
                  <a:pt x="177800" y="0"/>
                </a:moveTo>
                <a:lnTo>
                  <a:pt x="215900" y="565150"/>
                </a:lnTo>
                <a:lnTo>
                  <a:pt x="215900" y="901700"/>
                </a:lnTo>
                <a:lnTo>
                  <a:pt x="196850" y="1085850"/>
                </a:lnTo>
                <a:lnTo>
                  <a:pt x="196850" y="1263650"/>
                </a:lnTo>
                <a:lnTo>
                  <a:pt x="120650" y="1657350"/>
                </a:lnTo>
                <a:lnTo>
                  <a:pt x="38100" y="2012950"/>
                </a:lnTo>
                <a:lnTo>
                  <a:pt x="0" y="2152650"/>
                </a:lnTo>
                <a:lnTo>
                  <a:pt x="19050" y="2254250"/>
                </a:lnTo>
                <a:lnTo>
                  <a:pt x="134938" y="2269331"/>
                </a:lnTo>
                <a:lnTo>
                  <a:pt x="239712" y="2300288"/>
                </a:lnTo>
                <a:lnTo>
                  <a:pt x="392113" y="2327275"/>
                </a:lnTo>
                <a:lnTo>
                  <a:pt x="551656" y="2376487"/>
                </a:lnTo>
                <a:lnTo>
                  <a:pt x="604838" y="2407444"/>
                </a:lnTo>
                <a:lnTo>
                  <a:pt x="723900" y="2393950"/>
                </a:lnTo>
                <a:lnTo>
                  <a:pt x="901700" y="2349500"/>
                </a:lnTo>
                <a:lnTo>
                  <a:pt x="1092200" y="2216150"/>
                </a:lnTo>
                <a:lnTo>
                  <a:pt x="1181100" y="2063750"/>
                </a:lnTo>
                <a:lnTo>
                  <a:pt x="1212850" y="1936750"/>
                </a:lnTo>
                <a:lnTo>
                  <a:pt x="1111250" y="1797050"/>
                </a:lnTo>
                <a:lnTo>
                  <a:pt x="990600" y="1606550"/>
                </a:lnTo>
                <a:lnTo>
                  <a:pt x="876300" y="1238250"/>
                </a:lnTo>
                <a:lnTo>
                  <a:pt x="812800" y="946150"/>
                </a:lnTo>
                <a:lnTo>
                  <a:pt x="723900" y="558800"/>
                </a:lnTo>
                <a:lnTo>
                  <a:pt x="628650" y="19050"/>
                </a:lnTo>
                <a:lnTo>
                  <a:pt x="177800" y="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D7C03DBA-B488-4F98-A457-C74000FAB143}"/>
              </a:ext>
            </a:extLst>
          </p:cNvPr>
          <p:cNvSpPr/>
          <p:nvPr/>
        </p:nvSpPr>
        <p:spPr>
          <a:xfrm>
            <a:off x="3243661" y="2743202"/>
            <a:ext cx="1421105" cy="214667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</p:spTree>
    <p:extLst>
      <p:ext uri="{BB962C8B-B14F-4D97-AF65-F5344CB8AC3E}">
        <p14:creationId xmlns:p14="http://schemas.microsoft.com/office/powerpoint/2010/main" val="1526015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X-ray of a leg with a needle&#10;&#10;Description automatically generated">
            <a:extLst>
              <a:ext uri="{FF2B5EF4-FFF2-40B4-BE49-F238E27FC236}">
                <a16:creationId xmlns:a16="http://schemas.microsoft.com/office/drawing/2014/main" id="{5D61DB4A-EB7A-4184-8706-71A0FBD169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0" t="4427" r="2344" b="3014"/>
          <a:stretch/>
        </p:blipFill>
        <p:spPr>
          <a:xfrm>
            <a:off x="3177540" y="774700"/>
            <a:ext cx="6477000" cy="6319520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5F541B9-2D49-467F-BEA9-A1B6AF8EA604}"/>
              </a:ext>
            </a:extLst>
          </p:cNvPr>
          <p:cNvSpPr/>
          <p:nvPr/>
        </p:nvSpPr>
        <p:spPr>
          <a:xfrm>
            <a:off x="5100638" y="808031"/>
            <a:ext cx="1848290" cy="4168306"/>
          </a:xfrm>
          <a:custGeom>
            <a:avLst/>
            <a:gdLst>
              <a:gd name="connsiteX0" fmla="*/ 695325 w 1752600"/>
              <a:gd name="connsiteY0" fmla="*/ 0 h 3276600"/>
              <a:gd name="connsiteX1" fmla="*/ 695325 w 1752600"/>
              <a:gd name="connsiteY1" fmla="*/ 323850 h 3276600"/>
              <a:gd name="connsiteX2" fmla="*/ 676275 w 1752600"/>
              <a:gd name="connsiteY2" fmla="*/ 904875 h 3276600"/>
              <a:gd name="connsiteX3" fmla="*/ 628650 w 1752600"/>
              <a:gd name="connsiteY3" fmla="*/ 1381125 h 3276600"/>
              <a:gd name="connsiteX4" fmla="*/ 542925 w 1752600"/>
              <a:gd name="connsiteY4" fmla="*/ 1666875 h 3276600"/>
              <a:gd name="connsiteX5" fmla="*/ 400050 w 1752600"/>
              <a:gd name="connsiteY5" fmla="*/ 2076450 h 3276600"/>
              <a:gd name="connsiteX6" fmla="*/ 161925 w 1752600"/>
              <a:gd name="connsiteY6" fmla="*/ 2486025 h 3276600"/>
              <a:gd name="connsiteX7" fmla="*/ 38100 w 1752600"/>
              <a:gd name="connsiteY7" fmla="*/ 2733675 h 3276600"/>
              <a:gd name="connsiteX8" fmla="*/ 0 w 1752600"/>
              <a:gd name="connsiteY8" fmla="*/ 2924175 h 3276600"/>
              <a:gd name="connsiteX9" fmla="*/ 28575 w 1752600"/>
              <a:gd name="connsiteY9" fmla="*/ 3028950 h 3276600"/>
              <a:gd name="connsiteX10" fmla="*/ 171450 w 1752600"/>
              <a:gd name="connsiteY10" fmla="*/ 3057525 h 3276600"/>
              <a:gd name="connsiteX11" fmla="*/ 295275 w 1752600"/>
              <a:gd name="connsiteY11" fmla="*/ 3028950 h 3276600"/>
              <a:gd name="connsiteX12" fmla="*/ 419100 w 1752600"/>
              <a:gd name="connsiteY12" fmla="*/ 3076575 h 3276600"/>
              <a:gd name="connsiteX13" fmla="*/ 581025 w 1752600"/>
              <a:gd name="connsiteY13" fmla="*/ 3181350 h 3276600"/>
              <a:gd name="connsiteX14" fmla="*/ 695325 w 1752600"/>
              <a:gd name="connsiteY14" fmla="*/ 3048000 h 3276600"/>
              <a:gd name="connsiteX15" fmla="*/ 857250 w 1752600"/>
              <a:gd name="connsiteY15" fmla="*/ 3057525 h 3276600"/>
              <a:gd name="connsiteX16" fmla="*/ 1047750 w 1752600"/>
              <a:gd name="connsiteY16" fmla="*/ 3152775 h 3276600"/>
              <a:gd name="connsiteX17" fmla="*/ 1162050 w 1752600"/>
              <a:gd name="connsiteY17" fmla="*/ 3257550 h 3276600"/>
              <a:gd name="connsiteX18" fmla="*/ 1362075 w 1752600"/>
              <a:gd name="connsiteY18" fmla="*/ 3276600 h 3276600"/>
              <a:gd name="connsiteX19" fmla="*/ 1619250 w 1752600"/>
              <a:gd name="connsiteY19" fmla="*/ 3219450 h 3276600"/>
              <a:gd name="connsiteX20" fmla="*/ 1676400 w 1752600"/>
              <a:gd name="connsiteY20" fmla="*/ 3086100 h 3276600"/>
              <a:gd name="connsiteX21" fmla="*/ 1676400 w 1752600"/>
              <a:gd name="connsiteY21" fmla="*/ 3000375 h 3276600"/>
              <a:gd name="connsiteX22" fmla="*/ 1676400 w 1752600"/>
              <a:gd name="connsiteY22" fmla="*/ 2838450 h 3276600"/>
              <a:gd name="connsiteX23" fmla="*/ 1714500 w 1752600"/>
              <a:gd name="connsiteY23" fmla="*/ 2686050 h 3276600"/>
              <a:gd name="connsiteX24" fmla="*/ 1752600 w 1752600"/>
              <a:gd name="connsiteY24" fmla="*/ 2543175 h 3276600"/>
              <a:gd name="connsiteX25" fmla="*/ 1657350 w 1752600"/>
              <a:gd name="connsiteY25" fmla="*/ 2343150 h 3276600"/>
              <a:gd name="connsiteX26" fmla="*/ 1533525 w 1752600"/>
              <a:gd name="connsiteY26" fmla="*/ 2124075 h 3276600"/>
              <a:gd name="connsiteX27" fmla="*/ 1476375 w 1752600"/>
              <a:gd name="connsiteY27" fmla="*/ 1933575 h 3276600"/>
              <a:gd name="connsiteX28" fmla="*/ 1438275 w 1752600"/>
              <a:gd name="connsiteY28" fmla="*/ 1781175 h 3276600"/>
              <a:gd name="connsiteX29" fmla="*/ 1400175 w 1752600"/>
              <a:gd name="connsiteY29" fmla="*/ 1571625 h 3276600"/>
              <a:gd name="connsiteX30" fmla="*/ 1352550 w 1752600"/>
              <a:gd name="connsiteY30" fmla="*/ 1419225 h 3276600"/>
              <a:gd name="connsiteX31" fmla="*/ 1333500 w 1752600"/>
              <a:gd name="connsiteY31" fmla="*/ 1228725 h 3276600"/>
              <a:gd name="connsiteX32" fmla="*/ 1295400 w 1752600"/>
              <a:gd name="connsiteY32" fmla="*/ 1066800 h 3276600"/>
              <a:gd name="connsiteX33" fmla="*/ 1314450 w 1752600"/>
              <a:gd name="connsiteY33" fmla="*/ 790575 h 3276600"/>
              <a:gd name="connsiteX34" fmla="*/ 1304925 w 1752600"/>
              <a:gd name="connsiteY34" fmla="*/ 438150 h 3276600"/>
              <a:gd name="connsiteX35" fmla="*/ 1304925 w 1752600"/>
              <a:gd name="connsiteY35" fmla="*/ 85725 h 3276600"/>
              <a:gd name="connsiteX36" fmla="*/ 1000125 w 1752600"/>
              <a:gd name="connsiteY36" fmla="*/ 38100 h 3276600"/>
              <a:gd name="connsiteX37" fmla="*/ 695325 w 1752600"/>
              <a:gd name="connsiteY37" fmla="*/ 0 h 3276600"/>
              <a:gd name="connsiteX0" fmla="*/ 695325 w 1752600"/>
              <a:gd name="connsiteY0" fmla="*/ 0 h 3276600"/>
              <a:gd name="connsiteX1" fmla="*/ 695325 w 1752600"/>
              <a:gd name="connsiteY1" fmla="*/ 323850 h 3276600"/>
              <a:gd name="connsiteX2" fmla="*/ 676275 w 1752600"/>
              <a:gd name="connsiteY2" fmla="*/ 904875 h 3276600"/>
              <a:gd name="connsiteX3" fmla="*/ 628650 w 1752600"/>
              <a:gd name="connsiteY3" fmla="*/ 1381125 h 3276600"/>
              <a:gd name="connsiteX4" fmla="*/ 542925 w 1752600"/>
              <a:gd name="connsiteY4" fmla="*/ 1666875 h 3276600"/>
              <a:gd name="connsiteX5" fmla="*/ 400050 w 1752600"/>
              <a:gd name="connsiteY5" fmla="*/ 2076450 h 3276600"/>
              <a:gd name="connsiteX6" fmla="*/ 161925 w 1752600"/>
              <a:gd name="connsiteY6" fmla="*/ 2486025 h 3276600"/>
              <a:gd name="connsiteX7" fmla="*/ 38100 w 1752600"/>
              <a:gd name="connsiteY7" fmla="*/ 2733675 h 3276600"/>
              <a:gd name="connsiteX8" fmla="*/ 0 w 1752600"/>
              <a:gd name="connsiteY8" fmla="*/ 2924175 h 3276600"/>
              <a:gd name="connsiteX9" fmla="*/ 28575 w 1752600"/>
              <a:gd name="connsiteY9" fmla="*/ 3028950 h 3276600"/>
              <a:gd name="connsiteX10" fmla="*/ 171450 w 1752600"/>
              <a:gd name="connsiteY10" fmla="*/ 3057525 h 3276600"/>
              <a:gd name="connsiteX11" fmla="*/ 295275 w 1752600"/>
              <a:gd name="connsiteY11" fmla="*/ 3028950 h 3276600"/>
              <a:gd name="connsiteX12" fmla="*/ 419100 w 1752600"/>
              <a:gd name="connsiteY12" fmla="*/ 3076575 h 3276600"/>
              <a:gd name="connsiteX13" fmla="*/ 535781 w 1752600"/>
              <a:gd name="connsiteY13" fmla="*/ 3024187 h 3276600"/>
              <a:gd name="connsiteX14" fmla="*/ 695325 w 1752600"/>
              <a:gd name="connsiteY14" fmla="*/ 3048000 h 3276600"/>
              <a:gd name="connsiteX15" fmla="*/ 857250 w 1752600"/>
              <a:gd name="connsiteY15" fmla="*/ 3057525 h 3276600"/>
              <a:gd name="connsiteX16" fmla="*/ 1047750 w 1752600"/>
              <a:gd name="connsiteY16" fmla="*/ 3152775 h 3276600"/>
              <a:gd name="connsiteX17" fmla="*/ 1162050 w 1752600"/>
              <a:gd name="connsiteY17" fmla="*/ 3257550 h 3276600"/>
              <a:gd name="connsiteX18" fmla="*/ 1362075 w 1752600"/>
              <a:gd name="connsiteY18" fmla="*/ 3276600 h 3276600"/>
              <a:gd name="connsiteX19" fmla="*/ 1619250 w 1752600"/>
              <a:gd name="connsiteY19" fmla="*/ 3219450 h 3276600"/>
              <a:gd name="connsiteX20" fmla="*/ 1676400 w 1752600"/>
              <a:gd name="connsiteY20" fmla="*/ 3086100 h 3276600"/>
              <a:gd name="connsiteX21" fmla="*/ 1676400 w 1752600"/>
              <a:gd name="connsiteY21" fmla="*/ 3000375 h 3276600"/>
              <a:gd name="connsiteX22" fmla="*/ 1676400 w 1752600"/>
              <a:gd name="connsiteY22" fmla="*/ 2838450 h 3276600"/>
              <a:gd name="connsiteX23" fmla="*/ 1714500 w 1752600"/>
              <a:gd name="connsiteY23" fmla="*/ 2686050 h 3276600"/>
              <a:gd name="connsiteX24" fmla="*/ 1752600 w 1752600"/>
              <a:gd name="connsiteY24" fmla="*/ 2543175 h 3276600"/>
              <a:gd name="connsiteX25" fmla="*/ 1657350 w 1752600"/>
              <a:gd name="connsiteY25" fmla="*/ 2343150 h 3276600"/>
              <a:gd name="connsiteX26" fmla="*/ 1533525 w 1752600"/>
              <a:gd name="connsiteY26" fmla="*/ 2124075 h 3276600"/>
              <a:gd name="connsiteX27" fmla="*/ 1476375 w 1752600"/>
              <a:gd name="connsiteY27" fmla="*/ 1933575 h 3276600"/>
              <a:gd name="connsiteX28" fmla="*/ 1438275 w 1752600"/>
              <a:gd name="connsiteY28" fmla="*/ 1781175 h 3276600"/>
              <a:gd name="connsiteX29" fmla="*/ 1400175 w 1752600"/>
              <a:gd name="connsiteY29" fmla="*/ 1571625 h 3276600"/>
              <a:gd name="connsiteX30" fmla="*/ 1352550 w 1752600"/>
              <a:gd name="connsiteY30" fmla="*/ 1419225 h 3276600"/>
              <a:gd name="connsiteX31" fmla="*/ 1333500 w 1752600"/>
              <a:gd name="connsiteY31" fmla="*/ 1228725 h 3276600"/>
              <a:gd name="connsiteX32" fmla="*/ 1295400 w 1752600"/>
              <a:gd name="connsiteY32" fmla="*/ 1066800 h 3276600"/>
              <a:gd name="connsiteX33" fmla="*/ 1314450 w 1752600"/>
              <a:gd name="connsiteY33" fmla="*/ 790575 h 3276600"/>
              <a:gd name="connsiteX34" fmla="*/ 1304925 w 1752600"/>
              <a:gd name="connsiteY34" fmla="*/ 438150 h 3276600"/>
              <a:gd name="connsiteX35" fmla="*/ 1304925 w 1752600"/>
              <a:gd name="connsiteY35" fmla="*/ 85725 h 3276600"/>
              <a:gd name="connsiteX36" fmla="*/ 1000125 w 1752600"/>
              <a:gd name="connsiteY36" fmla="*/ 38100 h 3276600"/>
              <a:gd name="connsiteX37" fmla="*/ 695325 w 1752600"/>
              <a:gd name="connsiteY37" fmla="*/ 0 h 3276600"/>
              <a:gd name="connsiteX0" fmla="*/ 695325 w 1752600"/>
              <a:gd name="connsiteY0" fmla="*/ 0 h 3276600"/>
              <a:gd name="connsiteX1" fmla="*/ 695325 w 1752600"/>
              <a:gd name="connsiteY1" fmla="*/ 323850 h 3276600"/>
              <a:gd name="connsiteX2" fmla="*/ 676275 w 1752600"/>
              <a:gd name="connsiteY2" fmla="*/ 904875 h 3276600"/>
              <a:gd name="connsiteX3" fmla="*/ 628650 w 1752600"/>
              <a:gd name="connsiteY3" fmla="*/ 1381125 h 3276600"/>
              <a:gd name="connsiteX4" fmla="*/ 542925 w 1752600"/>
              <a:gd name="connsiteY4" fmla="*/ 1666875 h 3276600"/>
              <a:gd name="connsiteX5" fmla="*/ 400050 w 1752600"/>
              <a:gd name="connsiteY5" fmla="*/ 2076450 h 3276600"/>
              <a:gd name="connsiteX6" fmla="*/ 161925 w 1752600"/>
              <a:gd name="connsiteY6" fmla="*/ 2486025 h 3276600"/>
              <a:gd name="connsiteX7" fmla="*/ 38100 w 1752600"/>
              <a:gd name="connsiteY7" fmla="*/ 2733675 h 3276600"/>
              <a:gd name="connsiteX8" fmla="*/ 0 w 1752600"/>
              <a:gd name="connsiteY8" fmla="*/ 2924175 h 3276600"/>
              <a:gd name="connsiteX9" fmla="*/ 28575 w 1752600"/>
              <a:gd name="connsiteY9" fmla="*/ 3028950 h 3276600"/>
              <a:gd name="connsiteX10" fmla="*/ 171450 w 1752600"/>
              <a:gd name="connsiteY10" fmla="*/ 3057525 h 3276600"/>
              <a:gd name="connsiteX11" fmla="*/ 295275 w 1752600"/>
              <a:gd name="connsiteY11" fmla="*/ 3028950 h 3276600"/>
              <a:gd name="connsiteX12" fmla="*/ 421481 w 1752600"/>
              <a:gd name="connsiteY12" fmla="*/ 3031331 h 3276600"/>
              <a:gd name="connsiteX13" fmla="*/ 535781 w 1752600"/>
              <a:gd name="connsiteY13" fmla="*/ 3024187 h 3276600"/>
              <a:gd name="connsiteX14" fmla="*/ 695325 w 1752600"/>
              <a:gd name="connsiteY14" fmla="*/ 3048000 h 3276600"/>
              <a:gd name="connsiteX15" fmla="*/ 857250 w 1752600"/>
              <a:gd name="connsiteY15" fmla="*/ 3057525 h 3276600"/>
              <a:gd name="connsiteX16" fmla="*/ 1047750 w 1752600"/>
              <a:gd name="connsiteY16" fmla="*/ 3152775 h 3276600"/>
              <a:gd name="connsiteX17" fmla="*/ 1162050 w 1752600"/>
              <a:gd name="connsiteY17" fmla="*/ 3257550 h 3276600"/>
              <a:gd name="connsiteX18" fmla="*/ 1362075 w 1752600"/>
              <a:gd name="connsiteY18" fmla="*/ 3276600 h 3276600"/>
              <a:gd name="connsiteX19" fmla="*/ 1619250 w 1752600"/>
              <a:gd name="connsiteY19" fmla="*/ 3219450 h 3276600"/>
              <a:gd name="connsiteX20" fmla="*/ 1676400 w 1752600"/>
              <a:gd name="connsiteY20" fmla="*/ 3086100 h 3276600"/>
              <a:gd name="connsiteX21" fmla="*/ 1676400 w 1752600"/>
              <a:gd name="connsiteY21" fmla="*/ 3000375 h 3276600"/>
              <a:gd name="connsiteX22" fmla="*/ 1676400 w 1752600"/>
              <a:gd name="connsiteY22" fmla="*/ 2838450 h 3276600"/>
              <a:gd name="connsiteX23" fmla="*/ 1714500 w 1752600"/>
              <a:gd name="connsiteY23" fmla="*/ 2686050 h 3276600"/>
              <a:gd name="connsiteX24" fmla="*/ 1752600 w 1752600"/>
              <a:gd name="connsiteY24" fmla="*/ 2543175 h 3276600"/>
              <a:gd name="connsiteX25" fmla="*/ 1657350 w 1752600"/>
              <a:gd name="connsiteY25" fmla="*/ 2343150 h 3276600"/>
              <a:gd name="connsiteX26" fmla="*/ 1533525 w 1752600"/>
              <a:gd name="connsiteY26" fmla="*/ 2124075 h 3276600"/>
              <a:gd name="connsiteX27" fmla="*/ 1476375 w 1752600"/>
              <a:gd name="connsiteY27" fmla="*/ 1933575 h 3276600"/>
              <a:gd name="connsiteX28" fmla="*/ 1438275 w 1752600"/>
              <a:gd name="connsiteY28" fmla="*/ 1781175 h 3276600"/>
              <a:gd name="connsiteX29" fmla="*/ 1400175 w 1752600"/>
              <a:gd name="connsiteY29" fmla="*/ 1571625 h 3276600"/>
              <a:gd name="connsiteX30" fmla="*/ 1352550 w 1752600"/>
              <a:gd name="connsiteY30" fmla="*/ 1419225 h 3276600"/>
              <a:gd name="connsiteX31" fmla="*/ 1333500 w 1752600"/>
              <a:gd name="connsiteY31" fmla="*/ 1228725 h 3276600"/>
              <a:gd name="connsiteX32" fmla="*/ 1295400 w 1752600"/>
              <a:gd name="connsiteY32" fmla="*/ 1066800 h 3276600"/>
              <a:gd name="connsiteX33" fmla="*/ 1314450 w 1752600"/>
              <a:gd name="connsiteY33" fmla="*/ 790575 h 3276600"/>
              <a:gd name="connsiteX34" fmla="*/ 1304925 w 1752600"/>
              <a:gd name="connsiteY34" fmla="*/ 438150 h 3276600"/>
              <a:gd name="connsiteX35" fmla="*/ 1304925 w 1752600"/>
              <a:gd name="connsiteY35" fmla="*/ 85725 h 3276600"/>
              <a:gd name="connsiteX36" fmla="*/ 1000125 w 1752600"/>
              <a:gd name="connsiteY36" fmla="*/ 38100 h 3276600"/>
              <a:gd name="connsiteX37" fmla="*/ 695325 w 1752600"/>
              <a:gd name="connsiteY37" fmla="*/ 0 h 3276600"/>
              <a:gd name="connsiteX0" fmla="*/ 695325 w 1752600"/>
              <a:gd name="connsiteY0" fmla="*/ 0 h 3276600"/>
              <a:gd name="connsiteX1" fmla="*/ 695325 w 1752600"/>
              <a:gd name="connsiteY1" fmla="*/ 323850 h 3276600"/>
              <a:gd name="connsiteX2" fmla="*/ 676275 w 1752600"/>
              <a:gd name="connsiteY2" fmla="*/ 904875 h 3276600"/>
              <a:gd name="connsiteX3" fmla="*/ 628650 w 1752600"/>
              <a:gd name="connsiteY3" fmla="*/ 1381125 h 3276600"/>
              <a:gd name="connsiteX4" fmla="*/ 542925 w 1752600"/>
              <a:gd name="connsiteY4" fmla="*/ 1666875 h 3276600"/>
              <a:gd name="connsiteX5" fmla="*/ 400050 w 1752600"/>
              <a:gd name="connsiteY5" fmla="*/ 2076450 h 3276600"/>
              <a:gd name="connsiteX6" fmla="*/ 161925 w 1752600"/>
              <a:gd name="connsiteY6" fmla="*/ 2486025 h 3276600"/>
              <a:gd name="connsiteX7" fmla="*/ 38100 w 1752600"/>
              <a:gd name="connsiteY7" fmla="*/ 2733675 h 3276600"/>
              <a:gd name="connsiteX8" fmla="*/ 0 w 1752600"/>
              <a:gd name="connsiteY8" fmla="*/ 2924175 h 3276600"/>
              <a:gd name="connsiteX9" fmla="*/ 28575 w 1752600"/>
              <a:gd name="connsiteY9" fmla="*/ 3028950 h 3276600"/>
              <a:gd name="connsiteX10" fmla="*/ 171450 w 1752600"/>
              <a:gd name="connsiteY10" fmla="*/ 3057525 h 3276600"/>
              <a:gd name="connsiteX11" fmla="*/ 295275 w 1752600"/>
              <a:gd name="connsiteY11" fmla="*/ 3028950 h 3276600"/>
              <a:gd name="connsiteX12" fmla="*/ 421481 w 1752600"/>
              <a:gd name="connsiteY12" fmla="*/ 3031331 h 3276600"/>
              <a:gd name="connsiteX13" fmla="*/ 535781 w 1752600"/>
              <a:gd name="connsiteY13" fmla="*/ 3024187 h 3276600"/>
              <a:gd name="connsiteX14" fmla="*/ 700087 w 1752600"/>
              <a:gd name="connsiteY14" fmla="*/ 3017044 h 3276600"/>
              <a:gd name="connsiteX15" fmla="*/ 857250 w 1752600"/>
              <a:gd name="connsiteY15" fmla="*/ 3057525 h 3276600"/>
              <a:gd name="connsiteX16" fmla="*/ 1047750 w 1752600"/>
              <a:gd name="connsiteY16" fmla="*/ 3152775 h 3276600"/>
              <a:gd name="connsiteX17" fmla="*/ 1162050 w 1752600"/>
              <a:gd name="connsiteY17" fmla="*/ 3257550 h 3276600"/>
              <a:gd name="connsiteX18" fmla="*/ 1362075 w 1752600"/>
              <a:gd name="connsiteY18" fmla="*/ 3276600 h 3276600"/>
              <a:gd name="connsiteX19" fmla="*/ 1619250 w 1752600"/>
              <a:gd name="connsiteY19" fmla="*/ 3219450 h 3276600"/>
              <a:gd name="connsiteX20" fmla="*/ 1676400 w 1752600"/>
              <a:gd name="connsiteY20" fmla="*/ 3086100 h 3276600"/>
              <a:gd name="connsiteX21" fmla="*/ 1676400 w 1752600"/>
              <a:gd name="connsiteY21" fmla="*/ 3000375 h 3276600"/>
              <a:gd name="connsiteX22" fmla="*/ 1676400 w 1752600"/>
              <a:gd name="connsiteY22" fmla="*/ 2838450 h 3276600"/>
              <a:gd name="connsiteX23" fmla="*/ 1714500 w 1752600"/>
              <a:gd name="connsiteY23" fmla="*/ 2686050 h 3276600"/>
              <a:gd name="connsiteX24" fmla="*/ 1752600 w 1752600"/>
              <a:gd name="connsiteY24" fmla="*/ 2543175 h 3276600"/>
              <a:gd name="connsiteX25" fmla="*/ 1657350 w 1752600"/>
              <a:gd name="connsiteY25" fmla="*/ 2343150 h 3276600"/>
              <a:gd name="connsiteX26" fmla="*/ 1533525 w 1752600"/>
              <a:gd name="connsiteY26" fmla="*/ 2124075 h 3276600"/>
              <a:gd name="connsiteX27" fmla="*/ 1476375 w 1752600"/>
              <a:gd name="connsiteY27" fmla="*/ 1933575 h 3276600"/>
              <a:gd name="connsiteX28" fmla="*/ 1438275 w 1752600"/>
              <a:gd name="connsiteY28" fmla="*/ 1781175 h 3276600"/>
              <a:gd name="connsiteX29" fmla="*/ 1400175 w 1752600"/>
              <a:gd name="connsiteY29" fmla="*/ 1571625 h 3276600"/>
              <a:gd name="connsiteX30" fmla="*/ 1352550 w 1752600"/>
              <a:gd name="connsiteY30" fmla="*/ 1419225 h 3276600"/>
              <a:gd name="connsiteX31" fmla="*/ 1333500 w 1752600"/>
              <a:gd name="connsiteY31" fmla="*/ 1228725 h 3276600"/>
              <a:gd name="connsiteX32" fmla="*/ 1295400 w 1752600"/>
              <a:gd name="connsiteY32" fmla="*/ 1066800 h 3276600"/>
              <a:gd name="connsiteX33" fmla="*/ 1314450 w 1752600"/>
              <a:gd name="connsiteY33" fmla="*/ 790575 h 3276600"/>
              <a:gd name="connsiteX34" fmla="*/ 1304925 w 1752600"/>
              <a:gd name="connsiteY34" fmla="*/ 438150 h 3276600"/>
              <a:gd name="connsiteX35" fmla="*/ 1304925 w 1752600"/>
              <a:gd name="connsiteY35" fmla="*/ 85725 h 3276600"/>
              <a:gd name="connsiteX36" fmla="*/ 1000125 w 1752600"/>
              <a:gd name="connsiteY36" fmla="*/ 38100 h 3276600"/>
              <a:gd name="connsiteX37" fmla="*/ 695325 w 1752600"/>
              <a:gd name="connsiteY37" fmla="*/ 0 h 3276600"/>
              <a:gd name="connsiteX0" fmla="*/ 695325 w 1752600"/>
              <a:gd name="connsiteY0" fmla="*/ 0 h 3276600"/>
              <a:gd name="connsiteX1" fmla="*/ 695325 w 1752600"/>
              <a:gd name="connsiteY1" fmla="*/ 323850 h 3276600"/>
              <a:gd name="connsiteX2" fmla="*/ 676275 w 1752600"/>
              <a:gd name="connsiteY2" fmla="*/ 904875 h 3276600"/>
              <a:gd name="connsiteX3" fmla="*/ 628650 w 1752600"/>
              <a:gd name="connsiteY3" fmla="*/ 1381125 h 3276600"/>
              <a:gd name="connsiteX4" fmla="*/ 542925 w 1752600"/>
              <a:gd name="connsiteY4" fmla="*/ 1666875 h 3276600"/>
              <a:gd name="connsiteX5" fmla="*/ 400050 w 1752600"/>
              <a:gd name="connsiteY5" fmla="*/ 2076450 h 3276600"/>
              <a:gd name="connsiteX6" fmla="*/ 161925 w 1752600"/>
              <a:gd name="connsiteY6" fmla="*/ 2486025 h 3276600"/>
              <a:gd name="connsiteX7" fmla="*/ 38100 w 1752600"/>
              <a:gd name="connsiteY7" fmla="*/ 2733675 h 3276600"/>
              <a:gd name="connsiteX8" fmla="*/ 0 w 1752600"/>
              <a:gd name="connsiteY8" fmla="*/ 2924175 h 3276600"/>
              <a:gd name="connsiteX9" fmla="*/ 28575 w 1752600"/>
              <a:gd name="connsiteY9" fmla="*/ 3028950 h 3276600"/>
              <a:gd name="connsiteX10" fmla="*/ 171450 w 1752600"/>
              <a:gd name="connsiteY10" fmla="*/ 3057525 h 3276600"/>
              <a:gd name="connsiteX11" fmla="*/ 295275 w 1752600"/>
              <a:gd name="connsiteY11" fmla="*/ 3028950 h 3276600"/>
              <a:gd name="connsiteX12" fmla="*/ 421481 w 1752600"/>
              <a:gd name="connsiteY12" fmla="*/ 3031331 h 3276600"/>
              <a:gd name="connsiteX13" fmla="*/ 535781 w 1752600"/>
              <a:gd name="connsiteY13" fmla="*/ 3024187 h 3276600"/>
              <a:gd name="connsiteX14" fmla="*/ 700087 w 1752600"/>
              <a:gd name="connsiteY14" fmla="*/ 3017044 h 3276600"/>
              <a:gd name="connsiteX15" fmla="*/ 857250 w 1752600"/>
              <a:gd name="connsiteY15" fmla="*/ 3057525 h 3276600"/>
              <a:gd name="connsiteX16" fmla="*/ 1047750 w 1752600"/>
              <a:gd name="connsiteY16" fmla="*/ 3152775 h 3276600"/>
              <a:gd name="connsiteX17" fmla="*/ 1162050 w 1752600"/>
              <a:gd name="connsiteY17" fmla="*/ 3257550 h 3276600"/>
              <a:gd name="connsiteX18" fmla="*/ 1362075 w 1752600"/>
              <a:gd name="connsiteY18" fmla="*/ 3276600 h 3276600"/>
              <a:gd name="connsiteX19" fmla="*/ 1619250 w 1752600"/>
              <a:gd name="connsiteY19" fmla="*/ 3219450 h 3276600"/>
              <a:gd name="connsiteX20" fmla="*/ 1676400 w 1752600"/>
              <a:gd name="connsiteY20" fmla="*/ 3086100 h 3276600"/>
              <a:gd name="connsiteX21" fmla="*/ 1676400 w 1752600"/>
              <a:gd name="connsiteY21" fmla="*/ 3000375 h 3276600"/>
              <a:gd name="connsiteX22" fmla="*/ 1676400 w 1752600"/>
              <a:gd name="connsiteY22" fmla="*/ 2838450 h 3276600"/>
              <a:gd name="connsiteX23" fmla="*/ 1714500 w 1752600"/>
              <a:gd name="connsiteY23" fmla="*/ 2686050 h 3276600"/>
              <a:gd name="connsiteX24" fmla="*/ 1752600 w 1752600"/>
              <a:gd name="connsiteY24" fmla="*/ 2543175 h 3276600"/>
              <a:gd name="connsiteX25" fmla="*/ 1657350 w 1752600"/>
              <a:gd name="connsiteY25" fmla="*/ 2343150 h 3276600"/>
              <a:gd name="connsiteX26" fmla="*/ 1533525 w 1752600"/>
              <a:gd name="connsiteY26" fmla="*/ 2124075 h 3276600"/>
              <a:gd name="connsiteX27" fmla="*/ 1476375 w 1752600"/>
              <a:gd name="connsiteY27" fmla="*/ 1933575 h 3276600"/>
              <a:gd name="connsiteX28" fmla="*/ 1438275 w 1752600"/>
              <a:gd name="connsiteY28" fmla="*/ 1781175 h 3276600"/>
              <a:gd name="connsiteX29" fmla="*/ 1400175 w 1752600"/>
              <a:gd name="connsiteY29" fmla="*/ 1571625 h 3276600"/>
              <a:gd name="connsiteX30" fmla="*/ 1352550 w 1752600"/>
              <a:gd name="connsiteY30" fmla="*/ 1419225 h 3276600"/>
              <a:gd name="connsiteX31" fmla="*/ 1333500 w 1752600"/>
              <a:gd name="connsiteY31" fmla="*/ 1228725 h 3276600"/>
              <a:gd name="connsiteX32" fmla="*/ 1295400 w 1752600"/>
              <a:gd name="connsiteY32" fmla="*/ 1066800 h 3276600"/>
              <a:gd name="connsiteX33" fmla="*/ 1314450 w 1752600"/>
              <a:gd name="connsiteY33" fmla="*/ 790575 h 3276600"/>
              <a:gd name="connsiteX34" fmla="*/ 1304925 w 1752600"/>
              <a:gd name="connsiteY34" fmla="*/ 438150 h 3276600"/>
              <a:gd name="connsiteX35" fmla="*/ 1304925 w 1752600"/>
              <a:gd name="connsiteY35" fmla="*/ 85725 h 3276600"/>
              <a:gd name="connsiteX36" fmla="*/ 1000125 w 1752600"/>
              <a:gd name="connsiteY36" fmla="*/ 38100 h 3276600"/>
              <a:gd name="connsiteX37" fmla="*/ 695325 w 1752600"/>
              <a:gd name="connsiteY37" fmla="*/ 0 h 3276600"/>
              <a:gd name="connsiteX0" fmla="*/ 695325 w 1752600"/>
              <a:gd name="connsiteY0" fmla="*/ 0 h 3276600"/>
              <a:gd name="connsiteX1" fmla="*/ 695325 w 1752600"/>
              <a:gd name="connsiteY1" fmla="*/ 323850 h 3276600"/>
              <a:gd name="connsiteX2" fmla="*/ 676275 w 1752600"/>
              <a:gd name="connsiteY2" fmla="*/ 904875 h 3276600"/>
              <a:gd name="connsiteX3" fmla="*/ 628650 w 1752600"/>
              <a:gd name="connsiteY3" fmla="*/ 1381125 h 3276600"/>
              <a:gd name="connsiteX4" fmla="*/ 542925 w 1752600"/>
              <a:gd name="connsiteY4" fmla="*/ 1666875 h 3276600"/>
              <a:gd name="connsiteX5" fmla="*/ 400050 w 1752600"/>
              <a:gd name="connsiteY5" fmla="*/ 2076450 h 3276600"/>
              <a:gd name="connsiteX6" fmla="*/ 161925 w 1752600"/>
              <a:gd name="connsiteY6" fmla="*/ 2486025 h 3276600"/>
              <a:gd name="connsiteX7" fmla="*/ 38100 w 1752600"/>
              <a:gd name="connsiteY7" fmla="*/ 2733675 h 3276600"/>
              <a:gd name="connsiteX8" fmla="*/ 0 w 1752600"/>
              <a:gd name="connsiteY8" fmla="*/ 2924175 h 3276600"/>
              <a:gd name="connsiteX9" fmla="*/ 28575 w 1752600"/>
              <a:gd name="connsiteY9" fmla="*/ 3028950 h 3276600"/>
              <a:gd name="connsiteX10" fmla="*/ 171450 w 1752600"/>
              <a:gd name="connsiteY10" fmla="*/ 3057525 h 3276600"/>
              <a:gd name="connsiteX11" fmla="*/ 295275 w 1752600"/>
              <a:gd name="connsiteY11" fmla="*/ 3028950 h 3276600"/>
              <a:gd name="connsiteX12" fmla="*/ 421481 w 1752600"/>
              <a:gd name="connsiteY12" fmla="*/ 3031331 h 3276600"/>
              <a:gd name="connsiteX13" fmla="*/ 535781 w 1752600"/>
              <a:gd name="connsiteY13" fmla="*/ 3024187 h 3276600"/>
              <a:gd name="connsiteX14" fmla="*/ 700087 w 1752600"/>
              <a:gd name="connsiteY14" fmla="*/ 3017044 h 3276600"/>
              <a:gd name="connsiteX15" fmla="*/ 857250 w 1752600"/>
              <a:gd name="connsiteY15" fmla="*/ 3057525 h 3276600"/>
              <a:gd name="connsiteX16" fmla="*/ 1047750 w 1752600"/>
              <a:gd name="connsiteY16" fmla="*/ 3152775 h 3276600"/>
              <a:gd name="connsiteX17" fmla="*/ 1162050 w 1752600"/>
              <a:gd name="connsiteY17" fmla="*/ 3257550 h 3276600"/>
              <a:gd name="connsiteX18" fmla="*/ 1362075 w 1752600"/>
              <a:gd name="connsiteY18" fmla="*/ 3276600 h 3276600"/>
              <a:gd name="connsiteX19" fmla="*/ 1619250 w 1752600"/>
              <a:gd name="connsiteY19" fmla="*/ 3219450 h 3276600"/>
              <a:gd name="connsiteX20" fmla="*/ 1676400 w 1752600"/>
              <a:gd name="connsiteY20" fmla="*/ 3086100 h 3276600"/>
              <a:gd name="connsiteX21" fmla="*/ 1676400 w 1752600"/>
              <a:gd name="connsiteY21" fmla="*/ 3000375 h 3276600"/>
              <a:gd name="connsiteX22" fmla="*/ 1676400 w 1752600"/>
              <a:gd name="connsiteY22" fmla="*/ 2838450 h 3276600"/>
              <a:gd name="connsiteX23" fmla="*/ 1714500 w 1752600"/>
              <a:gd name="connsiteY23" fmla="*/ 2686050 h 3276600"/>
              <a:gd name="connsiteX24" fmla="*/ 1752600 w 1752600"/>
              <a:gd name="connsiteY24" fmla="*/ 2543175 h 3276600"/>
              <a:gd name="connsiteX25" fmla="*/ 1657350 w 1752600"/>
              <a:gd name="connsiteY25" fmla="*/ 2343150 h 3276600"/>
              <a:gd name="connsiteX26" fmla="*/ 1533525 w 1752600"/>
              <a:gd name="connsiteY26" fmla="*/ 2124075 h 3276600"/>
              <a:gd name="connsiteX27" fmla="*/ 1476375 w 1752600"/>
              <a:gd name="connsiteY27" fmla="*/ 1933575 h 3276600"/>
              <a:gd name="connsiteX28" fmla="*/ 1438275 w 1752600"/>
              <a:gd name="connsiteY28" fmla="*/ 1781175 h 3276600"/>
              <a:gd name="connsiteX29" fmla="*/ 1400175 w 1752600"/>
              <a:gd name="connsiteY29" fmla="*/ 1571625 h 3276600"/>
              <a:gd name="connsiteX30" fmla="*/ 1352550 w 1752600"/>
              <a:gd name="connsiteY30" fmla="*/ 1419225 h 3276600"/>
              <a:gd name="connsiteX31" fmla="*/ 1333500 w 1752600"/>
              <a:gd name="connsiteY31" fmla="*/ 1228725 h 3276600"/>
              <a:gd name="connsiteX32" fmla="*/ 1295400 w 1752600"/>
              <a:gd name="connsiteY32" fmla="*/ 1066800 h 3276600"/>
              <a:gd name="connsiteX33" fmla="*/ 1314450 w 1752600"/>
              <a:gd name="connsiteY33" fmla="*/ 790575 h 3276600"/>
              <a:gd name="connsiteX34" fmla="*/ 1304925 w 1752600"/>
              <a:gd name="connsiteY34" fmla="*/ 438150 h 3276600"/>
              <a:gd name="connsiteX35" fmla="*/ 1304925 w 1752600"/>
              <a:gd name="connsiteY35" fmla="*/ 85725 h 3276600"/>
              <a:gd name="connsiteX36" fmla="*/ 1000125 w 1752600"/>
              <a:gd name="connsiteY36" fmla="*/ 38100 h 3276600"/>
              <a:gd name="connsiteX37" fmla="*/ 695325 w 1752600"/>
              <a:gd name="connsiteY37" fmla="*/ 0 h 3276600"/>
              <a:gd name="connsiteX0" fmla="*/ 695325 w 1752600"/>
              <a:gd name="connsiteY0" fmla="*/ 0 h 3276600"/>
              <a:gd name="connsiteX1" fmla="*/ 695325 w 1752600"/>
              <a:gd name="connsiteY1" fmla="*/ 323850 h 3276600"/>
              <a:gd name="connsiteX2" fmla="*/ 676275 w 1752600"/>
              <a:gd name="connsiteY2" fmla="*/ 904875 h 3276600"/>
              <a:gd name="connsiteX3" fmla="*/ 628650 w 1752600"/>
              <a:gd name="connsiteY3" fmla="*/ 1381125 h 3276600"/>
              <a:gd name="connsiteX4" fmla="*/ 542925 w 1752600"/>
              <a:gd name="connsiteY4" fmla="*/ 1666875 h 3276600"/>
              <a:gd name="connsiteX5" fmla="*/ 400050 w 1752600"/>
              <a:gd name="connsiteY5" fmla="*/ 2076450 h 3276600"/>
              <a:gd name="connsiteX6" fmla="*/ 161925 w 1752600"/>
              <a:gd name="connsiteY6" fmla="*/ 2486025 h 3276600"/>
              <a:gd name="connsiteX7" fmla="*/ 38100 w 1752600"/>
              <a:gd name="connsiteY7" fmla="*/ 2733675 h 3276600"/>
              <a:gd name="connsiteX8" fmla="*/ 0 w 1752600"/>
              <a:gd name="connsiteY8" fmla="*/ 2924175 h 3276600"/>
              <a:gd name="connsiteX9" fmla="*/ 28575 w 1752600"/>
              <a:gd name="connsiteY9" fmla="*/ 3028950 h 3276600"/>
              <a:gd name="connsiteX10" fmla="*/ 171450 w 1752600"/>
              <a:gd name="connsiteY10" fmla="*/ 3057525 h 3276600"/>
              <a:gd name="connsiteX11" fmla="*/ 295275 w 1752600"/>
              <a:gd name="connsiteY11" fmla="*/ 3028950 h 3276600"/>
              <a:gd name="connsiteX12" fmla="*/ 421481 w 1752600"/>
              <a:gd name="connsiteY12" fmla="*/ 3031331 h 3276600"/>
              <a:gd name="connsiteX13" fmla="*/ 535781 w 1752600"/>
              <a:gd name="connsiteY13" fmla="*/ 3024187 h 3276600"/>
              <a:gd name="connsiteX14" fmla="*/ 700087 w 1752600"/>
              <a:gd name="connsiteY14" fmla="*/ 3017044 h 3276600"/>
              <a:gd name="connsiteX15" fmla="*/ 857250 w 1752600"/>
              <a:gd name="connsiteY15" fmla="*/ 3057525 h 3276600"/>
              <a:gd name="connsiteX16" fmla="*/ 1047750 w 1752600"/>
              <a:gd name="connsiteY16" fmla="*/ 3152775 h 3276600"/>
              <a:gd name="connsiteX17" fmla="*/ 1162050 w 1752600"/>
              <a:gd name="connsiteY17" fmla="*/ 3257550 h 3276600"/>
              <a:gd name="connsiteX18" fmla="*/ 1362075 w 1752600"/>
              <a:gd name="connsiteY18" fmla="*/ 3276600 h 3276600"/>
              <a:gd name="connsiteX19" fmla="*/ 1619250 w 1752600"/>
              <a:gd name="connsiteY19" fmla="*/ 3219450 h 3276600"/>
              <a:gd name="connsiteX20" fmla="*/ 1676400 w 1752600"/>
              <a:gd name="connsiteY20" fmla="*/ 3086100 h 3276600"/>
              <a:gd name="connsiteX21" fmla="*/ 1676400 w 1752600"/>
              <a:gd name="connsiteY21" fmla="*/ 3000375 h 3276600"/>
              <a:gd name="connsiteX22" fmla="*/ 1676400 w 1752600"/>
              <a:gd name="connsiteY22" fmla="*/ 2838450 h 3276600"/>
              <a:gd name="connsiteX23" fmla="*/ 1714500 w 1752600"/>
              <a:gd name="connsiteY23" fmla="*/ 2686050 h 3276600"/>
              <a:gd name="connsiteX24" fmla="*/ 1752600 w 1752600"/>
              <a:gd name="connsiteY24" fmla="*/ 2543175 h 3276600"/>
              <a:gd name="connsiteX25" fmla="*/ 1657350 w 1752600"/>
              <a:gd name="connsiteY25" fmla="*/ 2343150 h 3276600"/>
              <a:gd name="connsiteX26" fmla="*/ 1533525 w 1752600"/>
              <a:gd name="connsiteY26" fmla="*/ 2124075 h 3276600"/>
              <a:gd name="connsiteX27" fmla="*/ 1476375 w 1752600"/>
              <a:gd name="connsiteY27" fmla="*/ 1933575 h 3276600"/>
              <a:gd name="connsiteX28" fmla="*/ 1438275 w 1752600"/>
              <a:gd name="connsiteY28" fmla="*/ 1781175 h 3276600"/>
              <a:gd name="connsiteX29" fmla="*/ 1400175 w 1752600"/>
              <a:gd name="connsiteY29" fmla="*/ 1571625 h 3276600"/>
              <a:gd name="connsiteX30" fmla="*/ 1352550 w 1752600"/>
              <a:gd name="connsiteY30" fmla="*/ 1419225 h 3276600"/>
              <a:gd name="connsiteX31" fmla="*/ 1333500 w 1752600"/>
              <a:gd name="connsiteY31" fmla="*/ 1228725 h 3276600"/>
              <a:gd name="connsiteX32" fmla="*/ 1295400 w 1752600"/>
              <a:gd name="connsiteY32" fmla="*/ 1066800 h 3276600"/>
              <a:gd name="connsiteX33" fmla="*/ 1314450 w 1752600"/>
              <a:gd name="connsiteY33" fmla="*/ 790575 h 3276600"/>
              <a:gd name="connsiteX34" fmla="*/ 1304925 w 1752600"/>
              <a:gd name="connsiteY34" fmla="*/ 438150 h 3276600"/>
              <a:gd name="connsiteX35" fmla="*/ 1304925 w 1752600"/>
              <a:gd name="connsiteY35" fmla="*/ 85725 h 3276600"/>
              <a:gd name="connsiteX36" fmla="*/ 1000125 w 1752600"/>
              <a:gd name="connsiteY36" fmla="*/ 38100 h 3276600"/>
              <a:gd name="connsiteX37" fmla="*/ 695325 w 1752600"/>
              <a:gd name="connsiteY37" fmla="*/ 0 h 3276600"/>
              <a:gd name="connsiteX0" fmla="*/ 695325 w 1752600"/>
              <a:gd name="connsiteY0" fmla="*/ 0 h 3276600"/>
              <a:gd name="connsiteX1" fmla="*/ 695325 w 1752600"/>
              <a:gd name="connsiteY1" fmla="*/ 323850 h 3276600"/>
              <a:gd name="connsiteX2" fmla="*/ 676275 w 1752600"/>
              <a:gd name="connsiteY2" fmla="*/ 904875 h 3276600"/>
              <a:gd name="connsiteX3" fmla="*/ 628650 w 1752600"/>
              <a:gd name="connsiteY3" fmla="*/ 1381125 h 3276600"/>
              <a:gd name="connsiteX4" fmla="*/ 542925 w 1752600"/>
              <a:gd name="connsiteY4" fmla="*/ 1666875 h 3276600"/>
              <a:gd name="connsiteX5" fmla="*/ 400050 w 1752600"/>
              <a:gd name="connsiteY5" fmla="*/ 2076450 h 3276600"/>
              <a:gd name="connsiteX6" fmla="*/ 161925 w 1752600"/>
              <a:gd name="connsiteY6" fmla="*/ 2486025 h 3276600"/>
              <a:gd name="connsiteX7" fmla="*/ 38100 w 1752600"/>
              <a:gd name="connsiteY7" fmla="*/ 2733675 h 3276600"/>
              <a:gd name="connsiteX8" fmla="*/ 0 w 1752600"/>
              <a:gd name="connsiteY8" fmla="*/ 2924175 h 3276600"/>
              <a:gd name="connsiteX9" fmla="*/ 28575 w 1752600"/>
              <a:gd name="connsiteY9" fmla="*/ 3028950 h 3276600"/>
              <a:gd name="connsiteX10" fmla="*/ 171450 w 1752600"/>
              <a:gd name="connsiteY10" fmla="*/ 3057525 h 3276600"/>
              <a:gd name="connsiteX11" fmla="*/ 295275 w 1752600"/>
              <a:gd name="connsiteY11" fmla="*/ 3028950 h 3276600"/>
              <a:gd name="connsiteX12" fmla="*/ 421481 w 1752600"/>
              <a:gd name="connsiteY12" fmla="*/ 3031331 h 3276600"/>
              <a:gd name="connsiteX13" fmla="*/ 535781 w 1752600"/>
              <a:gd name="connsiteY13" fmla="*/ 3024187 h 3276600"/>
              <a:gd name="connsiteX14" fmla="*/ 700087 w 1752600"/>
              <a:gd name="connsiteY14" fmla="*/ 3017044 h 3276600"/>
              <a:gd name="connsiteX15" fmla="*/ 857250 w 1752600"/>
              <a:gd name="connsiteY15" fmla="*/ 3057525 h 3276600"/>
              <a:gd name="connsiteX16" fmla="*/ 1047750 w 1752600"/>
              <a:gd name="connsiteY16" fmla="*/ 3152775 h 3276600"/>
              <a:gd name="connsiteX17" fmla="*/ 1162050 w 1752600"/>
              <a:gd name="connsiteY17" fmla="*/ 3257550 h 3276600"/>
              <a:gd name="connsiteX18" fmla="*/ 1362075 w 1752600"/>
              <a:gd name="connsiteY18" fmla="*/ 3276600 h 3276600"/>
              <a:gd name="connsiteX19" fmla="*/ 1619250 w 1752600"/>
              <a:gd name="connsiteY19" fmla="*/ 3219450 h 3276600"/>
              <a:gd name="connsiteX20" fmla="*/ 1676400 w 1752600"/>
              <a:gd name="connsiteY20" fmla="*/ 3086100 h 3276600"/>
              <a:gd name="connsiteX21" fmla="*/ 1676400 w 1752600"/>
              <a:gd name="connsiteY21" fmla="*/ 3000375 h 3276600"/>
              <a:gd name="connsiteX22" fmla="*/ 1676400 w 1752600"/>
              <a:gd name="connsiteY22" fmla="*/ 2838450 h 3276600"/>
              <a:gd name="connsiteX23" fmla="*/ 1714500 w 1752600"/>
              <a:gd name="connsiteY23" fmla="*/ 2686050 h 3276600"/>
              <a:gd name="connsiteX24" fmla="*/ 1752600 w 1752600"/>
              <a:gd name="connsiteY24" fmla="*/ 2543175 h 3276600"/>
              <a:gd name="connsiteX25" fmla="*/ 1657350 w 1752600"/>
              <a:gd name="connsiteY25" fmla="*/ 2343150 h 3276600"/>
              <a:gd name="connsiteX26" fmla="*/ 1533525 w 1752600"/>
              <a:gd name="connsiteY26" fmla="*/ 2124075 h 3276600"/>
              <a:gd name="connsiteX27" fmla="*/ 1476375 w 1752600"/>
              <a:gd name="connsiteY27" fmla="*/ 1933575 h 3276600"/>
              <a:gd name="connsiteX28" fmla="*/ 1438275 w 1752600"/>
              <a:gd name="connsiteY28" fmla="*/ 1781175 h 3276600"/>
              <a:gd name="connsiteX29" fmla="*/ 1400175 w 1752600"/>
              <a:gd name="connsiteY29" fmla="*/ 1571625 h 3276600"/>
              <a:gd name="connsiteX30" fmla="*/ 1352550 w 1752600"/>
              <a:gd name="connsiteY30" fmla="*/ 1419225 h 3276600"/>
              <a:gd name="connsiteX31" fmla="*/ 1333500 w 1752600"/>
              <a:gd name="connsiteY31" fmla="*/ 1228725 h 3276600"/>
              <a:gd name="connsiteX32" fmla="*/ 1295400 w 1752600"/>
              <a:gd name="connsiteY32" fmla="*/ 1066800 h 3276600"/>
              <a:gd name="connsiteX33" fmla="*/ 1314450 w 1752600"/>
              <a:gd name="connsiteY33" fmla="*/ 790575 h 3276600"/>
              <a:gd name="connsiteX34" fmla="*/ 1304925 w 1752600"/>
              <a:gd name="connsiteY34" fmla="*/ 438150 h 3276600"/>
              <a:gd name="connsiteX35" fmla="*/ 1304925 w 1752600"/>
              <a:gd name="connsiteY35" fmla="*/ 85725 h 3276600"/>
              <a:gd name="connsiteX36" fmla="*/ 1000125 w 1752600"/>
              <a:gd name="connsiteY36" fmla="*/ 38100 h 3276600"/>
              <a:gd name="connsiteX37" fmla="*/ 695325 w 1752600"/>
              <a:gd name="connsiteY37" fmla="*/ 0 h 3276600"/>
              <a:gd name="connsiteX0" fmla="*/ 695325 w 1752600"/>
              <a:gd name="connsiteY0" fmla="*/ 0 h 3276600"/>
              <a:gd name="connsiteX1" fmla="*/ 695325 w 1752600"/>
              <a:gd name="connsiteY1" fmla="*/ 323850 h 3276600"/>
              <a:gd name="connsiteX2" fmla="*/ 676275 w 1752600"/>
              <a:gd name="connsiteY2" fmla="*/ 904875 h 3276600"/>
              <a:gd name="connsiteX3" fmla="*/ 628650 w 1752600"/>
              <a:gd name="connsiteY3" fmla="*/ 1381125 h 3276600"/>
              <a:gd name="connsiteX4" fmla="*/ 542925 w 1752600"/>
              <a:gd name="connsiteY4" fmla="*/ 1666875 h 3276600"/>
              <a:gd name="connsiteX5" fmla="*/ 400050 w 1752600"/>
              <a:gd name="connsiteY5" fmla="*/ 2076450 h 3276600"/>
              <a:gd name="connsiteX6" fmla="*/ 161925 w 1752600"/>
              <a:gd name="connsiteY6" fmla="*/ 2486025 h 3276600"/>
              <a:gd name="connsiteX7" fmla="*/ 38100 w 1752600"/>
              <a:gd name="connsiteY7" fmla="*/ 2733675 h 3276600"/>
              <a:gd name="connsiteX8" fmla="*/ 0 w 1752600"/>
              <a:gd name="connsiteY8" fmla="*/ 2924175 h 3276600"/>
              <a:gd name="connsiteX9" fmla="*/ 28575 w 1752600"/>
              <a:gd name="connsiteY9" fmla="*/ 3028950 h 3276600"/>
              <a:gd name="connsiteX10" fmla="*/ 171450 w 1752600"/>
              <a:gd name="connsiteY10" fmla="*/ 3057525 h 3276600"/>
              <a:gd name="connsiteX11" fmla="*/ 295275 w 1752600"/>
              <a:gd name="connsiteY11" fmla="*/ 3028950 h 3276600"/>
              <a:gd name="connsiteX12" fmla="*/ 421481 w 1752600"/>
              <a:gd name="connsiteY12" fmla="*/ 3031331 h 3276600"/>
              <a:gd name="connsiteX13" fmla="*/ 535781 w 1752600"/>
              <a:gd name="connsiteY13" fmla="*/ 3024187 h 3276600"/>
              <a:gd name="connsiteX14" fmla="*/ 700087 w 1752600"/>
              <a:gd name="connsiteY14" fmla="*/ 3017044 h 3276600"/>
              <a:gd name="connsiteX15" fmla="*/ 857250 w 1752600"/>
              <a:gd name="connsiteY15" fmla="*/ 3057525 h 3276600"/>
              <a:gd name="connsiteX16" fmla="*/ 1047750 w 1752600"/>
              <a:gd name="connsiteY16" fmla="*/ 3152775 h 3276600"/>
              <a:gd name="connsiteX17" fmla="*/ 1162050 w 1752600"/>
              <a:gd name="connsiteY17" fmla="*/ 3257550 h 3276600"/>
              <a:gd name="connsiteX18" fmla="*/ 1362075 w 1752600"/>
              <a:gd name="connsiteY18" fmla="*/ 3276600 h 3276600"/>
              <a:gd name="connsiteX19" fmla="*/ 1619250 w 1752600"/>
              <a:gd name="connsiteY19" fmla="*/ 3219450 h 3276600"/>
              <a:gd name="connsiteX20" fmla="*/ 1676400 w 1752600"/>
              <a:gd name="connsiteY20" fmla="*/ 3086100 h 3276600"/>
              <a:gd name="connsiteX21" fmla="*/ 1676400 w 1752600"/>
              <a:gd name="connsiteY21" fmla="*/ 3000375 h 3276600"/>
              <a:gd name="connsiteX22" fmla="*/ 1676400 w 1752600"/>
              <a:gd name="connsiteY22" fmla="*/ 2838450 h 3276600"/>
              <a:gd name="connsiteX23" fmla="*/ 1714500 w 1752600"/>
              <a:gd name="connsiteY23" fmla="*/ 2686050 h 3276600"/>
              <a:gd name="connsiteX24" fmla="*/ 1752600 w 1752600"/>
              <a:gd name="connsiteY24" fmla="*/ 2543175 h 3276600"/>
              <a:gd name="connsiteX25" fmla="*/ 1657350 w 1752600"/>
              <a:gd name="connsiteY25" fmla="*/ 2343150 h 3276600"/>
              <a:gd name="connsiteX26" fmla="*/ 1533525 w 1752600"/>
              <a:gd name="connsiteY26" fmla="*/ 2124075 h 3276600"/>
              <a:gd name="connsiteX27" fmla="*/ 1476375 w 1752600"/>
              <a:gd name="connsiteY27" fmla="*/ 1933575 h 3276600"/>
              <a:gd name="connsiteX28" fmla="*/ 1438275 w 1752600"/>
              <a:gd name="connsiteY28" fmla="*/ 1781175 h 3276600"/>
              <a:gd name="connsiteX29" fmla="*/ 1400175 w 1752600"/>
              <a:gd name="connsiteY29" fmla="*/ 1571625 h 3276600"/>
              <a:gd name="connsiteX30" fmla="*/ 1352550 w 1752600"/>
              <a:gd name="connsiteY30" fmla="*/ 1419225 h 3276600"/>
              <a:gd name="connsiteX31" fmla="*/ 1333500 w 1752600"/>
              <a:gd name="connsiteY31" fmla="*/ 1228725 h 3276600"/>
              <a:gd name="connsiteX32" fmla="*/ 1295400 w 1752600"/>
              <a:gd name="connsiteY32" fmla="*/ 1066800 h 3276600"/>
              <a:gd name="connsiteX33" fmla="*/ 1314450 w 1752600"/>
              <a:gd name="connsiteY33" fmla="*/ 790575 h 3276600"/>
              <a:gd name="connsiteX34" fmla="*/ 1304925 w 1752600"/>
              <a:gd name="connsiteY34" fmla="*/ 438150 h 3276600"/>
              <a:gd name="connsiteX35" fmla="*/ 1304925 w 1752600"/>
              <a:gd name="connsiteY35" fmla="*/ 85725 h 3276600"/>
              <a:gd name="connsiteX36" fmla="*/ 1000125 w 1752600"/>
              <a:gd name="connsiteY36" fmla="*/ 38100 h 3276600"/>
              <a:gd name="connsiteX37" fmla="*/ 695325 w 1752600"/>
              <a:gd name="connsiteY37" fmla="*/ 0 h 3276600"/>
              <a:gd name="connsiteX0" fmla="*/ 695325 w 1752600"/>
              <a:gd name="connsiteY0" fmla="*/ 0 h 3276600"/>
              <a:gd name="connsiteX1" fmla="*/ 695325 w 1752600"/>
              <a:gd name="connsiteY1" fmla="*/ 323850 h 3276600"/>
              <a:gd name="connsiteX2" fmla="*/ 676275 w 1752600"/>
              <a:gd name="connsiteY2" fmla="*/ 904875 h 3276600"/>
              <a:gd name="connsiteX3" fmla="*/ 628650 w 1752600"/>
              <a:gd name="connsiteY3" fmla="*/ 1381125 h 3276600"/>
              <a:gd name="connsiteX4" fmla="*/ 542925 w 1752600"/>
              <a:gd name="connsiteY4" fmla="*/ 1666875 h 3276600"/>
              <a:gd name="connsiteX5" fmla="*/ 400050 w 1752600"/>
              <a:gd name="connsiteY5" fmla="*/ 2076450 h 3276600"/>
              <a:gd name="connsiteX6" fmla="*/ 161925 w 1752600"/>
              <a:gd name="connsiteY6" fmla="*/ 2486025 h 3276600"/>
              <a:gd name="connsiteX7" fmla="*/ 38100 w 1752600"/>
              <a:gd name="connsiteY7" fmla="*/ 2733675 h 3276600"/>
              <a:gd name="connsiteX8" fmla="*/ 0 w 1752600"/>
              <a:gd name="connsiteY8" fmla="*/ 2924175 h 3276600"/>
              <a:gd name="connsiteX9" fmla="*/ 28575 w 1752600"/>
              <a:gd name="connsiteY9" fmla="*/ 3028950 h 3276600"/>
              <a:gd name="connsiteX10" fmla="*/ 171450 w 1752600"/>
              <a:gd name="connsiteY10" fmla="*/ 3057525 h 3276600"/>
              <a:gd name="connsiteX11" fmla="*/ 295275 w 1752600"/>
              <a:gd name="connsiteY11" fmla="*/ 3028950 h 3276600"/>
              <a:gd name="connsiteX12" fmla="*/ 421481 w 1752600"/>
              <a:gd name="connsiteY12" fmla="*/ 3031331 h 3276600"/>
              <a:gd name="connsiteX13" fmla="*/ 535781 w 1752600"/>
              <a:gd name="connsiteY13" fmla="*/ 3024187 h 3276600"/>
              <a:gd name="connsiteX14" fmla="*/ 700087 w 1752600"/>
              <a:gd name="connsiteY14" fmla="*/ 3017044 h 3276600"/>
              <a:gd name="connsiteX15" fmla="*/ 857250 w 1752600"/>
              <a:gd name="connsiteY15" fmla="*/ 3057525 h 3276600"/>
              <a:gd name="connsiteX16" fmla="*/ 1047750 w 1752600"/>
              <a:gd name="connsiteY16" fmla="*/ 3152775 h 3276600"/>
              <a:gd name="connsiteX17" fmla="*/ 1162050 w 1752600"/>
              <a:gd name="connsiteY17" fmla="*/ 3257550 h 3276600"/>
              <a:gd name="connsiteX18" fmla="*/ 1362075 w 1752600"/>
              <a:gd name="connsiteY18" fmla="*/ 3276600 h 3276600"/>
              <a:gd name="connsiteX19" fmla="*/ 1619250 w 1752600"/>
              <a:gd name="connsiteY19" fmla="*/ 3219450 h 3276600"/>
              <a:gd name="connsiteX20" fmla="*/ 1676400 w 1752600"/>
              <a:gd name="connsiteY20" fmla="*/ 3086100 h 3276600"/>
              <a:gd name="connsiteX21" fmla="*/ 1676400 w 1752600"/>
              <a:gd name="connsiteY21" fmla="*/ 3000375 h 3276600"/>
              <a:gd name="connsiteX22" fmla="*/ 1676400 w 1752600"/>
              <a:gd name="connsiteY22" fmla="*/ 2838450 h 3276600"/>
              <a:gd name="connsiteX23" fmla="*/ 1714500 w 1752600"/>
              <a:gd name="connsiteY23" fmla="*/ 2686050 h 3276600"/>
              <a:gd name="connsiteX24" fmla="*/ 1752600 w 1752600"/>
              <a:gd name="connsiteY24" fmla="*/ 2543175 h 3276600"/>
              <a:gd name="connsiteX25" fmla="*/ 1657350 w 1752600"/>
              <a:gd name="connsiteY25" fmla="*/ 2343150 h 3276600"/>
              <a:gd name="connsiteX26" fmla="*/ 1533525 w 1752600"/>
              <a:gd name="connsiteY26" fmla="*/ 2124075 h 3276600"/>
              <a:gd name="connsiteX27" fmla="*/ 1476375 w 1752600"/>
              <a:gd name="connsiteY27" fmla="*/ 1933575 h 3276600"/>
              <a:gd name="connsiteX28" fmla="*/ 1438275 w 1752600"/>
              <a:gd name="connsiteY28" fmla="*/ 1781175 h 3276600"/>
              <a:gd name="connsiteX29" fmla="*/ 1400175 w 1752600"/>
              <a:gd name="connsiteY29" fmla="*/ 1571625 h 3276600"/>
              <a:gd name="connsiteX30" fmla="*/ 1352550 w 1752600"/>
              <a:gd name="connsiteY30" fmla="*/ 1419225 h 3276600"/>
              <a:gd name="connsiteX31" fmla="*/ 1333500 w 1752600"/>
              <a:gd name="connsiteY31" fmla="*/ 1228725 h 3276600"/>
              <a:gd name="connsiteX32" fmla="*/ 1295400 w 1752600"/>
              <a:gd name="connsiteY32" fmla="*/ 1066800 h 3276600"/>
              <a:gd name="connsiteX33" fmla="*/ 1314450 w 1752600"/>
              <a:gd name="connsiteY33" fmla="*/ 790575 h 3276600"/>
              <a:gd name="connsiteX34" fmla="*/ 1304925 w 1752600"/>
              <a:gd name="connsiteY34" fmla="*/ 438150 h 3276600"/>
              <a:gd name="connsiteX35" fmla="*/ 1304925 w 1752600"/>
              <a:gd name="connsiteY35" fmla="*/ 85725 h 3276600"/>
              <a:gd name="connsiteX36" fmla="*/ 1000125 w 1752600"/>
              <a:gd name="connsiteY36" fmla="*/ 38100 h 3276600"/>
              <a:gd name="connsiteX37" fmla="*/ 695325 w 1752600"/>
              <a:gd name="connsiteY37" fmla="*/ 0 h 3276600"/>
              <a:gd name="connsiteX0" fmla="*/ 695325 w 1752600"/>
              <a:gd name="connsiteY0" fmla="*/ 0 h 3276600"/>
              <a:gd name="connsiteX1" fmla="*/ 695325 w 1752600"/>
              <a:gd name="connsiteY1" fmla="*/ 323850 h 3276600"/>
              <a:gd name="connsiteX2" fmla="*/ 676275 w 1752600"/>
              <a:gd name="connsiteY2" fmla="*/ 904875 h 3276600"/>
              <a:gd name="connsiteX3" fmla="*/ 628650 w 1752600"/>
              <a:gd name="connsiteY3" fmla="*/ 1381125 h 3276600"/>
              <a:gd name="connsiteX4" fmla="*/ 542925 w 1752600"/>
              <a:gd name="connsiteY4" fmla="*/ 1666875 h 3276600"/>
              <a:gd name="connsiteX5" fmla="*/ 400050 w 1752600"/>
              <a:gd name="connsiteY5" fmla="*/ 2076450 h 3276600"/>
              <a:gd name="connsiteX6" fmla="*/ 161925 w 1752600"/>
              <a:gd name="connsiteY6" fmla="*/ 2486025 h 3276600"/>
              <a:gd name="connsiteX7" fmla="*/ 38100 w 1752600"/>
              <a:gd name="connsiteY7" fmla="*/ 2733675 h 3276600"/>
              <a:gd name="connsiteX8" fmla="*/ 0 w 1752600"/>
              <a:gd name="connsiteY8" fmla="*/ 2924175 h 3276600"/>
              <a:gd name="connsiteX9" fmla="*/ 28575 w 1752600"/>
              <a:gd name="connsiteY9" fmla="*/ 3028950 h 3276600"/>
              <a:gd name="connsiteX10" fmla="*/ 171450 w 1752600"/>
              <a:gd name="connsiteY10" fmla="*/ 3057525 h 3276600"/>
              <a:gd name="connsiteX11" fmla="*/ 295275 w 1752600"/>
              <a:gd name="connsiteY11" fmla="*/ 3028950 h 3276600"/>
              <a:gd name="connsiteX12" fmla="*/ 421481 w 1752600"/>
              <a:gd name="connsiteY12" fmla="*/ 3031331 h 3276600"/>
              <a:gd name="connsiteX13" fmla="*/ 535781 w 1752600"/>
              <a:gd name="connsiteY13" fmla="*/ 3024187 h 3276600"/>
              <a:gd name="connsiteX14" fmla="*/ 700087 w 1752600"/>
              <a:gd name="connsiteY14" fmla="*/ 3017044 h 3276600"/>
              <a:gd name="connsiteX15" fmla="*/ 857250 w 1752600"/>
              <a:gd name="connsiteY15" fmla="*/ 3057525 h 3276600"/>
              <a:gd name="connsiteX16" fmla="*/ 1047750 w 1752600"/>
              <a:gd name="connsiteY16" fmla="*/ 3152775 h 3276600"/>
              <a:gd name="connsiteX17" fmla="*/ 1162050 w 1752600"/>
              <a:gd name="connsiteY17" fmla="*/ 3257550 h 3276600"/>
              <a:gd name="connsiteX18" fmla="*/ 1362075 w 1752600"/>
              <a:gd name="connsiteY18" fmla="*/ 3276600 h 3276600"/>
              <a:gd name="connsiteX19" fmla="*/ 1619250 w 1752600"/>
              <a:gd name="connsiteY19" fmla="*/ 3219450 h 3276600"/>
              <a:gd name="connsiteX20" fmla="*/ 1676400 w 1752600"/>
              <a:gd name="connsiteY20" fmla="*/ 3086100 h 3276600"/>
              <a:gd name="connsiteX21" fmla="*/ 1676400 w 1752600"/>
              <a:gd name="connsiteY21" fmla="*/ 3000375 h 3276600"/>
              <a:gd name="connsiteX22" fmla="*/ 1676400 w 1752600"/>
              <a:gd name="connsiteY22" fmla="*/ 2838450 h 3276600"/>
              <a:gd name="connsiteX23" fmla="*/ 1714500 w 1752600"/>
              <a:gd name="connsiteY23" fmla="*/ 2686050 h 3276600"/>
              <a:gd name="connsiteX24" fmla="*/ 1752600 w 1752600"/>
              <a:gd name="connsiteY24" fmla="*/ 2543175 h 3276600"/>
              <a:gd name="connsiteX25" fmla="*/ 1657350 w 1752600"/>
              <a:gd name="connsiteY25" fmla="*/ 2343150 h 3276600"/>
              <a:gd name="connsiteX26" fmla="*/ 1533525 w 1752600"/>
              <a:gd name="connsiteY26" fmla="*/ 2124075 h 3276600"/>
              <a:gd name="connsiteX27" fmla="*/ 1476375 w 1752600"/>
              <a:gd name="connsiteY27" fmla="*/ 1933575 h 3276600"/>
              <a:gd name="connsiteX28" fmla="*/ 1438275 w 1752600"/>
              <a:gd name="connsiteY28" fmla="*/ 1781175 h 3276600"/>
              <a:gd name="connsiteX29" fmla="*/ 1400175 w 1752600"/>
              <a:gd name="connsiteY29" fmla="*/ 1571625 h 3276600"/>
              <a:gd name="connsiteX30" fmla="*/ 1352550 w 1752600"/>
              <a:gd name="connsiteY30" fmla="*/ 1419225 h 3276600"/>
              <a:gd name="connsiteX31" fmla="*/ 1333500 w 1752600"/>
              <a:gd name="connsiteY31" fmla="*/ 1228725 h 3276600"/>
              <a:gd name="connsiteX32" fmla="*/ 1295400 w 1752600"/>
              <a:gd name="connsiteY32" fmla="*/ 1066800 h 3276600"/>
              <a:gd name="connsiteX33" fmla="*/ 1314450 w 1752600"/>
              <a:gd name="connsiteY33" fmla="*/ 790575 h 3276600"/>
              <a:gd name="connsiteX34" fmla="*/ 1304925 w 1752600"/>
              <a:gd name="connsiteY34" fmla="*/ 438150 h 3276600"/>
              <a:gd name="connsiteX35" fmla="*/ 1304925 w 1752600"/>
              <a:gd name="connsiteY35" fmla="*/ 85725 h 3276600"/>
              <a:gd name="connsiteX36" fmla="*/ 1000125 w 1752600"/>
              <a:gd name="connsiteY36" fmla="*/ 38100 h 3276600"/>
              <a:gd name="connsiteX37" fmla="*/ 695325 w 1752600"/>
              <a:gd name="connsiteY37" fmla="*/ 0 h 3276600"/>
              <a:gd name="connsiteX0" fmla="*/ 695325 w 1752600"/>
              <a:gd name="connsiteY0" fmla="*/ 0 h 3276600"/>
              <a:gd name="connsiteX1" fmla="*/ 695325 w 1752600"/>
              <a:gd name="connsiteY1" fmla="*/ 323850 h 3276600"/>
              <a:gd name="connsiteX2" fmla="*/ 676275 w 1752600"/>
              <a:gd name="connsiteY2" fmla="*/ 904875 h 3276600"/>
              <a:gd name="connsiteX3" fmla="*/ 628650 w 1752600"/>
              <a:gd name="connsiteY3" fmla="*/ 1381125 h 3276600"/>
              <a:gd name="connsiteX4" fmla="*/ 542925 w 1752600"/>
              <a:gd name="connsiteY4" fmla="*/ 1666875 h 3276600"/>
              <a:gd name="connsiteX5" fmla="*/ 400050 w 1752600"/>
              <a:gd name="connsiteY5" fmla="*/ 2076450 h 3276600"/>
              <a:gd name="connsiteX6" fmla="*/ 161925 w 1752600"/>
              <a:gd name="connsiteY6" fmla="*/ 2486025 h 3276600"/>
              <a:gd name="connsiteX7" fmla="*/ 38100 w 1752600"/>
              <a:gd name="connsiteY7" fmla="*/ 2733675 h 3276600"/>
              <a:gd name="connsiteX8" fmla="*/ 0 w 1752600"/>
              <a:gd name="connsiteY8" fmla="*/ 2924175 h 3276600"/>
              <a:gd name="connsiteX9" fmla="*/ 28575 w 1752600"/>
              <a:gd name="connsiteY9" fmla="*/ 3028950 h 3276600"/>
              <a:gd name="connsiteX10" fmla="*/ 171450 w 1752600"/>
              <a:gd name="connsiteY10" fmla="*/ 3057525 h 3276600"/>
              <a:gd name="connsiteX11" fmla="*/ 295275 w 1752600"/>
              <a:gd name="connsiteY11" fmla="*/ 3028950 h 3276600"/>
              <a:gd name="connsiteX12" fmla="*/ 421481 w 1752600"/>
              <a:gd name="connsiteY12" fmla="*/ 3031331 h 3276600"/>
              <a:gd name="connsiteX13" fmla="*/ 535781 w 1752600"/>
              <a:gd name="connsiteY13" fmla="*/ 3024187 h 3276600"/>
              <a:gd name="connsiteX14" fmla="*/ 700087 w 1752600"/>
              <a:gd name="connsiteY14" fmla="*/ 3017044 h 3276600"/>
              <a:gd name="connsiteX15" fmla="*/ 857250 w 1752600"/>
              <a:gd name="connsiteY15" fmla="*/ 3057525 h 3276600"/>
              <a:gd name="connsiteX16" fmla="*/ 1047750 w 1752600"/>
              <a:gd name="connsiteY16" fmla="*/ 3152775 h 3276600"/>
              <a:gd name="connsiteX17" fmla="*/ 1162050 w 1752600"/>
              <a:gd name="connsiteY17" fmla="*/ 3257550 h 3276600"/>
              <a:gd name="connsiteX18" fmla="*/ 1362075 w 1752600"/>
              <a:gd name="connsiteY18" fmla="*/ 3276600 h 3276600"/>
              <a:gd name="connsiteX19" fmla="*/ 1619250 w 1752600"/>
              <a:gd name="connsiteY19" fmla="*/ 3219450 h 3276600"/>
              <a:gd name="connsiteX20" fmla="*/ 1676400 w 1752600"/>
              <a:gd name="connsiteY20" fmla="*/ 3086100 h 3276600"/>
              <a:gd name="connsiteX21" fmla="*/ 1676400 w 1752600"/>
              <a:gd name="connsiteY21" fmla="*/ 3000375 h 3276600"/>
              <a:gd name="connsiteX22" fmla="*/ 1676400 w 1752600"/>
              <a:gd name="connsiteY22" fmla="*/ 2838450 h 3276600"/>
              <a:gd name="connsiteX23" fmla="*/ 1714500 w 1752600"/>
              <a:gd name="connsiteY23" fmla="*/ 2686050 h 3276600"/>
              <a:gd name="connsiteX24" fmla="*/ 1752600 w 1752600"/>
              <a:gd name="connsiteY24" fmla="*/ 2543175 h 3276600"/>
              <a:gd name="connsiteX25" fmla="*/ 1657350 w 1752600"/>
              <a:gd name="connsiteY25" fmla="*/ 2343150 h 3276600"/>
              <a:gd name="connsiteX26" fmla="*/ 1533525 w 1752600"/>
              <a:gd name="connsiteY26" fmla="*/ 2124075 h 3276600"/>
              <a:gd name="connsiteX27" fmla="*/ 1476375 w 1752600"/>
              <a:gd name="connsiteY27" fmla="*/ 1933575 h 3276600"/>
              <a:gd name="connsiteX28" fmla="*/ 1438275 w 1752600"/>
              <a:gd name="connsiteY28" fmla="*/ 1781175 h 3276600"/>
              <a:gd name="connsiteX29" fmla="*/ 1400175 w 1752600"/>
              <a:gd name="connsiteY29" fmla="*/ 1571625 h 3276600"/>
              <a:gd name="connsiteX30" fmla="*/ 1352550 w 1752600"/>
              <a:gd name="connsiteY30" fmla="*/ 1419225 h 3276600"/>
              <a:gd name="connsiteX31" fmla="*/ 1333500 w 1752600"/>
              <a:gd name="connsiteY31" fmla="*/ 1228725 h 3276600"/>
              <a:gd name="connsiteX32" fmla="*/ 1295400 w 1752600"/>
              <a:gd name="connsiteY32" fmla="*/ 1066800 h 3276600"/>
              <a:gd name="connsiteX33" fmla="*/ 1314450 w 1752600"/>
              <a:gd name="connsiteY33" fmla="*/ 790575 h 3276600"/>
              <a:gd name="connsiteX34" fmla="*/ 1304925 w 1752600"/>
              <a:gd name="connsiteY34" fmla="*/ 438150 h 3276600"/>
              <a:gd name="connsiteX35" fmla="*/ 1304925 w 1752600"/>
              <a:gd name="connsiteY35" fmla="*/ 85725 h 3276600"/>
              <a:gd name="connsiteX36" fmla="*/ 1000125 w 1752600"/>
              <a:gd name="connsiteY36" fmla="*/ 38100 h 3276600"/>
              <a:gd name="connsiteX37" fmla="*/ 695325 w 1752600"/>
              <a:gd name="connsiteY37" fmla="*/ 0 h 3276600"/>
              <a:gd name="connsiteX0" fmla="*/ 695325 w 1752600"/>
              <a:gd name="connsiteY0" fmla="*/ 0 h 3276600"/>
              <a:gd name="connsiteX1" fmla="*/ 695325 w 1752600"/>
              <a:gd name="connsiteY1" fmla="*/ 323850 h 3276600"/>
              <a:gd name="connsiteX2" fmla="*/ 676275 w 1752600"/>
              <a:gd name="connsiteY2" fmla="*/ 904875 h 3276600"/>
              <a:gd name="connsiteX3" fmla="*/ 628650 w 1752600"/>
              <a:gd name="connsiteY3" fmla="*/ 1381125 h 3276600"/>
              <a:gd name="connsiteX4" fmla="*/ 542925 w 1752600"/>
              <a:gd name="connsiteY4" fmla="*/ 1666875 h 3276600"/>
              <a:gd name="connsiteX5" fmla="*/ 400050 w 1752600"/>
              <a:gd name="connsiteY5" fmla="*/ 2076450 h 3276600"/>
              <a:gd name="connsiteX6" fmla="*/ 161925 w 1752600"/>
              <a:gd name="connsiteY6" fmla="*/ 2486025 h 3276600"/>
              <a:gd name="connsiteX7" fmla="*/ 38100 w 1752600"/>
              <a:gd name="connsiteY7" fmla="*/ 2733675 h 3276600"/>
              <a:gd name="connsiteX8" fmla="*/ 0 w 1752600"/>
              <a:gd name="connsiteY8" fmla="*/ 2924175 h 3276600"/>
              <a:gd name="connsiteX9" fmla="*/ 28575 w 1752600"/>
              <a:gd name="connsiteY9" fmla="*/ 3028950 h 3276600"/>
              <a:gd name="connsiteX10" fmla="*/ 171450 w 1752600"/>
              <a:gd name="connsiteY10" fmla="*/ 3057525 h 3276600"/>
              <a:gd name="connsiteX11" fmla="*/ 295275 w 1752600"/>
              <a:gd name="connsiteY11" fmla="*/ 3028950 h 3276600"/>
              <a:gd name="connsiteX12" fmla="*/ 421481 w 1752600"/>
              <a:gd name="connsiteY12" fmla="*/ 3031331 h 3276600"/>
              <a:gd name="connsiteX13" fmla="*/ 535781 w 1752600"/>
              <a:gd name="connsiteY13" fmla="*/ 3024187 h 3276600"/>
              <a:gd name="connsiteX14" fmla="*/ 700087 w 1752600"/>
              <a:gd name="connsiteY14" fmla="*/ 3017044 h 3276600"/>
              <a:gd name="connsiteX15" fmla="*/ 857250 w 1752600"/>
              <a:gd name="connsiteY15" fmla="*/ 3057525 h 3276600"/>
              <a:gd name="connsiteX16" fmla="*/ 1047750 w 1752600"/>
              <a:gd name="connsiteY16" fmla="*/ 3152775 h 3276600"/>
              <a:gd name="connsiteX17" fmla="*/ 1162050 w 1752600"/>
              <a:gd name="connsiteY17" fmla="*/ 3257550 h 3276600"/>
              <a:gd name="connsiteX18" fmla="*/ 1362075 w 1752600"/>
              <a:gd name="connsiteY18" fmla="*/ 3276600 h 3276600"/>
              <a:gd name="connsiteX19" fmla="*/ 1619250 w 1752600"/>
              <a:gd name="connsiteY19" fmla="*/ 3219450 h 3276600"/>
              <a:gd name="connsiteX20" fmla="*/ 1676400 w 1752600"/>
              <a:gd name="connsiteY20" fmla="*/ 3086100 h 3276600"/>
              <a:gd name="connsiteX21" fmla="*/ 1676400 w 1752600"/>
              <a:gd name="connsiteY21" fmla="*/ 3000375 h 3276600"/>
              <a:gd name="connsiteX22" fmla="*/ 1676400 w 1752600"/>
              <a:gd name="connsiteY22" fmla="*/ 2838450 h 3276600"/>
              <a:gd name="connsiteX23" fmla="*/ 1714500 w 1752600"/>
              <a:gd name="connsiteY23" fmla="*/ 2686050 h 3276600"/>
              <a:gd name="connsiteX24" fmla="*/ 1752600 w 1752600"/>
              <a:gd name="connsiteY24" fmla="*/ 2543175 h 3276600"/>
              <a:gd name="connsiteX25" fmla="*/ 1657350 w 1752600"/>
              <a:gd name="connsiteY25" fmla="*/ 2343150 h 3276600"/>
              <a:gd name="connsiteX26" fmla="*/ 1533525 w 1752600"/>
              <a:gd name="connsiteY26" fmla="*/ 2124075 h 3276600"/>
              <a:gd name="connsiteX27" fmla="*/ 1476375 w 1752600"/>
              <a:gd name="connsiteY27" fmla="*/ 1933575 h 3276600"/>
              <a:gd name="connsiteX28" fmla="*/ 1438275 w 1752600"/>
              <a:gd name="connsiteY28" fmla="*/ 1781175 h 3276600"/>
              <a:gd name="connsiteX29" fmla="*/ 1400175 w 1752600"/>
              <a:gd name="connsiteY29" fmla="*/ 1571625 h 3276600"/>
              <a:gd name="connsiteX30" fmla="*/ 1352550 w 1752600"/>
              <a:gd name="connsiteY30" fmla="*/ 1419225 h 3276600"/>
              <a:gd name="connsiteX31" fmla="*/ 1333500 w 1752600"/>
              <a:gd name="connsiteY31" fmla="*/ 1228725 h 3276600"/>
              <a:gd name="connsiteX32" fmla="*/ 1295400 w 1752600"/>
              <a:gd name="connsiteY32" fmla="*/ 1066800 h 3276600"/>
              <a:gd name="connsiteX33" fmla="*/ 1314450 w 1752600"/>
              <a:gd name="connsiteY33" fmla="*/ 790575 h 3276600"/>
              <a:gd name="connsiteX34" fmla="*/ 1304925 w 1752600"/>
              <a:gd name="connsiteY34" fmla="*/ 438150 h 3276600"/>
              <a:gd name="connsiteX35" fmla="*/ 1304925 w 1752600"/>
              <a:gd name="connsiteY35" fmla="*/ 85725 h 3276600"/>
              <a:gd name="connsiteX36" fmla="*/ 1000125 w 1752600"/>
              <a:gd name="connsiteY36" fmla="*/ 38100 h 3276600"/>
              <a:gd name="connsiteX37" fmla="*/ 695325 w 1752600"/>
              <a:gd name="connsiteY37" fmla="*/ 0 h 3276600"/>
              <a:gd name="connsiteX0" fmla="*/ 695325 w 1752600"/>
              <a:gd name="connsiteY0" fmla="*/ 0 h 3276600"/>
              <a:gd name="connsiteX1" fmla="*/ 695325 w 1752600"/>
              <a:gd name="connsiteY1" fmla="*/ 323850 h 3276600"/>
              <a:gd name="connsiteX2" fmla="*/ 676275 w 1752600"/>
              <a:gd name="connsiteY2" fmla="*/ 904875 h 3276600"/>
              <a:gd name="connsiteX3" fmla="*/ 628650 w 1752600"/>
              <a:gd name="connsiteY3" fmla="*/ 1381125 h 3276600"/>
              <a:gd name="connsiteX4" fmla="*/ 542925 w 1752600"/>
              <a:gd name="connsiteY4" fmla="*/ 1666875 h 3276600"/>
              <a:gd name="connsiteX5" fmla="*/ 400050 w 1752600"/>
              <a:gd name="connsiteY5" fmla="*/ 2076450 h 3276600"/>
              <a:gd name="connsiteX6" fmla="*/ 161925 w 1752600"/>
              <a:gd name="connsiteY6" fmla="*/ 2486025 h 3276600"/>
              <a:gd name="connsiteX7" fmla="*/ 38100 w 1752600"/>
              <a:gd name="connsiteY7" fmla="*/ 2733675 h 3276600"/>
              <a:gd name="connsiteX8" fmla="*/ 0 w 1752600"/>
              <a:gd name="connsiteY8" fmla="*/ 2924175 h 3276600"/>
              <a:gd name="connsiteX9" fmla="*/ 28575 w 1752600"/>
              <a:gd name="connsiteY9" fmla="*/ 3028950 h 3276600"/>
              <a:gd name="connsiteX10" fmla="*/ 171450 w 1752600"/>
              <a:gd name="connsiteY10" fmla="*/ 3057525 h 3276600"/>
              <a:gd name="connsiteX11" fmla="*/ 295275 w 1752600"/>
              <a:gd name="connsiteY11" fmla="*/ 3028950 h 3276600"/>
              <a:gd name="connsiteX12" fmla="*/ 421481 w 1752600"/>
              <a:gd name="connsiteY12" fmla="*/ 3031331 h 3276600"/>
              <a:gd name="connsiteX13" fmla="*/ 535781 w 1752600"/>
              <a:gd name="connsiteY13" fmla="*/ 3024187 h 3276600"/>
              <a:gd name="connsiteX14" fmla="*/ 700087 w 1752600"/>
              <a:gd name="connsiteY14" fmla="*/ 3017044 h 3276600"/>
              <a:gd name="connsiteX15" fmla="*/ 857250 w 1752600"/>
              <a:gd name="connsiteY15" fmla="*/ 3057525 h 3276600"/>
              <a:gd name="connsiteX16" fmla="*/ 1047750 w 1752600"/>
              <a:gd name="connsiteY16" fmla="*/ 3152775 h 3276600"/>
              <a:gd name="connsiteX17" fmla="*/ 1162050 w 1752600"/>
              <a:gd name="connsiteY17" fmla="*/ 3257550 h 3276600"/>
              <a:gd name="connsiteX18" fmla="*/ 1362075 w 1752600"/>
              <a:gd name="connsiteY18" fmla="*/ 3276600 h 3276600"/>
              <a:gd name="connsiteX19" fmla="*/ 1619250 w 1752600"/>
              <a:gd name="connsiteY19" fmla="*/ 3219450 h 3276600"/>
              <a:gd name="connsiteX20" fmla="*/ 1676400 w 1752600"/>
              <a:gd name="connsiteY20" fmla="*/ 3086100 h 3276600"/>
              <a:gd name="connsiteX21" fmla="*/ 1676400 w 1752600"/>
              <a:gd name="connsiteY21" fmla="*/ 3000375 h 3276600"/>
              <a:gd name="connsiteX22" fmla="*/ 1676400 w 1752600"/>
              <a:gd name="connsiteY22" fmla="*/ 2838450 h 3276600"/>
              <a:gd name="connsiteX23" fmla="*/ 1714500 w 1752600"/>
              <a:gd name="connsiteY23" fmla="*/ 2686050 h 3276600"/>
              <a:gd name="connsiteX24" fmla="*/ 1752600 w 1752600"/>
              <a:gd name="connsiteY24" fmla="*/ 2543175 h 3276600"/>
              <a:gd name="connsiteX25" fmla="*/ 1657350 w 1752600"/>
              <a:gd name="connsiteY25" fmla="*/ 2343150 h 3276600"/>
              <a:gd name="connsiteX26" fmla="*/ 1533525 w 1752600"/>
              <a:gd name="connsiteY26" fmla="*/ 2124075 h 3276600"/>
              <a:gd name="connsiteX27" fmla="*/ 1476375 w 1752600"/>
              <a:gd name="connsiteY27" fmla="*/ 1933575 h 3276600"/>
              <a:gd name="connsiteX28" fmla="*/ 1438275 w 1752600"/>
              <a:gd name="connsiteY28" fmla="*/ 1781175 h 3276600"/>
              <a:gd name="connsiteX29" fmla="*/ 1400175 w 1752600"/>
              <a:gd name="connsiteY29" fmla="*/ 1571625 h 3276600"/>
              <a:gd name="connsiteX30" fmla="*/ 1352550 w 1752600"/>
              <a:gd name="connsiteY30" fmla="*/ 1419225 h 3276600"/>
              <a:gd name="connsiteX31" fmla="*/ 1333500 w 1752600"/>
              <a:gd name="connsiteY31" fmla="*/ 1228725 h 3276600"/>
              <a:gd name="connsiteX32" fmla="*/ 1295400 w 1752600"/>
              <a:gd name="connsiteY32" fmla="*/ 1066800 h 3276600"/>
              <a:gd name="connsiteX33" fmla="*/ 1314450 w 1752600"/>
              <a:gd name="connsiteY33" fmla="*/ 790575 h 3276600"/>
              <a:gd name="connsiteX34" fmla="*/ 1304925 w 1752600"/>
              <a:gd name="connsiteY34" fmla="*/ 438150 h 3276600"/>
              <a:gd name="connsiteX35" fmla="*/ 1304925 w 1752600"/>
              <a:gd name="connsiteY35" fmla="*/ 85725 h 3276600"/>
              <a:gd name="connsiteX36" fmla="*/ 1000125 w 1752600"/>
              <a:gd name="connsiteY36" fmla="*/ 38100 h 3276600"/>
              <a:gd name="connsiteX37" fmla="*/ 695325 w 1752600"/>
              <a:gd name="connsiteY37" fmla="*/ 0 h 3276600"/>
              <a:gd name="connsiteX0" fmla="*/ 695325 w 1752600"/>
              <a:gd name="connsiteY0" fmla="*/ 0 h 3276600"/>
              <a:gd name="connsiteX1" fmla="*/ 695325 w 1752600"/>
              <a:gd name="connsiteY1" fmla="*/ 323850 h 3276600"/>
              <a:gd name="connsiteX2" fmla="*/ 676275 w 1752600"/>
              <a:gd name="connsiteY2" fmla="*/ 904875 h 3276600"/>
              <a:gd name="connsiteX3" fmla="*/ 628650 w 1752600"/>
              <a:gd name="connsiteY3" fmla="*/ 1381125 h 3276600"/>
              <a:gd name="connsiteX4" fmla="*/ 542925 w 1752600"/>
              <a:gd name="connsiteY4" fmla="*/ 1666875 h 3276600"/>
              <a:gd name="connsiteX5" fmla="*/ 400050 w 1752600"/>
              <a:gd name="connsiteY5" fmla="*/ 2076450 h 3276600"/>
              <a:gd name="connsiteX6" fmla="*/ 161925 w 1752600"/>
              <a:gd name="connsiteY6" fmla="*/ 2486025 h 3276600"/>
              <a:gd name="connsiteX7" fmla="*/ 38100 w 1752600"/>
              <a:gd name="connsiteY7" fmla="*/ 2733675 h 3276600"/>
              <a:gd name="connsiteX8" fmla="*/ 0 w 1752600"/>
              <a:gd name="connsiteY8" fmla="*/ 2924175 h 3276600"/>
              <a:gd name="connsiteX9" fmla="*/ 28575 w 1752600"/>
              <a:gd name="connsiteY9" fmla="*/ 3028950 h 3276600"/>
              <a:gd name="connsiteX10" fmla="*/ 171450 w 1752600"/>
              <a:gd name="connsiteY10" fmla="*/ 3057525 h 3276600"/>
              <a:gd name="connsiteX11" fmla="*/ 295275 w 1752600"/>
              <a:gd name="connsiteY11" fmla="*/ 3028950 h 3276600"/>
              <a:gd name="connsiteX12" fmla="*/ 421481 w 1752600"/>
              <a:gd name="connsiteY12" fmla="*/ 3031331 h 3276600"/>
              <a:gd name="connsiteX13" fmla="*/ 535781 w 1752600"/>
              <a:gd name="connsiteY13" fmla="*/ 3024187 h 3276600"/>
              <a:gd name="connsiteX14" fmla="*/ 700087 w 1752600"/>
              <a:gd name="connsiteY14" fmla="*/ 3017044 h 3276600"/>
              <a:gd name="connsiteX15" fmla="*/ 857250 w 1752600"/>
              <a:gd name="connsiteY15" fmla="*/ 3057525 h 3276600"/>
              <a:gd name="connsiteX16" fmla="*/ 1047750 w 1752600"/>
              <a:gd name="connsiteY16" fmla="*/ 3152775 h 3276600"/>
              <a:gd name="connsiteX17" fmla="*/ 1162050 w 1752600"/>
              <a:gd name="connsiteY17" fmla="*/ 3257550 h 3276600"/>
              <a:gd name="connsiteX18" fmla="*/ 1362075 w 1752600"/>
              <a:gd name="connsiteY18" fmla="*/ 3276600 h 3276600"/>
              <a:gd name="connsiteX19" fmla="*/ 1619250 w 1752600"/>
              <a:gd name="connsiteY19" fmla="*/ 3219450 h 3276600"/>
              <a:gd name="connsiteX20" fmla="*/ 1676400 w 1752600"/>
              <a:gd name="connsiteY20" fmla="*/ 3086100 h 3276600"/>
              <a:gd name="connsiteX21" fmla="*/ 1676400 w 1752600"/>
              <a:gd name="connsiteY21" fmla="*/ 3000375 h 3276600"/>
              <a:gd name="connsiteX22" fmla="*/ 1676400 w 1752600"/>
              <a:gd name="connsiteY22" fmla="*/ 2838450 h 3276600"/>
              <a:gd name="connsiteX23" fmla="*/ 1714500 w 1752600"/>
              <a:gd name="connsiteY23" fmla="*/ 2686050 h 3276600"/>
              <a:gd name="connsiteX24" fmla="*/ 1752600 w 1752600"/>
              <a:gd name="connsiteY24" fmla="*/ 2543175 h 3276600"/>
              <a:gd name="connsiteX25" fmla="*/ 1657350 w 1752600"/>
              <a:gd name="connsiteY25" fmla="*/ 2343150 h 3276600"/>
              <a:gd name="connsiteX26" fmla="*/ 1533525 w 1752600"/>
              <a:gd name="connsiteY26" fmla="*/ 2124075 h 3276600"/>
              <a:gd name="connsiteX27" fmla="*/ 1476375 w 1752600"/>
              <a:gd name="connsiteY27" fmla="*/ 1933575 h 3276600"/>
              <a:gd name="connsiteX28" fmla="*/ 1438275 w 1752600"/>
              <a:gd name="connsiteY28" fmla="*/ 1781175 h 3276600"/>
              <a:gd name="connsiteX29" fmla="*/ 1400175 w 1752600"/>
              <a:gd name="connsiteY29" fmla="*/ 1571625 h 3276600"/>
              <a:gd name="connsiteX30" fmla="*/ 1352550 w 1752600"/>
              <a:gd name="connsiteY30" fmla="*/ 1419225 h 3276600"/>
              <a:gd name="connsiteX31" fmla="*/ 1333500 w 1752600"/>
              <a:gd name="connsiteY31" fmla="*/ 1228725 h 3276600"/>
              <a:gd name="connsiteX32" fmla="*/ 1295400 w 1752600"/>
              <a:gd name="connsiteY32" fmla="*/ 1066800 h 3276600"/>
              <a:gd name="connsiteX33" fmla="*/ 1314450 w 1752600"/>
              <a:gd name="connsiteY33" fmla="*/ 790575 h 3276600"/>
              <a:gd name="connsiteX34" fmla="*/ 1304925 w 1752600"/>
              <a:gd name="connsiteY34" fmla="*/ 438150 h 3276600"/>
              <a:gd name="connsiteX35" fmla="*/ 1304925 w 1752600"/>
              <a:gd name="connsiteY35" fmla="*/ 85725 h 3276600"/>
              <a:gd name="connsiteX36" fmla="*/ 1000125 w 1752600"/>
              <a:gd name="connsiteY36" fmla="*/ 38100 h 3276600"/>
              <a:gd name="connsiteX37" fmla="*/ 695325 w 1752600"/>
              <a:gd name="connsiteY37" fmla="*/ 0 h 3276600"/>
              <a:gd name="connsiteX0" fmla="*/ 695325 w 1752600"/>
              <a:gd name="connsiteY0" fmla="*/ 0 h 3276600"/>
              <a:gd name="connsiteX1" fmla="*/ 695325 w 1752600"/>
              <a:gd name="connsiteY1" fmla="*/ 323850 h 3276600"/>
              <a:gd name="connsiteX2" fmla="*/ 676275 w 1752600"/>
              <a:gd name="connsiteY2" fmla="*/ 904875 h 3276600"/>
              <a:gd name="connsiteX3" fmla="*/ 628650 w 1752600"/>
              <a:gd name="connsiteY3" fmla="*/ 1381125 h 3276600"/>
              <a:gd name="connsiteX4" fmla="*/ 542925 w 1752600"/>
              <a:gd name="connsiteY4" fmla="*/ 1666875 h 3276600"/>
              <a:gd name="connsiteX5" fmla="*/ 400050 w 1752600"/>
              <a:gd name="connsiteY5" fmla="*/ 2076450 h 3276600"/>
              <a:gd name="connsiteX6" fmla="*/ 161925 w 1752600"/>
              <a:gd name="connsiteY6" fmla="*/ 2486025 h 3276600"/>
              <a:gd name="connsiteX7" fmla="*/ 38100 w 1752600"/>
              <a:gd name="connsiteY7" fmla="*/ 2733675 h 3276600"/>
              <a:gd name="connsiteX8" fmla="*/ 0 w 1752600"/>
              <a:gd name="connsiteY8" fmla="*/ 2924175 h 3276600"/>
              <a:gd name="connsiteX9" fmla="*/ 28575 w 1752600"/>
              <a:gd name="connsiteY9" fmla="*/ 3028950 h 3276600"/>
              <a:gd name="connsiteX10" fmla="*/ 171450 w 1752600"/>
              <a:gd name="connsiteY10" fmla="*/ 3057525 h 3276600"/>
              <a:gd name="connsiteX11" fmla="*/ 295275 w 1752600"/>
              <a:gd name="connsiteY11" fmla="*/ 3028950 h 3276600"/>
              <a:gd name="connsiteX12" fmla="*/ 421481 w 1752600"/>
              <a:gd name="connsiteY12" fmla="*/ 3031331 h 3276600"/>
              <a:gd name="connsiteX13" fmla="*/ 535781 w 1752600"/>
              <a:gd name="connsiteY13" fmla="*/ 3024187 h 3276600"/>
              <a:gd name="connsiteX14" fmla="*/ 700087 w 1752600"/>
              <a:gd name="connsiteY14" fmla="*/ 3017044 h 3276600"/>
              <a:gd name="connsiteX15" fmla="*/ 857250 w 1752600"/>
              <a:gd name="connsiteY15" fmla="*/ 3057525 h 3276600"/>
              <a:gd name="connsiteX16" fmla="*/ 1047750 w 1752600"/>
              <a:gd name="connsiteY16" fmla="*/ 3152775 h 3276600"/>
              <a:gd name="connsiteX17" fmla="*/ 1162050 w 1752600"/>
              <a:gd name="connsiteY17" fmla="*/ 3257550 h 3276600"/>
              <a:gd name="connsiteX18" fmla="*/ 1362075 w 1752600"/>
              <a:gd name="connsiteY18" fmla="*/ 3276600 h 3276600"/>
              <a:gd name="connsiteX19" fmla="*/ 1619250 w 1752600"/>
              <a:gd name="connsiteY19" fmla="*/ 3219450 h 3276600"/>
              <a:gd name="connsiteX20" fmla="*/ 1676400 w 1752600"/>
              <a:gd name="connsiteY20" fmla="*/ 3086100 h 3276600"/>
              <a:gd name="connsiteX21" fmla="*/ 1676400 w 1752600"/>
              <a:gd name="connsiteY21" fmla="*/ 3000375 h 3276600"/>
              <a:gd name="connsiteX22" fmla="*/ 1676400 w 1752600"/>
              <a:gd name="connsiteY22" fmla="*/ 2838450 h 3276600"/>
              <a:gd name="connsiteX23" fmla="*/ 1714500 w 1752600"/>
              <a:gd name="connsiteY23" fmla="*/ 2686050 h 3276600"/>
              <a:gd name="connsiteX24" fmla="*/ 1752600 w 1752600"/>
              <a:gd name="connsiteY24" fmla="*/ 2543175 h 3276600"/>
              <a:gd name="connsiteX25" fmla="*/ 1657350 w 1752600"/>
              <a:gd name="connsiteY25" fmla="*/ 2343150 h 3276600"/>
              <a:gd name="connsiteX26" fmla="*/ 1533525 w 1752600"/>
              <a:gd name="connsiteY26" fmla="*/ 2124075 h 3276600"/>
              <a:gd name="connsiteX27" fmla="*/ 1476375 w 1752600"/>
              <a:gd name="connsiteY27" fmla="*/ 1933575 h 3276600"/>
              <a:gd name="connsiteX28" fmla="*/ 1438275 w 1752600"/>
              <a:gd name="connsiteY28" fmla="*/ 1781175 h 3276600"/>
              <a:gd name="connsiteX29" fmla="*/ 1400175 w 1752600"/>
              <a:gd name="connsiteY29" fmla="*/ 1571625 h 3276600"/>
              <a:gd name="connsiteX30" fmla="*/ 1352550 w 1752600"/>
              <a:gd name="connsiteY30" fmla="*/ 1419225 h 3276600"/>
              <a:gd name="connsiteX31" fmla="*/ 1333500 w 1752600"/>
              <a:gd name="connsiteY31" fmla="*/ 1228725 h 3276600"/>
              <a:gd name="connsiteX32" fmla="*/ 1295400 w 1752600"/>
              <a:gd name="connsiteY32" fmla="*/ 1066800 h 3276600"/>
              <a:gd name="connsiteX33" fmla="*/ 1314450 w 1752600"/>
              <a:gd name="connsiteY33" fmla="*/ 790575 h 3276600"/>
              <a:gd name="connsiteX34" fmla="*/ 1304925 w 1752600"/>
              <a:gd name="connsiteY34" fmla="*/ 438150 h 3276600"/>
              <a:gd name="connsiteX35" fmla="*/ 1304925 w 1752600"/>
              <a:gd name="connsiteY35" fmla="*/ 85725 h 3276600"/>
              <a:gd name="connsiteX36" fmla="*/ 1000125 w 1752600"/>
              <a:gd name="connsiteY36" fmla="*/ 38100 h 3276600"/>
              <a:gd name="connsiteX37" fmla="*/ 695325 w 1752600"/>
              <a:gd name="connsiteY37" fmla="*/ 0 h 3276600"/>
              <a:gd name="connsiteX0" fmla="*/ 695325 w 1752600"/>
              <a:gd name="connsiteY0" fmla="*/ 0 h 3276600"/>
              <a:gd name="connsiteX1" fmla="*/ 695325 w 1752600"/>
              <a:gd name="connsiteY1" fmla="*/ 323850 h 3276600"/>
              <a:gd name="connsiteX2" fmla="*/ 676275 w 1752600"/>
              <a:gd name="connsiteY2" fmla="*/ 904875 h 3276600"/>
              <a:gd name="connsiteX3" fmla="*/ 628650 w 1752600"/>
              <a:gd name="connsiteY3" fmla="*/ 1381125 h 3276600"/>
              <a:gd name="connsiteX4" fmla="*/ 542925 w 1752600"/>
              <a:gd name="connsiteY4" fmla="*/ 1666875 h 3276600"/>
              <a:gd name="connsiteX5" fmla="*/ 400050 w 1752600"/>
              <a:gd name="connsiteY5" fmla="*/ 2076450 h 3276600"/>
              <a:gd name="connsiteX6" fmla="*/ 161925 w 1752600"/>
              <a:gd name="connsiteY6" fmla="*/ 2486025 h 3276600"/>
              <a:gd name="connsiteX7" fmla="*/ 38100 w 1752600"/>
              <a:gd name="connsiteY7" fmla="*/ 2733675 h 3276600"/>
              <a:gd name="connsiteX8" fmla="*/ 0 w 1752600"/>
              <a:gd name="connsiteY8" fmla="*/ 2924175 h 3276600"/>
              <a:gd name="connsiteX9" fmla="*/ 28575 w 1752600"/>
              <a:gd name="connsiteY9" fmla="*/ 3028950 h 3276600"/>
              <a:gd name="connsiteX10" fmla="*/ 171450 w 1752600"/>
              <a:gd name="connsiteY10" fmla="*/ 3057525 h 3276600"/>
              <a:gd name="connsiteX11" fmla="*/ 295275 w 1752600"/>
              <a:gd name="connsiteY11" fmla="*/ 3028950 h 3276600"/>
              <a:gd name="connsiteX12" fmla="*/ 421481 w 1752600"/>
              <a:gd name="connsiteY12" fmla="*/ 3031331 h 3276600"/>
              <a:gd name="connsiteX13" fmla="*/ 535781 w 1752600"/>
              <a:gd name="connsiteY13" fmla="*/ 3024187 h 3276600"/>
              <a:gd name="connsiteX14" fmla="*/ 700087 w 1752600"/>
              <a:gd name="connsiteY14" fmla="*/ 3017044 h 3276600"/>
              <a:gd name="connsiteX15" fmla="*/ 857250 w 1752600"/>
              <a:gd name="connsiteY15" fmla="*/ 3057525 h 3276600"/>
              <a:gd name="connsiteX16" fmla="*/ 1047750 w 1752600"/>
              <a:gd name="connsiteY16" fmla="*/ 3152775 h 3276600"/>
              <a:gd name="connsiteX17" fmla="*/ 1162050 w 1752600"/>
              <a:gd name="connsiteY17" fmla="*/ 3257550 h 3276600"/>
              <a:gd name="connsiteX18" fmla="*/ 1362075 w 1752600"/>
              <a:gd name="connsiteY18" fmla="*/ 3276600 h 3276600"/>
              <a:gd name="connsiteX19" fmla="*/ 1619250 w 1752600"/>
              <a:gd name="connsiteY19" fmla="*/ 3219450 h 3276600"/>
              <a:gd name="connsiteX20" fmla="*/ 1676400 w 1752600"/>
              <a:gd name="connsiteY20" fmla="*/ 3086100 h 3276600"/>
              <a:gd name="connsiteX21" fmla="*/ 1676400 w 1752600"/>
              <a:gd name="connsiteY21" fmla="*/ 3000375 h 3276600"/>
              <a:gd name="connsiteX22" fmla="*/ 1676400 w 1752600"/>
              <a:gd name="connsiteY22" fmla="*/ 2838450 h 3276600"/>
              <a:gd name="connsiteX23" fmla="*/ 1714500 w 1752600"/>
              <a:gd name="connsiteY23" fmla="*/ 2686050 h 3276600"/>
              <a:gd name="connsiteX24" fmla="*/ 1752600 w 1752600"/>
              <a:gd name="connsiteY24" fmla="*/ 2543175 h 3276600"/>
              <a:gd name="connsiteX25" fmla="*/ 1657350 w 1752600"/>
              <a:gd name="connsiteY25" fmla="*/ 2343150 h 3276600"/>
              <a:gd name="connsiteX26" fmla="*/ 1533525 w 1752600"/>
              <a:gd name="connsiteY26" fmla="*/ 2124075 h 3276600"/>
              <a:gd name="connsiteX27" fmla="*/ 1476375 w 1752600"/>
              <a:gd name="connsiteY27" fmla="*/ 1933575 h 3276600"/>
              <a:gd name="connsiteX28" fmla="*/ 1438275 w 1752600"/>
              <a:gd name="connsiteY28" fmla="*/ 1781175 h 3276600"/>
              <a:gd name="connsiteX29" fmla="*/ 1400175 w 1752600"/>
              <a:gd name="connsiteY29" fmla="*/ 1571625 h 3276600"/>
              <a:gd name="connsiteX30" fmla="*/ 1352550 w 1752600"/>
              <a:gd name="connsiteY30" fmla="*/ 1419225 h 3276600"/>
              <a:gd name="connsiteX31" fmla="*/ 1333500 w 1752600"/>
              <a:gd name="connsiteY31" fmla="*/ 1228725 h 3276600"/>
              <a:gd name="connsiteX32" fmla="*/ 1295400 w 1752600"/>
              <a:gd name="connsiteY32" fmla="*/ 1066800 h 3276600"/>
              <a:gd name="connsiteX33" fmla="*/ 1314450 w 1752600"/>
              <a:gd name="connsiteY33" fmla="*/ 790575 h 3276600"/>
              <a:gd name="connsiteX34" fmla="*/ 1304925 w 1752600"/>
              <a:gd name="connsiteY34" fmla="*/ 438150 h 3276600"/>
              <a:gd name="connsiteX35" fmla="*/ 1304925 w 1752600"/>
              <a:gd name="connsiteY35" fmla="*/ 85725 h 3276600"/>
              <a:gd name="connsiteX36" fmla="*/ 1000125 w 1752600"/>
              <a:gd name="connsiteY36" fmla="*/ 38100 h 3276600"/>
              <a:gd name="connsiteX37" fmla="*/ 695325 w 1752600"/>
              <a:gd name="connsiteY37" fmla="*/ 0 h 3276600"/>
              <a:gd name="connsiteX0" fmla="*/ 695325 w 1752600"/>
              <a:gd name="connsiteY0" fmla="*/ 0 h 3276600"/>
              <a:gd name="connsiteX1" fmla="*/ 695325 w 1752600"/>
              <a:gd name="connsiteY1" fmla="*/ 323850 h 3276600"/>
              <a:gd name="connsiteX2" fmla="*/ 676275 w 1752600"/>
              <a:gd name="connsiteY2" fmla="*/ 904875 h 3276600"/>
              <a:gd name="connsiteX3" fmla="*/ 628650 w 1752600"/>
              <a:gd name="connsiteY3" fmla="*/ 1381125 h 3276600"/>
              <a:gd name="connsiteX4" fmla="*/ 542925 w 1752600"/>
              <a:gd name="connsiteY4" fmla="*/ 1666875 h 3276600"/>
              <a:gd name="connsiteX5" fmla="*/ 400050 w 1752600"/>
              <a:gd name="connsiteY5" fmla="*/ 2076450 h 3276600"/>
              <a:gd name="connsiteX6" fmla="*/ 161925 w 1752600"/>
              <a:gd name="connsiteY6" fmla="*/ 2486025 h 3276600"/>
              <a:gd name="connsiteX7" fmla="*/ 38100 w 1752600"/>
              <a:gd name="connsiteY7" fmla="*/ 2733675 h 3276600"/>
              <a:gd name="connsiteX8" fmla="*/ 0 w 1752600"/>
              <a:gd name="connsiteY8" fmla="*/ 2924175 h 3276600"/>
              <a:gd name="connsiteX9" fmla="*/ 28575 w 1752600"/>
              <a:gd name="connsiteY9" fmla="*/ 3028950 h 3276600"/>
              <a:gd name="connsiteX10" fmla="*/ 171450 w 1752600"/>
              <a:gd name="connsiteY10" fmla="*/ 3057525 h 3276600"/>
              <a:gd name="connsiteX11" fmla="*/ 295275 w 1752600"/>
              <a:gd name="connsiteY11" fmla="*/ 3028950 h 3276600"/>
              <a:gd name="connsiteX12" fmla="*/ 421481 w 1752600"/>
              <a:gd name="connsiteY12" fmla="*/ 3031331 h 3276600"/>
              <a:gd name="connsiteX13" fmla="*/ 535781 w 1752600"/>
              <a:gd name="connsiteY13" fmla="*/ 3024187 h 3276600"/>
              <a:gd name="connsiteX14" fmla="*/ 700087 w 1752600"/>
              <a:gd name="connsiteY14" fmla="*/ 3017044 h 3276600"/>
              <a:gd name="connsiteX15" fmla="*/ 857250 w 1752600"/>
              <a:gd name="connsiteY15" fmla="*/ 3057525 h 3276600"/>
              <a:gd name="connsiteX16" fmla="*/ 1047750 w 1752600"/>
              <a:gd name="connsiteY16" fmla="*/ 3152775 h 3276600"/>
              <a:gd name="connsiteX17" fmla="*/ 1162050 w 1752600"/>
              <a:gd name="connsiteY17" fmla="*/ 3257550 h 3276600"/>
              <a:gd name="connsiteX18" fmla="*/ 1362075 w 1752600"/>
              <a:gd name="connsiteY18" fmla="*/ 3276600 h 3276600"/>
              <a:gd name="connsiteX19" fmla="*/ 1619250 w 1752600"/>
              <a:gd name="connsiteY19" fmla="*/ 3219450 h 3276600"/>
              <a:gd name="connsiteX20" fmla="*/ 1676400 w 1752600"/>
              <a:gd name="connsiteY20" fmla="*/ 3086100 h 3276600"/>
              <a:gd name="connsiteX21" fmla="*/ 1676400 w 1752600"/>
              <a:gd name="connsiteY21" fmla="*/ 3000375 h 3276600"/>
              <a:gd name="connsiteX22" fmla="*/ 1676400 w 1752600"/>
              <a:gd name="connsiteY22" fmla="*/ 2838450 h 3276600"/>
              <a:gd name="connsiteX23" fmla="*/ 1714500 w 1752600"/>
              <a:gd name="connsiteY23" fmla="*/ 2686050 h 3276600"/>
              <a:gd name="connsiteX24" fmla="*/ 1752600 w 1752600"/>
              <a:gd name="connsiteY24" fmla="*/ 2543175 h 3276600"/>
              <a:gd name="connsiteX25" fmla="*/ 1657350 w 1752600"/>
              <a:gd name="connsiteY25" fmla="*/ 2343150 h 3276600"/>
              <a:gd name="connsiteX26" fmla="*/ 1533525 w 1752600"/>
              <a:gd name="connsiteY26" fmla="*/ 2124075 h 3276600"/>
              <a:gd name="connsiteX27" fmla="*/ 1476375 w 1752600"/>
              <a:gd name="connsiteY27" fmla="*/ 1933575 h 3276600"/>
              <a:gd name="connsiteX28" fmla="*/ 1438275 w 1752600"/>
              <a:gd name="connsiteY28" fmla="*/ 1781175 h 3276600"/>
              <a:gd name="connsiteX29" fmla="*/ 1400175 w 1752600"/>
              <a:gd name="connsiteY29" fmla="*/ 1571625 h 3276600"/>
              <a:gd name="connsiteX30" fmla="*/ 1352550 w 1752600"/>
              <a:gd name="connsiteY30" fmla="*/ 1419225 h 3276600"/>
              <a:gd name="connsiteX31" fmla="*/ 1333500 w 1752600"/>
              <a:gd name="connsiteY31" fmla="*/ 1228725 h 3276600"/>
              <a:gd name="connsiteX32" fmla="*/ 1295400 w 1752600"/>
              <a:gd name="connsiteY32" fmla="*/ 1066800 h 3276600"/>
              <a:gd name="connsiteX33" fmla="*/ 1314450 w 1752600"/>
              <a:gd name="connsiteY33" fmla="*/ 790575 h 3276600"/>
              <a:gd name="connsiteX34" fmla="*/ 1304925 w 1752600"/>
              <a:gd name="connsiteY34" fmla="*/ 438150 h 3276600"/>
              <a:gd name="connsiteX35" fmla="*/ 1304925 w 1752600"/>
              <a:gd name="connsiteY35" fmla="*/ 85725 h 3276600"/>
              <a:gd name="connsiteX36" fmla="*/ 1000125 w 1752600"/>
              <a:gd name="connsiteY36" fmla="*/ 38100 h 3276600"/>
              <a:gd name="connsiteX37" fmla="*/ 695325 w 1752600"/>
              <a:gd name="connsiteY37" fmla="*/ 0 h 3276600"/>
              <a:gd name="connsiteX0" fmla="*/ 695325 w 1752600"/>
              <a:gd name="connsiteY0" fmla="*/ 0 h 3276600"/>
              <a:gd name="connsiteX1" fmla="*/ 695325 w 1752600"/>
              <a:gd name="connsiteY1" fmla="*/ 323850 h 3276600"/>
              <a:gd name="connsiteX2" fmla="*/ 676275 w 1752600"/>
              <a:gd name="connsiteY2" fmla="*/ 904875 h 3276600"/>
              <a:gd name="connsiteX3" fmla="*/ 628650 w 1752600"/>
              <a:gd name="connsiteY3" fmla="*/ 1381125 h 3276600"/>
              <a:gd name="connsiteX4" fmla="*/ 542925 w 1752600"/>
              <a:gd name="connsiteY4" fmla="*/ 1666875 h 3276600"/>
              <a:gd name="connsiteX5" fmla="*/ 400050 w 1752600"/>
              <a:gd name="connsiteY5" fmla="*/ 2076450 h 3276600"/>
              <a:gd name="connsiteX6" fmla="*/ 161925 w 1752600"/>
              <a:gd name="connsiteY6" fmla="*/ 2486025 h 3276600"/>
              <a:gd name="connsiteX7" fmla="*/ 38100 w 1752600"/>
              <a:gd name="connsiteY7" fmla="*/ 2733675 h 3276600"/>
              <a:gd name="connsiteX8" fmla="*/ 0 w 1752600"/>
              <a:gd name="connsiteY8" fmla="*/ 2924175 h 3276600"/>
              <a:gd name="connsiteX9" fmla="*/ 28575 w 1752600"/>
              <a:gd name="connsiteY9" fmla="*/ 3028950 h 3276600"/>
              <a:gd name="connsiteX10" fmla="*/ 171450 w 1752600"/>
              <a:gd name="connsiteY10" fmla="*/ 3057525 h 3276600"/>
              <a:gd name="connsiteX11" fmla="*/ 295275 w 1752600"/>
              <a:gd name="connsiteY11" fmla="*/ 3028950 h 3276600"/>
              <a:gd name="connsiteX12" fmla="*/ 421481 w 1752600"/>
              <a:gd name="connsiteY12" fmla="*/ 3031331 h 3276600"/>
              <a:gd name="connsiteX13" fmla="*/ 535781 w 1752600"/>
              <a:gd name="connsiteY13" fmla="*/ 3024187 h 3276600"/>
              <a:gd name="connsiteX14" fmla="*/ 700087 w 1752600"/>
              <a:gd name="connsiteY14" fmla="*/ 3017044 h 3276600"/>
              <a:gd name="connsiteX15" fmla="*/ 857250 w 1752600"/>
              <a:gd name="connsiteY15" fmla="*/ 3057525 h 3276600"/>
              <a:gd name="connsiteX16" fmla="*/ 1047750 w 1752600"/>
              <a:gd name="connsiteY16" fmla="*/ 3152775 h 3276600"/>
              <a:gd name="connsiteX17" fmla="*/ 1162050 w 1752600"/>
              <a:gd name="connsiteY17" fmla="*/ 3257550 h 3276600"/>
              <a:gd name="connsiteX18" fmla="*/ 1362075 w 1752600"/>
              <a:gd name="connsiteY18" fmla="*/ 3276600 h 3276600"/>
              <a:gd name="connsiteX19" fmla="*/ 1619250 w 1752600"/>
              <a:gd name="connsiteY19" fmla="*/ 3219450 h 3276600"/>
              <a:gd name="connsiteX20" fmla="*/ 1676400 w 1752600"/>
              <a:gd name="connsiteY20" fmla="*/ 3086100 h 3276600"/>
              <a:gd name="connsiteX21" fmla="*/ 1676400 w 1752600"/>
              <a:gd name="connsiteY21" fmla="*/ 3000375 h 3276600"/>
              <a:gd name="connsiteX22" fmla="*/ 1676400 w 1752600"/>
              <a:gd name="connsiteY22" fmla="*/ 2838450 h 3276600"/>
              <a:gd name="connsiteX23" fmla="*/ 1714500 w 1752600"/>
              <a:gd name="connsiteY23" fmla="*/ 2686050 h 3276600"/>
              <a:gd name="connsiteX24" fmla="*/ 1752600 w 1752600"/>
              <a:gd name="connsiteY24" fmla="*/ 2543175 h 3276600"/>
              <a:gd name="connsiteX25" fmla="*/ 1657350 w 1752600"/>
              <a:gd name="connsiteY25" fmla="*/ 2343150 h 3276600"/>
              <a:gd name="connsiteX26" fmla="*/ 1533525 w 1752600"/>
              <a:gd name="connsiteY26" fmla="*/ 2124075 h 3276600"/>
              <a:gd name="connsiteX27" fmla="*/ 1476375 w 1752600"/>
              <a:gd name="connsiteY27" fmla="*/ 1933575 h 3276600"/>
              <a:gd name="connsiteX28" fmla="*/ 1438275 w 1752600"/>
              <a:gd name="connsiteY28" fmla="*/ 1781175 h 3276600"/>
              <a:gd name="connsiteX29" fmla="*/ 1400175 w 1752600"/>
              <a:gd name="connsiteY29" fmla="*/ 1571625 h 3276600"/>
              <a:gd name="connsiteX30" fmla="*/ 1352550 w 1752600"/>
              <a:gd name="connsiteY30" fmla="*/ 1419225 h 3276600"/>
              <a:gd name="connsiteX31" fmla="*/ 1333500 w 1752600"/>
              <a:gd name="connsiteY31" fmla="*/ 1228725 h 3276600"/>
              <a:gd name="connsiteX32" fmla="*/ 1295400 w 1752600"/>
              <a:gd name="connsiteY32" fmla="*/ 1066800 h 3276600"/>
              <a:gd name="connsiteX33" fmla="*/ 1314450 w 1752600"/>
              <a:gd name="connsiteY33" fmla="*/ 790575 h 3276600"/>
              <a:gd name="connsiteX34" fmla="*/ 1304925 w 1752600"/>
              <a:gd name="connsiteY34" fmla="*/ 438150 h 3276600"/>
              <a:gd name="connsiteX35" fmla="*/ 1304925 w 1752600"/>
              <a:gd name="connsiteY35" fmla="*/ 85725 h 3276600"/>
              <a:gd name="connsiteX36" fmla="*/ 1000125 w 1752600"/>
              <a:gd name="connsiteY36" fmla="*/ 38100 h 3276600"/>
              <a:gd name="connsiteX37" fmla="*/ 695325 w 1752600"/>
              <a:gd name="connsiteY37" fmla="*/ 0 h 3276600"/>
              <a:gd name="connsiteX0" fmla="*/ 695325 w 1752600"/>
              <a:gd name="connsiteY0" fmla="*/ 0 h 3276600"/>
              <a:gd name="connsiteX1" fmla="*/ 695325 w 1752600"/>
              <a:gd name="connsiteY1" fmla="*/ 323850 h 3276600"/>
              <a:gd name="connsiteX2" fmla="*/ 676275 w 1752600"/>
              <a:gd name="connsiteY2" fmla="*/ 904875 h 3276600"/>
              <a:gd name="connsiteX3" fmla="*/ 628650 w 1752600"/>
              <a:gd name="connsiteY3" fmla="*/ 1381125 h 3276600"/>
              <a:gd name="connsiteX4" fmla="*/ 542925 w 1752600"/>
              <a:gd name="connsiteY4" fmla="*/ 1666875 h 3276600"/>
              <a:gd name="connsiteX5" fmla="*/ 400050 w 1752600"/>
              <a:gd name="connsiteY5" fmla="*/ 2076450 h 3276600"/>
              <a:gd name="connsiteX6" fmla="*/ 161925 w 1752600"/>
              <a:gd name="connsiteY6" fmla="*/ 2486025 h 3276600"/>
              <a:gd name="connsiteX7" fmla="*/ 38100 w 1752600"/>
              <a:gd name="connsiteY7" fmla="*/ 2733675 h 3276600"/>
              <a:gd name="connsiteX8" fmla="*/ 0 w 1752600"/>
              <a:gd name="connsiteY8" fmla="*/ 2924175 h 3276600"/>
              <a:gd name="connsiteX9" fmla="*/ 28575 w 1752600"/>
              <a:gd name="connsiteY9" fmla="*/ 3028950 h 3276600"/>
              <a:gd name="connsiteX10" fmla="*/ 171450 w 1752600"/>
              <a:gd name="connsiteY10" fmla="*/ 3057525 h 3276600"/>
              <a:gd name="connsiteX11" fmla="*/ 295275 w 1752600"/>
              <a:gd name="connsiteY11" fmla="*/ 3028950 h 3276600"/>
              <a:gd name="connsiteX12" fmla="*/ 421481 w 1752600"/>
              <a:gd name="connsiteY12" fmla="*/ 3031331 h 3276600"/>
              <a:gd name="connsiteX13" fmla="*/ 535781 w 1752600"/>
              <a:gd name="connsiteY13" fmla="*/ 3024187 h 3276600"/>
              <a:gd name="connsiteX14" fmla="*/ 700087 w 1752600"/>
              <a:gd name="connsiteY14" fmla="*/ 3017044 h 3276600"/>
              <a:gd name="connsiteX15" fmla="*/ 857250 w 1752600"/>
              <a:gd name="connsiteY15" fmla="*/ 3057525 h 3276600"/>
              <a:gd name="connsiteX16" fmla="*/ 1047750 w 1752600"/>
              <a:gd name="connsiteY16" fmla="*/ 3152775 h 3276600"/>
              <a:gd name="connsiteX17" fmla="*/ 1162050 w 1752600"/>
              <a:gd name="connsiteY17" fmla="*/ 3257550 h 3276600"/>
              <a:gd name="connsiteX18" fmla="*/ 1362075 w 1752600"/>
              <a:gd name="connsiteY18" fmla="*/ 3276600 h 3276600"/>
              <a:gd name="connsiteX19" fmla="*/ 1619250 w 1752600"/>
              <a:gd name="connsiteY19" fmla="*/ 3219450 h 3276600"/>
              <a:gd name="connsiteX20" fmla="*/ 1676400 w 1752600"/>
              <a:gd name="connsiteY20" fmla="*/ 3086100 h 3276600"/>
              <a:gd name="connsiteX21" fmla="*/ 1676400 w 1752600"/>
              <a:gd name="connsiteY21" fmla="*/ 3000375 h 3276600"/>
              <a:gd name="connsiteX22" fmla="*/ 1676400 w 1752600"/>
              <a:gd name="connsiteY22" fmla="*/ 2838450 h 3276600"/>
              <a:gd name="connsiteX23" fmla="*/ 1714500 w 1752600"/>
              <a:gd name="connsiteY23" fmla="*/ 2686050 h 3276600"/>
              <a:gd name="connsiteX24" fmla="*/ 1752600 w 1752600"/>
              <a:gd name="connsiteY24" fmla="*/ 2543175 h 3276600"/>
              <a:gd name="connsiteX25" fmla="*/ 1657350 w 1752600"/>
              <a:gd name="connsiteY25" fmla="*/ 2343150 h 3276600"/>
              <a:gd name="connsiteX26" fmla="*/ 1533525 w 1752600"/>
              <a:gd name="connsiteY26" fmla="*/ 2124075 h 3276600"/>
              <a:gd name="connsiteX27" fmla="*/ 1476375 w 1752600"/>
              <a:gd name="connsiteY27" fmla="*/ 1933575 h 3276600"/>
              <a:gd name="connsiteX28" fmla="*/ 1438275 w 1752600"/>
              <a:gd name="connsiteY28" fmla="*/ 1781175 h 3276600"/>
              <a:gd name="connsiteX29" fmla="*/ 1400175 w 1752600"/>
              <a:gd name="connsiteY29" fmla="*/ 1571625 h 3276600"/>
              <a:gd name="connsiteX30" fmla="*/ 1352550 w 1752600"/>
              <a:gd name="connsiteY30" fmla="*/ 1419225 h 3276600"/>
              <a:gd name="connsiteX31" fmla="*/ 1333500 w 1752600"/>
              <a:gd name="connsiteY31" fmla="*/ 1228725 h 3276600"/>
              <a:gd name="connsiteX32" fmla="*/ 1295400 w 1752600"/>
              <a:gd name="connsiteY32" fmla="*/ 1066800 h 3276600"/>
              <a:gd name="connsiteX33" fmla="*/ 1314450 w 1752600"/>
              <a:gd name="connsiteY33" fmla="*/ 790575 h 3276600"/>
              <a:gd name="connsiteX34" fmla="*/ 1304925 w 1752600"/>
              <a:gd name="connsiteY34" fmla="*/ 438150 h 3276600"/>
              <a:gd name="connsiteX35" fmla="*/ 1304925 w 1752600"/>
              <a:gd name="connsiteY35" fmla="*/ 85725 h 3276600"/>
              <a:gd name="connsiteX36" fmla="*/ 1000125 w 1752600"/>
              <a:gd name="connsiteY36" fmla="*/ 38100 h 3276600"/>
              <a:gd name="connsiteX37" fmla="*/ 695325 w 1752600"/>
              <a:gd name="connsiteY37" fmla="*/ 0 h 3276600"/>
              <a:gd name="connsiteX0" fmla="*/ 695325 w 1752600"/>
              <a:gd name="connsiteY0" fmla="*/ 0 h 3276600"/>
              <a:gd name="connsiteX1" fmla="*/ 695325 w 1752600"/>
              <a:gd name="connsiteY1" fmla="*/ 323850 h 3276600"/>
              <a:gd name="connsiteX2" fmla="*/ 676275 w 1752600"/>
              <a:gd name="connsiteY2" fmla="*/ 904875 h 3276600"/>
              <a:gd name="connsiteX3" fmla="*/ 628650 w 1752600"/>
              <a:gd name="connsiteY3" fmla="*/ 1381125 h 3276600"/>
              <a:gd name="connsiteX4" fmla="*/ 542925 w 1752600"/>
              <a:gd name="connsiteY4" fmla="*/ 1666875 h 3276600"/>
              <a:gd name="connsiteX5" fmla="*/ 400050 w 1752600"/>
              <a:gd name="connsiteY5" fmla="*/ 2076450 h 3276600"/>
              <a:gd name="connsiteX6" fmla="*/ 161925 w 1752600"/>
              <a:gd name="connsiteY6" fmla="*/ 2486025 h 3276600"/>
              <a:gd name="connsiteX7" fmla="*/ 38100 w 1752600"/>
              <a:gd name="connsiteY7" fmla="*/ 2733675 h 3276600"/>
              <a:gd name="connsiteX8" fmla="*/ 0 w 1752600"/>
              <a:gd name="connsiteY8" fmla="*/ 2924175 h 3276600"/>
              <a:gd name="connsiteX9" fmla="*/ 28575 w 1752600"/>
              <a:gd name="connsiteY9" fmla="*/ 3028950 h 3276600"/>
              <a:gd name="connsiteX10" fmla="*/ 171450 w 1752600"/>
              <a:gd name="connsiteY10" fmla="*/ 3057525 h 3276600"/>
              <a:gd name="connsiteX11" fmla="*/ 295275 w 1752600"/>
              <a:gd name="connsiteY11" fmla="*/ 3028950 h 3276600"/>
              <a:gd name="connsiteX12" fmla="*/ 421481 w 1752600"/>
              <a:gd name="connsiteY12" fmla="*/ 3031331 h 3276600"/>
              <a:gd name="connsiteX13" fmla="*/ 535781 w 1752600"/>
              <a:gd name="connsiteY13" fmla="*/ 3024187 h 3276600"/>
              <a:gd name="connsiteX14" fmla="*/ 700087 w 1752600"/>
              <a:gd name="connsiteY14" fmla="*/ 3017044 h 3276600"/>
              <a:gd name="connsiteX15" fmla="*/ 857250 w 1752600"/>
              <a:gd name="connsiteY15" fmla="*/ 3057525 h 3276600"/>
              <a:gd name="connsiteX16" fmla="*/ 1047750 w 1752600"/>
              <a:gd name="connsiteY16" fmla="*/ 3152775 h 3276600"/>
              <a:gd name="connsiteX17" fmla="*/ 1162050 w 1752600"/>
              <a:gd name="connsiteY17" fmla="*/ 3257550 h 3276600"/>
              <a:gd name="connsiteX18" fmla="*/ 1362075 w 1752600"/>
              <a:gd name="connsiteY18" fmla="*/ 3276600 h 3276600"/>
              <a:gd name="connsiteX19" fmla="*/ 1619250 w 1752600"/>
              <a:gd name="connsiteY19" fmla="*/ 3219450 h 3276600"/>
              <a:gd name="connsiteX20" fmla="*/ 1676400 w 1752600"/>
              <a:gd name="connsiteY20" fmla="*/ 3086100 h 3276600"/>
              <a:gd name="connsiteX21" fmla="*/ 1676400 w 1752600"/>
              <a:gd name="connsiteY21" fmla="*/ 3000375 h 3276600"/>
              <a:gd name="connsiteX22" fmla="*/ 1676400 w 1752600"/>
              <a:gd name="connsiteY22" fmla="*/ 2838450 h 3276600"/>
              <a:gd name="connsiteX23" fmla="*/ 1714500 w 1752600"/>
              <a:gd name="connsiteY23" fmla="*/ 2686050 h 3276600"/>
              <a:gd name="connsiteX24" fmla="*/ 1752600 w 1752600"/>
              <a:gd name="connsiteY24" fmla="*/ 2543175 h 3276600"/>
              <a:gd name="connsiteX25" fmla="*/ 1657350 w 1752600"/>
              <a:gd name="connsiteY25" fmla="*/ 2343150 h 3276600"/>
              <a:gd name="connsiteX26" fmla="*/ 1533525 w 1752600"/>
              <a:gd name="connsiteY26" fmla="*/ 2124075 h 3276600"/>
              <a:gd name="connsiteX27" fmla="*/ 1476375 w 1752600"/>
              <a:gd name="connsiteY27" fmla="*/ 1933575 h 3276600"/>
              <a:gd name="connsiteX28" fmla="*/ 1438275 w 1752600"/>
              <a:gd name="connsiteY28" fmla="*/ 1781175 h 3276600"/>
              <a:gd name="connsiteX29" fmla="*/ 1400175 w 1752600"/>
              <a:gd name="connsiteY29" fmla="*/ 1571625 h 3276600"/>
              <a:gd name="connsiteX30" fmla="*/ 1352550 w 1752600"/>
              <a:gd name="connsiteY30" fmla="*/ 1419225 h 3276600"/>
              <a:gd name="connsiteX31" fmla="*/ 1333500 w 1752600"/>
              <a:gd name="connsiteY31" fmla="*/ 1228725 h 3276600"/>
              <a:gd name="connsiteX32" fmla="*/ 1295400 w 1752600"/>
              <a:gd name="connsiteY32" fmla="*/ 1066800 h 3276600"/>
              <a:gd name="connsiteX33" fmla="*/ 1314450 w 1752600"/>
              <a:gd name="connsiteY33" fmla="*/ 790575 h 3276600"/>
              <a:gd name="connsiteX34" fmla="*/ 1304925 w 1752600"/>
              <a:gd name="connsiteY34" fmla="*/ 438150 h 3276600"/>
              <a:gd name="connsiteX35" fmla="*/ 1304925 w 1752600"/>
              <a:gd name="connsiteY35" fmla="*/ 85725 h 3276600"/>
              <a:gd name="connsiteX36" fmla="*/ 1000125 w 1752600"/>
              <a:gd name="connsiteY36" fmla="*/ 38100 h 3276600"/>
              <a:gd name="connsiteX37" fmla="*/ 695325 w 1752600"/>
              <a:gd name="connsiteY37" fmla="*/ 0 h 3276600"/>
              <a:gd name="connsiteX0" fmla="*/ 695325 w 1752600"/>
              <a:gd name="connsiteY0" fmla="*/ 0 h 3276600"/>
              <a:gd name="connsiteX1" fmla="*/ 695325 w 1752600"/>
              <a:gd name="connsiteY1" fmla="*/ 323850 h 3276600"/>
              <a:gd name="connsiteX2" fmla="*/ 676275 w 1752600"/>
              <a:gd name="connsiteY2" fmla="*/ 904875 h 3276600"/>
              <a:gd name="connsiteX3" fmla="*/ 628650 w 1752600"/>
              <a:gd name="connsiteY3" fmla="*/ 1381125 h 3276600"/>
              <a:gd name="connsiteX4" fmla="*/ 542925 w 1752600"/>
              <a:gd name="connsiteY4" fmla="*/ 1666875 h 3276600"/>
              <a:gd name="connsiteX5" fmla="*/ 400050 w 1752600"/>
              <a:gd name="connsiteY5" fmla="*/ 2076450 h 3276600"/>
              <a:gd name="connsiteX6" fmla="*/ 161925 w 1752600"/>
              <a:gd name="connsiteY6" fmla="*/ 2486025 h 3276600"/>
              <a:gd name="connsiteX7" fmla="*/ 38100 w 1752600"/>
              <a:gd name="connsiteY7" fmla="*/ 2733675 h 3276600"/>
              <a:gd name="connsiteX8" fmla="*/ 0 w 1752600"/>
              <a:gd name="connsiteY8" fmla="*/ 2924175 h 3276600"/>
              <a:gd name="connsiteX9" fmla="*/ 28575 w 1752600"/>
              <a:gd name="connsiteY9" fmla="*/ 3028950 h 3276600"/>
              <a:gd name="connsiteX10" fmla="*/ 171450 w 1752600"/>
              <a:gd name="connsiteY10" fmla="*/ 3057525 h 3276600"/>
              <a:gd name="connsiteX11" fmla="*/ 295275 w 1752600"/>
              <a:gd name="connsiteY11" fmla="*/ 3028950 h 3276600"/>
              <a:gd name="connsiteX12" fmla="*/ 421481 w 1752600"/>
              <a:gd name="connsiteY12" fmla="*/ 3031331 h 3276600"/>
              <a:gd name="connsiteX13" fmla="*/ 535781 w 1752600"/>
              <a:gd name="connsiteY13" fmla="*/ 3024187 h 3276600"/>
              <a:gd name="connsiteX14" fmla="*/ 700087 w 1752600"/>
              <a:gd name="connsiteY14" fmla="*/ 3017044 h 3276600"/>
              <a:gd name="connsiteX15" fmla="*/ 857250 w 1752600"/>
              <a:gd name="connsiteY15" fmla="*/ 3057525 h 3276600"/>
              <a:gd name="connsiteX16" fmla="*/ 1047750 w 1752600"/>
              <a:gd name="connsiteY16" fmla="*/ 3152775 h 3276600"/>
              <a:gd name="connsiteX17" fmla="*/ 1162050 w 1752600"/>
              <a:gd name="connsiteY17" fmla="*/ 3257550 h 3276600"/>
              <a:gd name="connsiteX18" fmla="*/ 1362075 w 1752600"/>
              <a:gd name="connsiteY18" fmla="*/ 3276600 h 3276600"/>
              <a:gd name="connsiteX19" fmla="*/ 1619250 w 1752600"/>
              <a:gd name="connsiteY19" fmla="*/ 3219450 h 3276600"/>
              <a:gd name="connsiteX20" fmla="*/ 1676400 w 1752600"/>
              <a:gd name="connsiteY20" fmla="*/ 3086100 h 3276600"/>
              <a:gd name="connsiteX21" fmla="*/ 1676400 w 1752600"/>
              <a:gd name="connsiteY21" fmla="*/ 3000375 h 3276600"/>
              <a:gd name="connsiteX22" fmla="*/ 1676400 w 1752600"/>
              <a:gd name="connsiteY22" fmla="*/ 2838450 h 3276600"/>
              <a:gd name="connsiteX23" fmla="*/ 1714500 w 1752600"/>
              <a:gd name="connsiteY23" fmla="*/ 2686050 h 3276600"/>
              <a:gd name="connsiteX24" fmla="*/ 1752600 w 1752600"/>
              <a:gd name="connsiteY24" fmla="*/ 2543175 h 3276600"/>
              <a:gd name="connsiteX25" fmla="*/ 1657350 w 1752600"/>
              <a:gd name="connsiteY25" fmla="*/ 2343150 h 3276600"/>
              <a:gd name="connsiteX26" fmla="*/ 1533525 w 1752600"/>
              <a:gd name="connsiteY26" fmla="*/ 2124075 h 3276600"/>
              <a:gd name="connsiteX27" fmla="*/ 1476375 w 1752600"/>
              <a:gd name="connsiteY27" fmla="*/ 1933575 h 3276600"/>
              <a:gd name="connsiteX28" fmla="*/ 1438275 w 1752600"/>
              <a:gd name="connsiteY28" fmla="*/ 1781175 h 3276600"/>
              <a:gd name="connsiteX29" fmla="*/ 1400175 w 1752600"/>
              <a:gd name="connsiteY29" fmla="*/ 1571625 h 3276600"/>
              <a:gd name="connsiteX30" fmla="*/ 1352550 w 1752600"/>
              <a:gd name="connsiteY30" fmla="*/ 1419225 h 3276600"/>
              <a:gd name="connsiteX31" fmla="*/ 1333500 w 1752600"/>
              <a:gd name="connsiteY31" fmla="*/ 1228725 h 3276600"/>
              <a:gd name="connsiteX32" fmla="*/ 1295400 w 1752600"/>
              <a:gd name="connsiteY32" fmla="*/ 1066800 h 3276600"/>
              <a:gd name="connsiteX33" fmla="*/ 1314450 w 1752600"/>
              <a:gd name="connsiteY33" fmla="*/ 790575 h 3276600"/>
              <a:gd name="connsiteX34" fmla="*/ 1304925 w 1752600"/>
              <a:gd name="connsiteY34" fmla="*/ 438150 h 3276600"/>
              <a:gd name="connsiteX35" fmla="*/ 1304925 w 1752600"/>
              <a:gd name="connsiteY35" fmla="*/ 85725 h 3276600"/>
              <a:gd name="connsiteX36" fmla="*/ 1000125 w 1752600"/>
              <a:gd name="connsiteY36" fmla="*/ 38100 h 3276600"/>
              <a:gd name="connsiteX37" fmla="*/ 695325 w 1752600"/>
              <a:gd name="connsiteY37" fmla="*/ 0 h 3276600"/>
              <a:gd name="connsiteX0" fmla="*/ 695325 w 1752600"/>
              <a:gd name="connsiteY0" fmla="*/ 0 h 3276600"/>
              <a:gd name="connsiteX1" fmla="*/ 695325 w 1752600"/>
              <a:gd name="connsiteY1" fmla="*/ 323850 h 3276600"/>
              <a:gd name="connsiteX2" fmla="*/ 676275 w 1752600"/>
              <a:gd name="connsiteY2" fmla="*/ 904875 h 3276600"/>
              <a:gd name="connsiteX3" fmla="*/ 628650 w 1752600"/>
              <a:gd name="connsiteY3" fmla="*/ 1381125 h 3276600"/>
              <a:gd name="connsiteX4" fmla="*/ 542925 w 1752600"/>
              <a:gd name="connsiteY4" fmla="*/ 1666875 h 3276600"/>
              <a:gd name="connsiteX5" fmla="*/ 400050 w 1752600"/>
              <a:gd name="connsiteY5" fmla="*/ 2076450 h 3276600"/>
              <a:gd name="connsiteX6" fmla="*/ 161925 w 1752600"/>
              <a:gd name="connsiteY6" fmla="*/ 2486025 h 3276600"/>
              <a:gd name="connsiteX7" fmla="*/ 38100 w 1752600"/>
              <a:gd name="connsiteY7" fmla="*/ 2733675 h 3276600"/>
              <a:gd name="connsiteX8" fmla="*/ 0 w 1752600"/>
              <a:gd name="connsiteY8" fmla="*/ 2924175 h 3276600"/>
              <a:gd name="connsiteX9" fmla="*/ 28575 w 1752600"/>
              <a:gd name="connsiteY9" fmla="*/ 3028950 h 3276600"/>
              <a:gd name="connsiteX10" fmla="*/ 171450 w 1752600"/>
              <a:gd name="connsiteY10" fmla="*/ 3057525 h 3276600"/>
              <a:gd name="connsiteX11" fmla="*/ 295275 w 1752600"/>
              <a:gd name="connsiteY11" fmla="*/ 3028950 h 3276600"/>
              <a:gd name="connsiteX12" fmla="*/ 421481 w 1752600"/>
              <a:gd name="connsiteY12" fmla="*/ 3031331 h 3276600"/>
              <a:gd name="connsiteX13" fmla="*/ 535781 w 1752600"/>
              <a:gd name="connsiteY13" fmla="*/ 3024187 h 3276600"/>
              <a:gd name="connsiteX14" fmla="*/ 700087 w 1752600"/>
              <a:gd name="connsiteY14" fmla="*/ 3017044 h 3276600"/>
              <a:gd name="connsiteX15" fmla="*/ 857250 w 1752600"/>
              <a:gd name="connsiteY15" fmla="*/ 3057525 h 3276600"/>
              <a:gd name="connsiteX16" fmla="*/ 1047750 w 1752600"/>
              <a:gd name="connsiteY16" fmla="*/ 3152775 h 3276600"/>
              <a:gd name="connsiteX17" fmla="*/ 1162050 w 1752600"/>
              <a:gd name="connsiteY17" fmla="*/ 3257550 h 3276600"/>
              <a:gd name="connsiteX18" fmla="*/ 1362075 w 1752600"/>
              <a:gd name="connsiteY18" fmla="*/ 3276600 h 3276600"/>
              <a:gd name="connsiteX19" fmla="*/ 1619250 w 1752600"/>
              <a:gd name="connsiteY19" fmla="*/ 3219450 h 3276600"/>
              <a:gd name="connsiteX20" fmla="*/ 1676400 w 1752600"/>
              <a:gd name="connsiteY20" fmla="*/ 3086100 h 3276600"/>
              <a:gd name="connsiteX21" fmla="*/ 1676400 w 1752600"/>
              <a:gd name="connsiteY21" fmla="*/ 3000375 h 3276600"/>
              <a:gd name="connsiteX22" fmla="*/ 1676400 w 1752600"/>
              <a:gd name="connsiteY22" fmla="*/ 2838450 h 3276600"/>
              <a:gd name="connsiteX23" fmla="*/ 1714500 w 1752600"/>
              <a:gd name="connsiteY23" fmla="*/ 2686050 h 3276600"/>
              <a:gd name="connsiteX24" fmla="*/ 1752600 w 1752600"/>
              <a:gd name="connsiteY24" fmla="*/ 2543175 h 3276600"/>
              <a:gd name="connsiteX25" fmla="*/ 1657350 w 1752600"/>
              <a:gd name="connsiteY25" fmla="*/ 2343150 h 3276600"/>
              <a:gd name="connsiteX26" fmla="*/ 1533525 w 1752600"/>
              <a:gd name="connsiteY26" fmla="*/ 2124075 h 3276600"/>
              <a:gd name="connsiteX27" fmla="*/ 1476375 w 1752600"/>
              <a:gd name="connsiteY27" fmla="*/ 1933575 h 3276600"/>
              <a:gd name="connsiteX28" fmla="*/ 1438275 w 1752600"/>
              <a:gd name="connsiteY28" fmla="*/ 1781175 h 3276600"/>
              <a:gd name="connsiteX29" fmla="*/ 1400175 w 1752600"/>
              <a:gd name="connsiteY29" fmla="*/ 1571625 h 3276600"/>
              <a:gd name="connsiteX30" fmla="*/ 1352550 w 1752600"/>
              <a:gd name="connsiteY30" fmla="*/ 1419225 h 3276600"/>
              <a:gd name="connsiteX31" fmla="*/ 1333500 w 1752600"/>
              <a:gd name="connsiteY31" fmla="*/ 1228725 h 3276600"/>
              <a:gd name="connsiteX32" fmla="*/ 1295400 w 1752600"/>
              <a:gd name="connsiteY32" fmla="*/ 1066800 h 3276600"/>
              <a:gd name="connsiteX33" fmla="*/ 1314450 w 1752600"/>
              <a:gd name="connsiteY33" fmla="*/ 790575 h 3276600"/>
              <a:gd name="connsiteX34" fmla="*/ 1304925 w 1752600"/>
              <a:gd name="connsiteY34" fmla="*/ 438150 h 3276600"/>
              <a:gd name="connsiteX35" fmla="*/ 1304925 w 1752600"/>
              <a:gd name="connsiteY35" fmla="*/ 85725 h 3276600"/>
              <a:gd name="connsiteX36" fmla="*/ 1000125 w 1752600"/>
              <a:gd name="connsiteY36" fmla="*/ 38100 h 3276600"/>
              <a:gd name="connsiteX37" fmla="*/ 695325 w 1752600"/>
              <a:gd name="connsiteY37" fmla="*/ 0 h 3276600"/>
              <a:gd name="connsiteX0" fmla="*/ 695325 w 1752600"/>
              <a:gd name="connsiteY0" fmla="*/ 0 h 3276600"/>
              <a:gd name="connsiteX1" fmla="*/ 695325 w 1752600"/>
              <a:gd name="connsiteY1" fmla="*/ 323850 h 3276600"/>
              <a:gd name="connsiteX2" fmla="*/ 676275 w 1752600"/>
              <a:gd name="connsiteY2" fmla="*/ 904875 h 3276600"/>
              <a:gd name="connsiteX3" fmla="*/ 628650 w 1752600"/>
              <a:gd name="connsiteY3" fmla="*/ 1381125 h 3276600"/>
              <a:gd name="connsiteX4" fmla="*/ 542925 w 1752600"/>
              <a:gd name="connsiteY4" fmla="*/ 1666875 h 3276600"/>
              <a:gd name="connsiteX5" fmla="*/ 400050 w 1752600"/>
              <a:gd name="connsiteY5" fmla="*/ 2076450 h 3276600"/>
              <a:gd name="connsiteX6" fmla="*/ 161925 w 1752600"/>
              <a:gd name="connsiteY6" fmla="*/ 2486025 h 3276600"/>
              <a:gd name="connsiteX7" fmla="*/ 38100 w 1752600"/>
              <a:gd name="connsiteY7" fmla="*/ 2733675 h 3276600"/>
              <a:gd name="connsiteX8" fmla="*/ 0 w 1752600"/>
              <a:gd name="connsiteY8" fmla="*/ 2924175 h 3276600"/>
              <a:gd name="connsiteX9" fmla="*/ 28575 w 1752600"/>
              <a:gd name="connsiteY9" fmla="*/ 3028950 h 3276600"/>
              <a:gd name="connsiteX10" fmla="*/ 171450 w 1752600"/>
              <a:gd name="connsiteY10" fmla="*/ 3057525 h 3276600"/>
              <a:gd name="connsiteX11" fmla="*/ 295275 w 1752600"/>
              <a:gd name="connsiteY11" fmla="*/ 3028950 h 3276600"/>
              <a:gd name="connsiteX12" fmla="*/ 421481 w 1752600"/>
              <a:gd name="connsiteY12" fmla="*/ 3031331 h 3276600"/>
              <a:gd name="connsiteX13" fmla="*/ 535781 w 1752600"/>
              <a:gd name="connsiteY13" fmla="*/ 3024187 h 3276600"/>
              <a:gd name="connsiteX14" fmla="*/ 700087 w 1752600"/>
              <a:gd name="connsiteY14" fmla="*/ 3017044 h 3276600"/>
              <a:gd name="connsiteX15" fmla="*/ 857250 w 1752600"/>
              <a:gd name="connsiteY15" fmla="*/ 3057525 h 3276600"/>
              <a:gd name="connsiteX16" fmla="*/ 1047750 w 1752600"/>
              <a:gd name="connsiteY16" fmla="*/ 3152775 h 3276600"/>
              <a:gd name="connsiteX17" fmla="*/ 1162050 w 1752600"/>
              <a:gd name="connsiteY17" fmla="*/ 3257550 h 3276600"/>
              <a:gd name="connsiteX18" fmla="*/ 1362075 w 1752600"/>
              <a:gd name="connsiteY18" fmla="*/ 3276600 h 3276600"/>
              <a:gd name="connsiteX19" fmla="*/ 1619250 w 1752600"/>
              <a:gd name="connsiteY19" fmla="*/ 3219450 h 3276600"/>
              <a:gd name="connsiteX20" fmla="*/ 1676400 w 1752600"/>
              <a:gd name="connsiteY20" fmla="*/ 3086100 h 3276600"/>
              <a:gd name="connsiteX21" fmla="*/ 1676400 w 1752600"/>
              <a:gd name="connsiteY21" fmla="*/ 3000375 h 3276600"/>
              <a:gd name="connsiteX22" fmla="*/ 1676400 w 1752600"/>
              <a:gd name="connsiteY22" fmla="*/ 2838450 h 3276600"/>
              <a:gd name="connsiteX23" fmla="*/ 1714500 w 1752600"/>
              <a:gd name="connsiteY23" fmla="*/ 2686050 h 3276600"/>
              <a:gd name="connsiteX24" fmla="*/ 1752600 w 1752600"/>
              <a:gd name="connsiteY24" fmla="*/ 2543175 h 3276600"/>
              <a:gd name="connsiteX25" fmla="*/ 1657350 w 1752600"/>
              <a:gd name="connsiteY25" fmla="*/ 2343150 h 3276600"/>
              <a:gd name="connsiteX26" fmla="*/ 1533525 w 1752600"/>
              <a:gd name="connsiteY26" fmla="*/ 2124075 h 3276600"/>
              <a:gd name="connsiteX27" fmla="*/ 1476375 w 1752600"/>
              <a:gd name="connsiteY27" fmla="*/ 1933575 h 3276600"/>
              <a:gd name="connsiteX28" fmla="*/ 1438275 w 1752600"/>
              <a:gd name="connsiteY28" fmla="*/ 1781175 h 3276600"/>
              <a:gd name="connsiteX29" fmla="*/ 1400175 w 1752600"/>
              <a:gd name="connsiteY29" fmla="*/ 1571625 h 3276600"/>
              <a:gd name="connsiteX30" fmla="*/ 1352550 w 1752600"/>
              <a:gd name="connsiteY30" fmla="*/ 1419225 h 3276600"/>
              <a:gd name="connsiteX31" fmla="*/ 1333500 w 1752600"/>
              <a:gd name="connsiteY31" fmla="*/ 1228725 h 3276600"/>
              <a:gd name="connsiteX32" fmla="*/ 1295400 w 1752600"/>
              <a:gd name="connsiteY32" fmla="*/ 1066800 h 3276600"/>
              <a:gd name="connsiteX33" fmla="*/ 1314450 w 1752600"/>
              <a:gd name="connsiteY33" fmla="*/ 790575 h 3276600"/>
              <a:gd name="connsiteX34" fmla="*/ 1304925 w 1752600"/>
              <a:gd name="connsiteY34" fmla="*/ 438150 h 3276600"/>
              <a:gd name="connsiteX35" fmla="*/ 1304925 w 1752600"/>
              <a:gd name="connsiteY35" fmla="*/ 85725 h 3276600"/>
              <a:gd name="connsiteX36" fmla="*/ 1000125 w 1752600"/>
              <a:gd name="connsiteY36" fmla="*/ 38100 h 3276600"/>
              <a:gd name="connsiteX37" fmla="*/ 695325 w 1752600"/>
              <a:gd name="connsiteY37" fmla="*/ 0 h 3276600"/>
              <a:gd name="connsiteX0" fmla="*/ 695325 w 1752600"/>
              <a:gd name="connsiteY0" fmla="*/ 0 h 3276600"/>
              <a:gd name="connsiteX1" fmla="*/ 695325 w 1752600"/>
              <a:gd name="connsiteY1" fmla="*/ 323850 h 3276600"/>
              <a:gd name="connsiteX2" fmla="*/ 676275 w 1752600"/>
              <a:gd name="connsiteY2" fmla="*/ 904875 h 3276600"/>
              <a:gd name="connsiteX3" fmla="*/ 628650 w 1752600"/>
              <a:gd name="connsiteY3" fmla="*/ 1381125 h 3276600"/>
              <a:gd name="connsiteX4" fmla="*/ 542925 w 1752600"/>
              <a:gd name="connsiteY4" fmla="*/ 1666875 h 3276600"/>
              <a:gd name="connsiteX5" fmla="*/ 400050 w 1752600"/>
              <a:gd name="connsiteY5" fmla="*/ 2076450 h 3276600"/>
              <a:gd name="connsiteX6" fmla="*/ 161925 w 1752600"/>
              <a:gd name="connsiteY6" fmla="*/ 2486025 h 3276600"/>
              <a:gd name="connsiteX7" fmla="*/ 38100 w 1752600"/>
              <a:gd name="connsiteY7" fmla="*/ 2733675 h 3276600"/>
              <a:gd name="connsiteX8" fmla="*/ 0 w 1752600"/>
              <a:gd name="connsiteY8" fmla="*/ 2924175 h 3276600"/>
              <a:gd name="connsiteX9" fmla="*/ 28575 w 1752600"/>
              <a:gd name="connsiteY9" fmla="*/ 3028950 h 3276600"/>
              <a:gd name="connsiteX10" fmla="*/ 171450 w 1752600"/>
              <a:gd name="connsiteY10" fmla="*/ 3057525 h 3276600"/>
              <a:gd name="connsiteX11" fmla="*/ 295275 w 1752600"/>
              <a:gd name="connsiteY11" fmla="*/ 3028950 h 3276600"/>
              <a:gd name="connsiteX12" fmla="*/ 421481 w 1752600"/>
              <a:gd name="connsiteY12" fmla="*/ 3031331 h 3276600"/>
              <a:gd name="connsiteX13" fmla="*/ 535781 w 1752600"/>
              <a:gd name="connsiteY13" fmla="*/ 3024187 h 3276600"/>
              <a:gd name="connsiteX14" fmla="*/ 700087 w 1752600"/>
              <a:gd name="connsiteY14" fmla="*/ 3017044 h 3276600"/>
              <a:gd name="connsiteX15" fmla="*/ 857250 w 1752600"/>
              <a:gd name="connsiteY15" fmla="*/ 3057525 h 3276600"/>
              <a:gd name="connsiteX16" fmla="*/ 1047750 w 1752600"/>
              <a:gd name="connsiteY16" fmla="*/ 3152775 h 3276600"/>
              <a:gd name="connsiteX17" fmla="*/ 1162050 w 1752600"/>
              <a:gd name="connsiteY17" fmla="*/ 3257550 h 3276600"/>
              <a:gd name="connsiteX18" fmla="*/ 1362075 w 1752600"/>
              <a:gd name="connsiteY18" fmla="*/ 3276600 h 3276600"/>
              <a:gd name="connsiteX19" fmla="*/ 1619250 w 1752600"/>
              <a:gd name="connsiteY19" fmla="*/ 3219450 h 3276600"/>
              <a:gd name="connsiteX20" fmla="*/ 1676400 w 1752600"/>
              <a:gd name="connsiteY20" fmla="*/ 3086100 h 3276600"/>
              <a:gd name="connsiteX21" fmla="*/ 1676400 w 1752600"/>
              <a:gd name="connsiteY21" fmla="*/ 3000375 h 3276600"/>
              <a:gd name="connsiteX22" fmla="*/ 1676400 w 1752600"/>
              <a:gd name="connsiteY22" fmla="*/ 2838450 h 3276600"/>
              <a:gd name="connsiteX23" fmla="*/ 1714500 w 1752600"/>
              <a:gd name="connsiteY23" fmla="*/ 2686050 h 3276600"/>
              <a:gd name="connsiteX24" fmla="*/ 1752600 w 1752600"/>
              <a:gd name="connsiteY24" fmla="*/ 2543175 h 3276600"/>
              <a:gd name="connsiteX25" fmla="*/ 1657350 w 1752600"/>
              <a:gd name="connsiteY25" fmla="*/ 2343150 h 3276600"/>
              <a:gd name="connsiteX26" fmla="*/ 1533525 w 1752600"/>
              <a:gd name="connsiteY26" fmla="*/ 2124075 h 3276600"/>
              <a:gd name="connsiteX27" fmla="*/ 1476375 w 1752600"/>
              <a:gd name="connsiteY27" fmla="*/ 1933575 h 3276600"/>
              <a:gd name="connsiteX28" fmla="*/ 1438275 w 1752600"/>
              <a:gd name="connsiteY28" fmla="*/ 1781175 h 3276600"/>
              <a:gd name="connsiteX29" fmla="*/ 1400175 w 1752600"/>
              <a:gd name="connsiteY29" fmla="*/ 1571625 h 3276600"/>
              <a:gd name="connsiteX30" fmla="*/ 1352550 w 1752600"/>
              <a:gd name="connsiteY30" fmla="*/ 1419225 h 3276600"/>
              <a:gd name="connsiteX31" fmla="*/ 1333500 w 1752600"/>
              <a:gd name="connsiteY31" fmla="*/ 1228725 h 3276600"/>
              <a:gd name="connsiteX32" fmla="*/ 1295400 w 1752600"/>
              <a:gd name="connsiteY32" fmla="*/ 1066800 h 3276600"/>
              <a:gd name="connsiteX33" fmla="*/ 1314450 w 1752600"/>
              <a:gd name="connsiteY33" fmla="*/ 790575 h 3276600"/>
              <a:gd name="connsiteX34" fmla="*/ 1304925 w 1752600"/>
              <a:gd name="connsiteY34" fmla="*/ 438150 h 3276600"/>
              <a:gd name="connsiteX35" fmla="*/ 1304925 w 1752600"/>
              <a:gd name="connsiteY35" fmla="*/ 85725 h 3276600"/>
              <a:gd name="connsiteX36" fmla="*/ 1000125 w 1752600"/>
              <a:gd name="connsiteY36" fmla="*/ 38100 h 3276600"/>
              <a:gd name="connsiteX37" fmla="*/ 695325 w 1752600"/>
              <a:gd name="connsiteY37" fmla="*/ 0 h 3276600"/>
              <a:gd name="connsiteX0" fmla="*/ 695325 w 1752600"/>
              <a:gd name="connsiteY0" fmla="*/ 0 h 3276600"/>
              <a:gd name="connsiteX1" fmla="*/ 695325 w 1752600"/>
              <a:gd name="connsiteY1" fmla="*/ 323850 h 3276600"/>
              <a:gd name="connsiteX2" fmla="*/ 676275 w 1752600"/>
              <a:gd name="connsiteY2" fmla="*/ 904875 h 3276600"/>
              <a:gd name="connsiteX3" fmla="*/ 628650 w 1752600"/>
              <a:gd name="connsiteY3" fmla="*/ 1381125 h 3276600"/>
              <a:gd name="connsiteX4" fmla="*/ 542925 w 1752600"/>
              <a:gd name="connsiteY4" fmla="*/ 1666875 h 3276600"/>
              <a:gd name="connsiteX5" fmla="*/ 400050 w 1752600"/>
              <a:gd name="connsiteY5" fmla="*/ 2076450 h 3276600"/>
              <a:gd name="connsiteX6" fmla="*/ 161925 w 1752600"/>
              <a:gd name="connsiteY6" fmla="*/ 2486025 h 3276600"/>
              <a:gd name="connsiteX7" fmla="*/ 38100 w 1752600"/>
              <a:gd name="connsiteY7" fmla="*/ 2733675 h 3276600"/>
              <a:gd name="connsiteX8" fmla="*/ 0 w 1752600"/>
              <a:gd name="connsiteY8" fmla="*/ 2924175 h 3276600"/>
              <a:gd name="connsiteX9" fmla="*/ 28575 w 1752600"/>
              <a:gd name="connsiteY9" fmla="*/ 3028950 h 3276600"/>
              <a:gd name="connsiteX10" fmla="*/ 171450 w 1752600"/>
              <a:gd name="connsiteY10" fmla="*/ 3057525 h 3276600"/>
              <a:gd name="connsiteX11" fmla="*/ 295275 w 1752600"/>
              <a:gd name="connsiteY11" fmla="*/ 3028950 h 3276600"/>
              <a:gd name="connsiteX12" fmla="*/ 421481 w 1752600"/>
              <a:gd name="connsiteY12" fmla="*/ 3031331 h 3276600"/>
              <a:gd name="connsiteX13" fmla="*/ 535781 w 1752600"/>
              <a:gd name="connsiteY13" fmla="*/ 3024187 h 3276600"/>
              <a:gd name="connsiteX14" fmla="*/ 700087 w 1752600"/>
              <a:gd name="connsiteY14" fmla="*/ 3017044 h 3276600"/>
              <a:gd name="connsiteX15" fmla="*/ 857250 w 1752600"/>
              <a:gd name="connsiteY15" fmla="*/ 3057525 h 3276600"/>
              <a:gd name="connsiteX16" fmla="*/ 1047750 w 1752600"/>
              <a:gd name="connsiteY16" fmla="*/ 3152775 h 3276600"/>
              <a:gd name="connsiteX17" fmla="*/ 1162050 w 1752600"/>
              <a:gd name="connsiteY17" fmla="*/ 3257550 h 3276600"/>
              <a:gd name="connsiteX18" fmla="*/ 1362075 w 1752600"/>
              <a:gd name="connsiteY18" fmla="*/ 3276600 h 3276600"/>
              <a:gd name="connsiteX19" fmla="*/ 1619250 w 1752600"/>
              <a:gd name="connsiteY19" fmla="*/ 3219450 h 3276600"/>
              <a:gd name="connsiteX20" fmla="*/ 1676400 w 1752600"/>
              <a:gd name="connsiteY20" fmla="*/ 3086100 h 3276600"/>
              <a:gd name="connsiteX21" fmla="*/ 1676400 w 1752600"/>
              <a:gd name="connsiteY21" fmla="*/ 3000375 h 3276600"/>
              <a:gd name="connsiteX22" fmla="*/ 1676400 w 1752600"/>
              <a:gd name="connsiteY22" fmla="*/ 2838450 h 3276600"/>
              <a:gd name="connsiteX23" fmla="*/ 1714500 w 1752600"/>
              <a:gd name="connsiteY23" fmla="*/ 2686050 h 3276600"/>
              <a:gd name="connsiteX24" fmla="*/ 1752600 w 1752600"/>
              <a:gd name="connsiteY24" fmla="*/ 2543175 h 3276600"/>
              <a:gd name="connsiteX25" fmla="*/ 1657350 w 1752600"/>
              <a:gd name="connsiteY25" fmla="*/ 2343150 h 3276600"/>
              <a:gd name="connsiteX26" fmla="*/ 1533525 w 1752600"/>
              <a:gd name="connsiteY26" fmla="*/ 2124075 h 3276600"/>
              <a:gd name="connsiteX27" fmla="*/ 1476375 w 1752600"/>
              <a:gd name="connsiteY27" fmla="*/ 1933575 h 3276600"/>
              <a:gd name="connsiteX28" fmla="*/ 1438275 w 1752600"/>
              <a:gd name="connsiteY28" fmla="*/ 1781175 h 3276600"/>
              <a:gd name="connsiteX29" fmla="*/ 1400175 w 1752600"/>
              <a:gd name="connsiteY29" fmla="*/ 1571625 h 3276600"/>
              <a:gd name="connsiteX30" fmla="*/ 1352550 w 1752600"/>
              <a:gd name="connsiteY30" fmla="*/ 1419225 h 3276600"/>
              <a:gd name="connsiteX31" fmla="*/ 1333500 w 1752600"/>
              <a:gd name="connsiteY31" fmla="*/ 1228725 h 3276600"/>
              <a:gd name="connsiteX32" fmla="*/ 1295400 w 1752600"/>
              <a:gd name="connsiteY32" fmla="*/ 1066800 h 3276600"/>
              <a:gd name="connsiteX33" fmla="*/ 1314450 w 1752600"/>
              <a:gd name="connsiteY33" fmla="*/ 790575 h 3276600"/>
              <a:gd name="connsiteX34" fmla="*/ 1304925 w 1752600"/>
              <a:gd name="connsiteY34" fmla="*/ 438150 h 3276600"/>
              <a:gd name="connsiteX35" fmla="*/ 1304925 w 1752600"/>
              <a:gd name="connsiteY35" fmla="*/ 85725 h 3276600"/>
              <a:gd name="connsiteX36" fmla="*/ 1000125 w 1752600"/>
              <a:gd name="connsiteY36" fmla="*/ 38100 h 3276600"/>
              <a:gd name="connsiteX37" fmla="*/ 695325 w 1752600"/>
              <a:gd name="connsiteY37" fmla="*/ 0 h 3276600"/>
              <a:gd name="connsiteX0" fmla="*/ 695325 w 1752600"/>
              <a:gd name="connsiteY0" fmla="*/ 0 h 3276600"/>
              <a:gd name="connsiteX1" fmla="*/ 695325 w 1752600"/>
              <a:gd name="connsiteY1" fmla="*/ 323850 h 3276600"/>
              <a:gd name="connsiteX2" fmla="*/ 676275 w 1752600"/>
              <a:gd name="connsiteY2" fmla="*/ 904875 h 3276600"/>
              <a:gd name="connsiteX3" fmla="*/ 628650 w 1752600"/>
              <a:gd name="connsiteY3" fmla="*/ 1381125 h 3276600"/>
              <a:gd name="connsiteX4" fmla="*/ 542925 w 1752600"/>
              <a:gd name="connsiteY4" fmla="*/ 1666875 h 3276600"/>
              <a:gd name="connsiteX5" fmla="*/ 400050 w 1752600"/>
              <a:gd name="connsiteY5" fmla="*/ 2076450 h 3276600"/>
              <a:gd name="connsiteX6" fmla="*/ 161925 w 1752600"/>
              <a:gd name="connsiteY6" fmla="*/ 2486025 h 3276600"/>
              <a:gd name="connsiteX7" fmla="*/ 38100 w 1752600"/>
              <a:gd name="connsiteY7" fmla="*/ 2733675 h 3276600"/>
              <a:gd name="connsiteX8" fmla="*/ 0 w 1752600"/>
              <a:gd name="connsiteY8" fmla="*/ 2924175 h 3276600"/>
              <a:gd name="connsiteX9" fmla="*/ 28575 w 1752600"/>
              <a:gd name="connsiteY9" fmla="*/ 3028950 h 3276600"/>
              <a:gd name="connsiteX10" fmla="*/ 171450 w 1752600"/>
              <a:gd name="connsiteY10" fmla="*/ 3057525 h 3276600"/>
              <a:gd name="connsiteX11" fmla="*/ 295275 w 1752600"/>
              <a:gd name="connsiteY11" fmla="*/ 3028950 h 3276600"/>
              <a:gd name="connsiteX12" fmla="*/ 421481 w 1752600"/>
              <a:gd name="connsiteY12" fmla="*/ 3031331 h 3276600"/>
              <a:gd name="connsiteX13" fmla="*/ 535781 w 1752600"/>
              <a:gd name="connsiteY13" fmla="*/ 3024187 h 3276600"/>
              <a:gd name="connsiteX14" fmla="*/ 700087 w 1752600"/>
              <a:gd name="connsiteY14" fmla="*/ 3017044 h 3276600"/>
              <a:gd name="connsiteX15" fmla="*/ 857250 w 1752600"/>
              <a:gd name="connsiteY15" fmla="*/ 3057525 h 3276600"/>
              <a:gd name="connsiteX16" fmla="*/ 1047750 w 1752600"/>
              <a:gd name="connsiteY16" fmla="*/ 3152775 h 3276600"/>
              <a:gd name="connsiteX17" fmla="*/ 1162050 w 1752600"/>
              <a:gd name="connsiteY17" fmla="*/ 3257550 h 3276600"/>
              <a:gd name="connsiteX18" fmla="*/ 1362075 w 1752600"/>
              <a:gd name="connsiteY18" fmla="*/ 3276600 h 3276600"/>
              <a:gd name="connsiteX19" fmla="*/ 1619250 w 1752600"/>
              <a:gd name="connsiteY19" fmla="*/ 3219450 h 3276600"/>
              <a:gd name="connsiteX20" fmla="*/ 1676400 w 1752600"/>
              <a:gd name="connsiteY20" fmla="*/ 3086100 h 3276600"/>
              <a:gd name="connsiteX21" fmla="*/ 1676400 w 1752600"/>
              <a:gd name="connsiteY21" fmla="*/ 3000375 h 3276600"/>
              <a:gd name="connsiteX22" fmla="*/ 1676400 w 1752600"/>
              <a:gd name="connsiteY22" fmla="*/ 2838450 h 3276600"/>
              <a:gd name="connsiteX23" fmla="*/ 1714500 w 1752600"/>
              <a:gd name="connsiteY23" fmla="*/ 2686050 h 3276600"/>
              <a:gd name="connsiteX24" fmla="*/ 1752600 w 1752600"/>
              <a:gd name="connsiteY24" fmla="*/ 2543175 h 3276600"/>
              <a:gd name="connsiteX25" fmla="*/ 1657350 w 1752600"/>
              <a:gd name="connsiteY25" fmla="*/ 2343150 h 3276600"/>
              <a:gd name="connsiteX26" fmla="*/ 1533525 w 1752600"/>
              <a:gd name="connsiteY26" fmla="*/ 2124075 h 3276600"/>
              <a:gd name="connsiteX27" fmla="*/ 1476375 w 1752600"/>
              <a:gd name="connsiteY27" fmla="*/ 1933575 h 3276600"/>
              <a:gd name="connsiteX28" fmla="*/ 1438275 w 1752600"/>
              <a:gd name="connsiteY28" fmla="*/ 1781175 h 3276600"/>
              <a:gd name="connsiteX29" fmla="*/ 1400175 w 1752600"/>
              <a:gd name="connsiteY29" fmla="*/ 1571625 h 3276600"/>
              <a:gd name="connsiteX30" fmla="*/ 1352550 w 1752600"/>
              <a:gd name="connsiteY30" fmla="*/ 1419225 h 3276600"/>
              <a:gd name="connsiteX31" fmla="*/ 1333500 w 1752600"/>
              <a:gd name="connsiteY31" fmla="*/ 1228725 h 3276600"/>
              <a:gd name="connsiteX32" fmla="*/ 1295400 w 1752600"/>
              <a:gd name="connsiteY32" fmla="*/ 1066800 h 3276600"/>
              <a:gd name="connsiteX33" fmla="*/ 1314450 w 1752600"/>
              <a:gd name="connsiteY33" fmla="*/ 790575 h 3276600"/>
              <a:gd name="connsiteX34" fmla="*/ 1304925 w 1752600"/>
              <a:gd name="connsiteY34" fmla="*/ 438150 h 3276600"/>
              <a:gd name="connsiteX35" fmla="*/ 1304925 w 1752600"/>
              <a:gd name="connsiteY35" fmla="*/ 85725 h 3276600"/>
              <a:gd name="connsiteX36" fmla="*/ 1000125 w 1752600"/>
              <a:gd name="connsiteY36" fmla="*/ 38100 h 3276600"/>
              <a:gd name="connsiteX37" fmla="*/ 695325 w 1752600"/>
              <a:gd name="connsiteY37" fmla="*/ 0 h 3276600"/>
              <a:gd name="connsiteX0" fmla="*/ 695325 w 1752600"/>
              <a:gd name="connsiteY0" fmla="*/ 0 h 3276600"/>
              <a:gd name="connsiteX1" fmla="*/ 695325 w 1752600"/>
              <a:gd name="connsiteY1" fmla="*/ 323850 h 3276600"/>
              <a:gd name="connsiteX2" fmla="*/ 676275 w 1752600"/>
              <a:gd name="connsiteY2" fmla="*/ 904875 h 3276600"/>
              <a:gd name="connsiteX3" fmla="*/ 628650 w 1752600"/>
              <a:gd name="connsiteY3" fmla="*/ 1381125 h 3276600"/>
              <a:gd name="connsiteX4" fmla="*/ 542925 w 1752600"/>
              <a:gd name="connsiteY4" fmla="*/ 1666875 h 3276600"/>
              <a:gd name="connsiteX5" fmla="*/ 400050 w 1752600"/>
              <a:gd name="connsiteY5" fmla="*/ 2076450 h 3276600"/>
              <a:gd name="connsiteX6" fmla="*/ 161925 w 1752600"/>
              <a:gd name="connsiteY6" fmla="*/ 2486025 h 3276600"/>
              <a:gd name="connsiteX7" fmla="*/ 38100 w 1752600"/>
              <a:gd name="connsiteY7" fmla="*/ 2733675 h 3276600"/>
              <a:gd name="connsiteX8" fmla="*/ 0 w 1752600"/>
              <a:gd name="connsiteY8" fmla="*/ 2924175 h 3276600"/>
              <a:gd name="connsiteX9" fmla="*/ 28575 w 1752600"/>
              <a:gd name="connsiteY9" fmla="*/ 3028950 h 3276600"/>
              <a:gd name="connsiteX10" fmla="*/ 171450 w 1752600"/>
              <a:gd name="connsiteY10" fmla="*/ 3057525 h 3276600"/>
              <a:gd name="connsiteX11" fmla="*/ 295275 w 1752600"/>
              <a:gd name="connsiteY11" fmla="*/ 3028950 h 3276600"/>
              <a:gd name="connsiteX12" fmla="*/ 421481 w 1752600"/>
              <a:gd name="connsiteY12" fmla="*/ 3031331 h 3276600"/>
              <a:gd name="connsiteX13" fmla="*/ 535781 w 1752600"/>
              <a:gd name="connsiteY13" fmla="*/ 3024187 h 3276600"/>
              <a:gd name="connsiteX14" fmla="*/ 700087 w 1752600"/>
              <a:gd name="connsiteY14" fmla="*/ 3017044 h 3276600"/>
              <a:gd name="connsiteX15" fmla="*/ 857250 w 1752600"/>
              <a:gd name="connsiteY15" fmla="*/ 3057525 h 3276600"/>
              <a:gd name="connsiteX16" fmla="*/ 1047750 w 1752600"/>
              <a:gd name="connsiteY16" fmla="*/ 3152775 h 3276600"/>
              <a:gd name="connsiteX17" fmla="*/ 1162050 w 1752600"/>
              <a:gd name="connsiteY17" fmla="*/ 3257550 h 3276600"/>
              <a:gd name="connsiteX18" fmla="*/ 1362075 w 1752600"/>
              <a:gd name="connsiteY18" fmla="*/ 3276600 h 3276600"/>
              <a:gd name="connsiteX19" fmla="*/ 1619250 w 1752600"/>
              <a:gd name="connsiteY19" fmla="*/ 3219450 h 3276600"/>
              <a:gd name="connsiteX20" fmla="*/ 1676400 w 1752600"/>
              <a:gd name="connsiteY20" fmla="*/ 3086100 h 3276600"/>
              <a:gd name="connsiteX21" fmla="*/ 1676400 w 1752600"/>
              <a:gd name="connsiteY21" fmla="*/ 3000375 h 3276600"/>
              <a:gd name="connsiteX22" fmla="*/ 1676400 w 1752600"/>
              <a:gd name="connsiteY22" fmla="*/ 2838450 h 3276600"/>
              <a:gd name="connsiteX23" fmla="*/ 1714500 w 1752600"/>
              <a:gd name="connsiteY23" fmla="*/ 2686050 h 3276600"/>
              <a:gd name="connsiteX24" fmla="*/ 1752600 w 1752600"/>
              <a:gd name="connsiteY24" fmla="*/ 2543175 h 3276600"/>
              <a:gd name="connsiteX25" fmla="*/ 1657350 w 1752600"/>
              <a:gd name="connsiteY25" fmla="*/ 2343150 h 3276600"/>
              <a:gd name="connsiteX26" fmla="*/ 1533525 w 1752600"/>
              <a:gd name="connsiteY26" fmla="*/ 2124075 h 3276600"/>
              <a:gd name="connsiteX27" fmla="*/ 1476375 w 1752600"/>
              <a:gd name="connsiteY27" fmla="*/ 1933575 h 3276600"/>
              <a:gd name="connsiteX28" fmla="*/ 1438275 w 1752600"/>
              <a:gd name="connsiteY28" fmla="*/ 1781175 h 3276600"/>
              <a:gd name="connsiteX29" fmla="*/ 1400175 w 1752600"/>
              <a:gd name="connsiteY29" fmla="*/ 1571625 h 3276600"/>
              <a:gd name="connsiteX30" fmla="*/ 1352550 w 1752600"/>
              <a:gd name="connsiteY30" fmla="*/ 1419225 h 3276600"/>
              <a:gd name="connsiteX31" fmla="*/ 1333500 w 1752600"/>
              <a:gd name="connsiteY31" fmla="*/ 1228725 h 3276600"/>
              <a:gd name="connsiteX32" fmla="*/ 1295400 w 1752600"/>
              <a:gd name="connsiteY32" fmla="*/ 1066800 h 3276600"/>
              <a:gd name="connsiteX33" fmla="*/ 1314450 w 1752600"/>
              <a:gd name="connsiteY33" fmla="*/ 790575 h 3276600"/>
              <a:gd name="connsiteX34" fmla="*/ 1304925 w 1752600"/>
              <a:gd name="connsiteY34" fmla="*/ 438150 h 3276600"/>
              <a:gd name="connsiteX35" fmla="*/ 1304925 w 1752600"/>
              <a:gd name="connsiteY35" fmla="*/ 85725 h 3276600"/>
              <a:gd name="connsiteX36" fmla="*/ 1000125 w 1752600"/>
              <a:gd name="connsiteY36" fmla="*/ 38100 h 3276600"/>
              <a:gd name="connsiteX37" fmla="*/ 695325 w 1752600"/>
              <a:gd name="connsiteY37" fmla="*/ 0 h 3276600"/>
              <a:gd name="connsiteX0" fmla="*/ 695325 w 1752600"/>
              <a:gd name="connsiteY0" fmla="*/ 0 h 3276600"/>
              <a:gd name="connsiteX1" fmla="*/ 695325 w 1752600"/>
              <a:gd name="connsiteY1" fmla="*/ 323850 h 3276600"/>
              <a:gd name="connsiteX2" fmla="*/ 676275 w 1752600"/>
              <a:gd name="connsiteY2" fmla="*/ 904875 h 3276600"/>
              <a:gd name="connsiteX3" fmla="*/ 628650 w 1752600"/>
              <a:gd name="connsiteY3" fmla="*/ 1381125 h 3276600"/>
              <a:gd name="connsiteX4" fmla="*/ 542925 w 1752600"/>
              <a:gd name="connsiteY4" fmla="*/ 1666875 h 3276600"/>
              <a:gd name="connsiteX5" fmla="*/ 400050 w 1752600"/>
              <a:gd name="connsiteY5" fmla="*/ 2076450 h 3276600"/>
              <a:gd name="connsiteX6" fmla="*/ 161925 w 1752600"/>
              <a:gd name="connsiteY6" fmla="*/ 2486025 h 3276600"/>
              <a:gd name="connsiteX7" fmla="*/ 38100 w 1752600"/>
              <a:gd name="connsiteY7" fmla="*/ 2733675 h 3276600"/>
              <a:gd name="connsiteX8" fmla="*/ 0 w 1752600"/>
              <a:gd name="connsiteY8" fmla="*/ 2924175 h 3276600"/>
              <a:gd name="connsiteX9" fmla="*/ 28575 w 1752600"/>
              <a:gd name="connsiteY9" fmla="*/ 3028950 h 3276600"/>
              <a:gd name="connsiteX10" fmla="*/ 171450 w 1752600"/>
              <a:gd name="connsiteY10" fmla="*/ 3057525 h 3276600"/>
              <a:gd name="connsiteX11" fmla="*/ 295275 w 1752600"/>
              <a:gd name="connsiteY11" fmla="*/ 3028950 h 3276600"/>
              <a:gd name="connsiteX12" fmla="*/ 421481 w 1752600"/>
              <a:gd name="connsiteY12" fmla="*/ 3031331 h 3276600"/>
              <a:gd name="connsiteX13" fmla="*/ 535781 w 1752600"/>
              <a:gd name="connsiteY13" fmla="*/ 3024187 h 3276600"/>
              <a:gd name="connsiteX14" fmla="*/ 700087 w 1752600"/>
              <a:gd name="connsiteY14" fmla="*/ 3017044 h 3276600"/>
              <a:gd name="connsiteX15" fmla="*/ 857250 w 1752600"/>
              <a:gd name="connsiteY15" fmla="*/ 3057525 h 3276600"/>
              <a:gd name="connsiteX16" fmla="*/ 1047750 w 1752600"/>
              <a:gd name="connsiteY16" fmla="*/ 3152775 h 3276600"/>
              <a:gd name="connsiteX17" fmla="*/ 1162050 w 1752600"/>
              <a:gd name="connsiteY17" fmla="*/ 3257550 h 3276600"/>
              <a:gd name="connsiteX18" fmla="*/ 1362075 w 1752600"/>
              <a:gd name="connsiteY18" fmla="*/ 3276600 h 3276600"/>
              <a:gd name="connsiteX19" fmla="*/ 1619250 w 1752600"/>
              <a:gd name="connsiteY19" fmla="*/ 3219450 h 3276600"/>
              <a:gd name="connsiteX20" fmla="*/ 1676400 w 1752600"/>
              <a:gd name="connsiteY20" fmla="*/ 3086100 h 3276600"/>
              <a:gd name="connsiteX21" fmla="*/ 1676400 w 1752600"/>
              <a:gd name="connsiteY21" fmla="*/ 3000375 h 3276600"/>
              <a:gd name="connsiteX22" fmla="*/ 1676400 w 1752600"/>
              <a:gd name="connsiteY22" fmla="*/ 2838450 h 3276600"/>
              <a:gd name="connsiteX23" fmla="*/ 1714500 w 1752600"/>
              <a:gd name="connsiteY23" fmla="*/ 2686050 h 3276600"/>
              <a:gd name="connsiteX24" fmla="*/ 1752600 w 1752600"/>
              <a:gd name="connsiteY24" fmla="*/ 2543175 h 3276600"/>
              <a:gd name="connsiteX25" fmla="*/ 1657350 w 1752600"/>
              <a:gd name="connsiteY25" fmla="*/ 2343150 h 3276600"/>
              <a:gd name="connsiteX26" fmla="*/ 1533525 w 1752600"/>
              <a:gd name="connsiteY26" fmla="*/ 2124075 h 3276600"/>
              <a:gd name="connsiteX27" fmla="*/ 1476375 w 1752600"/>
              <a:gd name="connsiteY27" fmla="*/ 1933575 h 3276600"/>
              <a:gd name="connsiteX28" fmla="*/ 1438275 w 1752600"/>
              <a:gd name="connsiteY28" fmla="*/ 1781175 h 3276600"/>
              <a:gd name="connsiteX29" fmla="*/ 1400175 w 1752600"/>
              <a:gd name="connsiteY29" fmla="*/ 1571625 h 3276600"/>
              <a:gd name="connsiteX30" fmla="*/ 1352550 w 1752600"/>
              <a:gd name="connsiteY30" fmla="*/ 1419225 h 3276600"/>
              <a:gd name="connsiteX31" fmla="*/ 1333500 w 1752600"/>
              <a:gd name="connsiteY31" fmla="*/ 1228725 h 3276600"/>
              <a:gd name="connsiteX32" fmla="*/ 1295400 w 1752600"/>
              <a:gd name="connsiteY32" fmla="*/ 1066800 h 3276600"/>
              <a:gd name="connsiteX33" fmla="*/ 1314450 w 1752600"/>
              <a:gd name="connsiteY33" fmla="*/ 790575 h 3276600"/>
              <a:gd name="connsiteX34" fmla="*/ 1304925 w 1752600"/>
              <a:gd name="connsiteY34" fmla="*/ 438150 h 3276600"/>
              <a:gd name="connsiteX35" fmla="*/ 1304925 w 1752600"/>
              <a:gd name="connsiteY35" fmla="*/ 85725 h 3276600"/>
              <a:gd name="connsiteX36" fmla="*/ 1000125 w 1752600"/>
              <a:gd name="connsiteY36" fmla="*/ 38100 h 3276600"/>
              <a:gd name="connsiteX37" fmla="*/ 695325 w 1752600"/>
              <a:gd name="connsiteY37" fmla="*/ 0 h 3276600"/>
              <a:gd name="connsiteX0" fmla="*/ 695325 w 1752600"/>
              <a:gd name="connsiteY0" fmla="*/ 0 h 3276600"/>
              <a:gd name="connsiteX1" fmla="*/ 695325 w 1752600"/>
              <a:gd name="connsiteY1" fmla="*/ 323850 h 3276600"/>
              <a:gd name="connsiteX2" fmla="*/ 676275 w 1752600"/>
              <a:gd name="connsiteY2" fmla="*/ 904875 h 3276600"/>
              <a:gd name="connsiteX3" fmla="*/ 628650 w 1752600"/>
              <a:gd name="connsiteY3" fmla="*/ 1381125 h 3276600"/>
              <a:gd name="connsiteX4" fmla="*/ 542925 w 1752600"/>
              <a:gd name="connsiteY4" fmla="*/ 1666875 h 3276600"/>
              <a:gd name="connsiteX5" fmla="*/ 400050 w 1752600"/>
              <a:gd name="connsiteY5" fmla="*/ 2076450 h 3276600"/>
              <a:gd name="connsiteX6" fmla="*/ 161925 w 1752600"/>
              <a:gd name="connsiteY6" fmla="*/ 2486025 h 3276600"/>
              <a:gd name="connsiteX7" fmla="*/ 38100 w 1752600"/>
              <a:gd name="connsiteY7" fmla="*/ 2733675 h 3276600"/>
              <a:gd name="connsiteX8" fmla="*/ 0 w 1752600"/>
              <a:gd name="connsiteY8" fmla="*/ 2924175 h 3276600"/>
              <a:gd name="connsiteX9" fmla="*/ 28575 w 1752600"/>
              <a:gd name="connsiteY9" fmla="*/ 3028950 h 3276600"/>
              <a:gd name="connsiteX10" fmla="*/ 171450 w 1752600"/>
              <a:gd name="connsiteY10" fmla="*/ 3057525 h 3276600"/>
              <a:gd name="connsiteX11" fmla="*/ 295275 w 1752600"/>
              <a:gd name="connsiteY11" fmla="*/ 3028950 h 3276600"/>
              <a:gd name="connsiteX12" fmla="*/ 421481 w 1752600"/>
              <a:gd name="connsiteY12" fmla="*/ 3031331 h 3276600"/>
              <a:gd name="connsiteX13" fmla="*/ 535781 w 1752600"/>
              <a:gd name="connsiteY13" fmla="*/ 3024187 h 3276600"/>
              <a:gd name="connsiteX14" fmla="*/ 700087 w 1752600"/>
              <a:gd name="connsiteY14" fmla="*/ 3017044 h 3276600"/>
              <a:gd name="connsiteX15" fmla="*/ 857250 w 1752600"/>
              <a:gd name="connsiteY15" fmla="*/ 3057525 h 3276600"/>
              <a:gd name="connsiteX16" fmla="*/ 1047750 w 1752600"/>
              <a:gd name="connsiteY16" fmla="*/ 3152775 h 3276600"/>
              <a:gd name="connsiteX17" fmla="*/ 1162050 w 1752600"/>
              <a:gd name="connsiteY17" fmla="*/ 3257550 h 3276600"/>
              <a:gd name="connsiteX18" fmla="*/ 1362075 w 1752600"/>
              <a:gd name="connsiteY18" fmla="*/ 3276600 h 3276600"/>
              <a:gd name="connsiteX19" fmla="*/ 1619250 w 1752600"/>
              <a:gd name="connsiteY19" fmla="*/ 3219450 h 3276600"/>
              <a:gd name="connsiteX20" fmla="*/ 1676400 w 1752600"/>
              <a:gd name="connsiteY20" fmla="*/ 3086100 h 3276600"/>
              <a:gd name="connsiteX21" fmla="*/ 1676400 w 1752600"/>
              <a:gd name="connsiteY21" fmla="*/ 3000375 h 3276600"/>
              <a:gd name="connsiteX22" fmla="*/ 1676400 w 1752600"/>
              <a:gd name="connsiteY22" fmla="*/ 2838450 h 3276600"/>
              <a:gd name="connsiteX23" fmla="*/ 1714500 w 1752600"/>
              <a:gd name="connsiteY23" fmla="*/ 2686050 h 3276600"/>
              <a:gd name="connsiteX24" fmla="*/ 1752600 w 1752600"/>
              <a:gd name="connsiteY24" fmla="*/ 2543175 h 3276600"/>
              <a:gd name="connsiteX25" fmla="*/ 1657350 w 1752600"/>
              <a:gd name="connsiteY25" fmla="*/ 2343150 h 3276600"/>
              <a:gd name="connsiteX26" fmla="*/ 1533525 w 1752600"/>
              <a:gd name="connsiteY26" fmla="*/ 2124075 h 3276600"/>
              <a:gd name="connsiteX27" fmla="*/ 1476375 w 1752600"/>
              <a:gd name="connsiteY27" fmla="*/ 1933575 h 3276600"/>
              <a:gd name="connsiteX28" fmla="*/ 1438275 w 1752600"/>
              <a:gd name="connsiteY28" fmla="*/ 1781175 h 3276600"/>
              <a:gd name="connsiteX29" fmla="*/ 1400175 w 1752600"/>
              <a:gd name="connsiteY29" fmla="*/ 1571625 h 3276600"/>
              <a:gd name="connsiteX30" fmla="*/ 1352550 w 1752600"/>
              <a:gd name="connsiteY30" fmla="*/ 1419225 h 3276600"/>
              <a:gd name="connsiteX31" fmla="*/ 1333500 w 1752600"/>
              <a:gd name="connsiteY31" fmla="*/ 1228725 h 3276600"/>
              <a:gd name="connsiteX32" fmla="*/ 1295400 w 1752600"/>
              <a:gd name="connsiteY32" fmla="*/ 1066800 h 3276600"/>
              <a:gd name="connsiteX33" fmla="*/ 1314450 w 1752600"/>
              <a:gd name="connsiteY33" fmla="*/ 790575 h 3276600"/>
              <a:gd name="connsiteX34" fmla="*/ 1304925 w 1752600"/>
              <a:gd name="connsiteY34" fmla="*/ 438150 h 3276600"/>
              <a:gd name="connsiteX35" fmla="*/ 1304925 w 1752600"/>
              <a:gd name="connsiteY35" fmla="*/ 85725 h 3276600"/>
              <a:gd name="connsiteX36" fmla="*/ 1000125 w 1752600"/>
              <a:gd name="connsiteY36" fmla="*/ 38100 h 3276600"/>
              <a:gd name="connsiteX37" fmla="*/ 695325 w 1752600"/>
              <a:gd name="connsiteY37" fmla="*/ 0 h 3276600"/>
              <a:gd name="connsiteX0" fmla="*/ 695325 w 1752600"/>
              <a:gd name="connsiteY0" fmla="*/ 0 h 3276600"/>
              <a:gd name="connsiteX1" fmla="*/ 695325 w 1752600"/>
              <a:gd name="connsiteY1" fmla="*/ 323850 h 3276600"/>
              <a:gd name="connsiteX2" fmla="*/ 676275 w 1752600"/>
              <a:gd name="connsiteY2" fmla="*/ 904875 h 3276600"/>
              <a:gd name="connsiteX3" fmla="*/ 628650 w 1752600"/>
              <a:gd name="connsiteY3" fmla="*/ 1381125 h 3276600"/>
              <a:gd name="connsiteX4" fmla="*/ 542925 w 1752600"/>
              <a:gd name="connsiteY4" fmla="*/ 1666875 h 3276600"/>
              <a:gd name="connsiteX5" fmla="*/ 400050 w 1752600"/>
              <a:gd name="connsiteY5" fmla="*/ 2076450 h 3276600"/>
              <a:gd name="connsiteX6" fmla="*/ 161925 w 1752600"/>
              <a:gd name="connsiteY6" fmla="*/ 2486025 h 3276600"/>
              <a:gd name="connsiteX7" fmla="*/ 38100 w 1752600"/>
              <a:gd name="connsiteY7" fmla="*/ 2733675 h 3276600"/>
              <a:gd name="connsiteX8" fmla="*/ 0 w 1752600"/>
              <a:gd name="connsiteY8" fmla="*/ 2924175 h 3276600"/>
              <a:gd name="connsiteX9" fmla="*/ 28575 w 1752600"/>
              <a:gd name="connsiteY9" fmla="*/ 3028950 h 3276600"/>
              <a:gd name="connsiteX10" fmla="*/ 171450 w 1752600"/>
              <a:gd name="connsiteY10" fmla="*/ 3057525 h 3276600"/>
              <a:gd name="connsiteX11" fmla="*/ 295275 w 1752600"/>
              <a:gd name="connsiteY11" fmla="*/ 3028950 h 3276600"/>
              <a:gd name="connsiteX12" fmla="*/ 421481 w 1752600"/>
              <a:gd name="connsiteY12" fmla="*/ 3031331 h 3276600"/>
              <a:gd name="connsiteX13" fmla="*/ 535781 w 1752600"/>
              <a:gd name="connsiteY13" fmla="*/ 3024187 h 3276600"/>
              <a:gd name="connsiteX14" fmla="*/ 700087 w 1752600"/>
              <a:gd name="connsiteY14" fmla="*/ 3017044 h 3276600"/>
              <a:gd name="connsiteX15" fmla="*/ 857250 w 1752600"/>
              <a:gd name="connsiteY15" fmla="*/ 3057525 h 3276600"/>
              <a:gd name="connsiteX16" fmla="*/ 1047750 w 1752600"/>
              <a:gd name="connsiteY16" fmla="*/ 3152775 h 3276600"/>
              <a:gd name="connsiteX17" fmla="*/ 1162050 w 1752600"/>
              <a:gd name="connsiteY17" fmla="*/ 3257550 h 3276600"/>
              <a:gd name="connsiteX18" fmla="*/ 1362075 w 1752600"/>
              <a:gd name="connsiteY18" fmla="*/ 3276600 h 3276600"/>
              <a:gd name="connsiteX19" fmla="*/ 1619250 w 1752600"/>
              <a:gd name="connsiteY19" fmla="*/ 3219450 h 3276600"/>
              <a:gd name="connsiteX20" fmla="*/ 1676400 w 1752600"/>
              <a:gd name="connsiteY20" fmla="*/ 3086100 h 3276600"/>
              <a:gd name="connsiteX21" fmla="*/ 1676400 w 1752600"/>
              <a:gd name="connsiteY21" fmla="*/ 3000375 h 3276600"/>
              <a:gd name="connsiteX22" fmla="*/ 1676400 w 1752600"/>
              <a:gd name="connsiteY22" fmla="*/ 2838450 h 3276600"/>
              <a:gd name="connsiteX23" fmla="*/ 1714500 w 1752600"/>
              <a:gd name="connsiteY23" fmla="*/ 2686050 h 3276600"/>
              <a:gd name="connsiteX24" fmla="*/ 1752600 w 1752600"/>
              <a:gd name="connsiteY24" fmla="*/ 2543175 h 3276600"/>
              <a:gd name="connsiteX25" fmla="*/ 1657350 w 1752600"/>
              <a:gd name="connsiteY25" fmla="*/ 2343150 h 3276600"/>
              <a:gd name="connsiteX26" fmla="*/ 1533525 w 1752600"/>
              <a:gd name="connsiteY26" fmla="*/ 2124075 h 3276600"/>
              <a:gd name="connsiteX27" fmla="*/ 1476375 w 1752600"/>
              <a:gd name="connsiteY27" fmla="*/ 1933575 h 3276600"/>
              <a:gd name="connsiteX28" fmla="*/ 1438275 w 1752600"/>
              <a:gd name="connsiteY28" fmla="*/ 1781175 h 3276600"/>
              <a:gd name="connsiteX29" fmla="*/ 1400175 w 1752600"/>
              <a:gd name="connsiteY29" fmla="*/ 1571625 h 3276600"/>
              <a:gd name="connsiteX30" fmla="*/ 1352550 w 1752600"/>
              <a:gd name="connsiteY30" fmla="*/ 1419225 h 3276600"/>
              <a:gd name="connsiteX31" fmla="*/ 1333500 w 1752600"/>
              <a:gd name="connsiteY31" fmla="*/ 1228725 h 3276600"/>
              <a:gd name="connsiteX32" fmla="*/ 1295400 w 1752600"/>
              <a:gd name="connsiteY32" fmla="*/ 1066800 h 3276600"/>
              <a:gd name="connsiteX33" fmla="*/ 1314450 w 1752600"/>
              <a:gd name="connsiteY33" fmla="*/ 790575 h 3276600"/>
              <a:gd name="connsiteX34" fmla="*/ 1304925 w 1752600"/>
              <a:gd name="connsiteY34" fmla="*/ 438150 h 3276600"/>
              <a:gd name="connsiteX35" fmla="*/ 1304925 w 1752600"/>
              <a:gd name="connsiteY35" fmla="*/ 85725 h 3276600"/>
              <a:gd name="connsiteX36" fmla="*/ 1000125 w 1752600"/>
              <a:gd name="connsiteY36" fmla="*/ 38100 h 3276600"/>
              <a:gd name="connsiteX37" fmla="*/ 695325 w 1752600"/>
              <a:gd name="connsiteY37" fmla="*/ 0 h 3276600"/>
              <a:gd name="connsiteX0" fmla="*/ 695325 w 1752600"/>
              <a:gd name="connsiteY0" fmla="*/ 0 h 3276600"/>
              <a:gd name="connsiteX1" fmla="*/ 695325 w 1752600"/>
              <a:gd name="connsiteY1" fmla="*/ 323850 h 3276600"/>
              <a:gd name="connsiteX2" fmla="*/ 676275 w 1752600"/>
              <a:gd name="connsiteY2" fmla="*/ 904875 h 3276600"/>
              <a:gd name="connsiteX3" fmla="*/ 628650 w 1752600"/>
              <a:gd name="connsiteY3" fmla="*/ 1381125 h 3276600"/>
              <a:gd name="connsiteX4" fmla="*/ 542925 w 1752600"/>
              <a:gd name="connsiteY4" fmla="*/ 1666875 h 3276600"/>
              <a:gd name="connsiteX5" fmla="*/ 400050 w 1752600"/>
              <a:gd name="connsiteY5" fmla="*/ 2076450 h 3276600"/>
              <a:gd name="connsiteX6" fmla="*/ 161925 w 1752600"/>
              <a:gd name="connsiteY6" fmla="*/ 2486025 h 3276600"/>
              <a:gd name="connsiteX7" fmla="*/ 38100 w 1752600"/>
              <a:gd name="connsiteY7" fmla="*/ 2733675 h 3276600"/>
              <a:gd name="connsiteX8" fmla="*/ 0 w 1752600"/>
              <a:gd name="connsiteY8" fmla="*/ 2924175 h 3276600"/>
              <a:gd name="connsiteX9" fmla="*/ 28575 w 1752600"/>
              <a:gd name="connsiteY9" fmla="*/ 3028950 h 3276600"/>
              <a:gd name="connsiteX10" fmla="*/ 171450 w 1752600"/>
              <a:gd name="connsiteY10" fmla="*/ 3057525 h 3276600"/>
              <a:gd name="connsiteX11" fmla="*/ 295275 w 1752600"/>
              <a:gd name="connsiteY11" fmla="*/ 3028950 h 3276600"/>
              <a:gd name="connsiteX12" fmla="*/ 421481 w 1752600"/>
              <a:gd name="connsiteY12" fmla="*/ 3031331 h 3276600"/>
              <a:gd name="connsiteX13" fmla="*/ 535781 w 1752600"/>
              <a:gd name="connsiteY13" fmla="*/ 3024187 h 3276600"/>
              <a:gd name="connsiteX14" fmla="*/ 700087 w 1752600"/>
              <a:gd name="connsiteY14" fmla="*/ 3017044 h 3276600"/>
              <a:gd name="connsiteX15" fmla="*/ 857250 w 1752600"/>
              <a:gd name="connsiteY15" fmla="*/ 3057525 h 3276600"/>
              <a:gd name="connsiteX16" fmla="*/ 1047750 w 1752600"/>
              <a:gd name="connsiteY16" fmla="*/ 3152775 h 3276600"/>
              <a:gd name="connsiteX17" fmla="*/ 1162050 w 1752600"/>
              <a:gd name="connsiteY17" fmla="*/ 3257550 h 3276600"/>
              <a:gd name="connsiteX18" fmla="*/ 1362075 w 1752600"/>
              <a:gd name="connsiteY18" fmla="*/ 3276600 h 3276600"/>
              <a:gd name="connsiteX19" fmla="*/ 1619250 w 1752600"/>
              <a:gd name="connsiteY19" fmla="*/ 3219450 h 3276600"/>
              <a:gd name="connsiteX20" fmla="*/ 1676400 w 1752600"/>
              <a:gd name="connsiteY20" fmla="*/ 3086100 h 3276600"/>
              <a:gd name="connsiteX21" fmla="*/ 1676400 w 1752600"/>
              <a:gd name="connsiteY21" fmla="*/ 3000375 h 3276600"/>
              <a:gd name="connsiteX22" fmla="*/ 1676400 w 1752600"/>
              <a:gd name="connsiteY22" fmla="*/ 2838450 h 3276600"/>
              <a:gd name="connsiteX23" fmla="*/ 1714500 w 1752600"/>
              <a:gd name="connsiteY23" fmla="*/ 2686050 h 3276600"/>
              <a:gd name="connsiteX24" fmla="*/ 1752600 w 1752600"/>
              <a:gd name="connsiteY24" fmla="*/ 2543175 h 3276600"/>
              <a:gd name="connsiteX25" fmla="*/ 1657350 w 1752600"/>
              <a:gd name="connsiteY25" fmla="*/ 2343150 h 3276600"/>
              <a:gd name="connsiteX26" fmla="*/ 1533525 w 1752600"/>
              <a:gd name="connsiteY26" fmla="*/ 2124075 h 3276600"/>
              <a:gd name="connsiteX27" fmla="*/ 1476375 w 1752600"/>
              <a:gd name="connsiteY27" fmla="*/ 1933575 h 3276600"/>
              <a:gd name="connsiteX28" fmla="*/ 1438275 w 1752600"/>
              <a:gd name="connsiteY28" fmla="*/ 1781175 h 3276600"/>
              <a:gd name="connsiteX29" fmla="*/ 1400175 w 1752600"/>
              <a:gd name="connsiteY29" fmla="*/ 1571625 h 3276600"/>
              <a:gd name="connsiteX30" fmla="*/ 1357313 w 1752600"/>
              <a:gd name="connsiteY30" fmla="*/ 1400175 h 3276600"/>
              <a:gd name="connsiteX31" fmla="*/ 1333500 w 1752600"/>
              <a:gd name="connsiteY31" fmla="*/ 1228725 h 3276600"/>
              <a:gd name="connsiteX32" fmla="*/ 1295400 w 1752600"/>
              <a:gd name="connsiteY32" fmla="*/ 1066800 h 3276600"/>
              <a:gd name="connsiteX33" fmla="*/ 1314450 w 1752600"/>
              <a:gd name="connsiteY33" fmla="*/ 790575 h 3276600"/>
              <a:gd name="connsiteX34" fmla="*/ 1304925 w 1752600"/>
              <a:gd name="connsiteY34" fmla="*/ 438150 h 3276600"/>
              <a:gd name="connsiteX35" fmla="*/ 1304925 w 1752600"/>
              <a:gd name="connsiteY35" fmla="*/ 85725 h 3276600"/>
              <a:gd name="connsiteX36" fmla="*/ 1000125 w 1752600"/>
              <a:gd name="connsiteY36" fmla="*/ 38100 h 3276600"/>
              <a:gd name="connsiteX37" fmla="*/ 695325 w 1752600"/>
              <a:gd name="connsiteY37" fmla="*/ 0 h 3276600"/>
              <a:gd name="connsiteX0" fmla="*/ 695325 w 1752600"/>
              <a:gd name="connsiteY0" fmla="*/ 0 h 3276600"/>
              <a:gd name="connsiteX1" fmla="*/ 695325 w 1752600"/>
              <a:gd name="connsiteY1" fmla="*/ 323850 h 3276600"/>
              <a:gd name="connsiteX2" fmla="*/ 676275 w 1752600"/>
              <a:gd name="connsiteY2" fmla="*/ 904875 h 3276600"/>
              <a:gd name="connsiteX3" fmla="*/ 628650 w 1752600"/>
              <a:gd name="connsiteY3" fmla="*/ 1381125 h 3276600"/>
              <a:gd name="connsiteX4" fmla="*/ 542925 w 1752600"/>
              <a:gd name="connsiteY4" fmla="*/ 1666875 h 3276600"/>
              <a:gd name="connsiteX5" fmla="*/ 400050 w 1752600"/>
              <a:gd name="connsiteY5" fmla="*/ 2076450 h 3276600"/>
              <a:gd name="connsiteX6" fmla="*/ 161925 w 1752600"/>
              <a:gd name="connsiteY6" fmla="*/ 2486025 h 3276600"/>
              <a:gd name="connsiteX7" fmla="*/ 38100 w 1752600"/>
              <a:gd name="connsiteY7" fmla="*/ 2733675 h 3276600"/>
              <a:gd name="connsiteX8" fmla="*/ 0 w 1752600"/>
              <a:gd name="connsiteY8" fmla="*/ 2924175 h 3276600"/>
              <a:gd name="connsiteX9" fmla="*/ 28575 w 1752600"/>
              <a:gd name="connsiteY9" fmla="*/ 3028950 h 3276600"/>
              <a:gd name="connsiteX10" fmla="*/ 171450 w 1752600"/>
              <a:gd name="connsiteY10" fmla="*/ 3057525 h 3276600"/>
              <a:gd name="connsiteX11" fmla="*/ 295275 w 1752600"/>
              <a:gd name="connsiteY11" fmla="*/ 3028950 h 3276600"/>
              <a:gd name="connsiteX12" fmla="*/ 421481 w 1752600"/>
              <a:gd name="connsiteY12" fmla="*/ 3031331 h 3276600"/>
              <a:gd name="connsiteX13" fmla="*/ 535781 w 1752600"/>
              <a:gd name="connsiteY13" fmla="*/ 3024187 h 3276600"/>
              <a:gd name="connsiteX14" fmla="*/ 700087 w 1752600"/>
              <a:gd name="connsiteY14" fmla="*/ 3017044 h 3276600"/>
              <a:gd name="connsiteX15" fmla="*/ 857250 w 1752600"/>
              <a:gd name="connsiteY15" fmla="*/ 3057525 h 3276600"/>
              <a:gd name="connsiteX16" fmla="*/ 1047750 w 1752600"/>
              <a:gd name="connsiteY16" fmla="*/ 3152775 h 3276600"/>
              <a:gd name="connsiteX17" fmla="*/ 1162050 w 1752600"/>
              <a:gd name="connsiteY17" fmla="*/ 3257550 h 3276600"/>
              <a:gd name="connsiteX18" fmla="*/ 1362075 w 1752600"/>
              <a:gd name="connsiteY18" fmla="*/ 3276600 h 3276600"/>
              <a:gd name="connsiteX19" fmla="*/ 1619250 w 1752600"/>
              <a:gd name="connsiteY19" fmla="*/ 3219450 h 3276600"/>
              <a:gd name="connsiteX20" fmla="*/ 1676400 w 1752600"/>
              <a:gd name="connsiteY20" fmla="*/ 3086100 h 3276600"/>
              <a:gd name="connsiteX21" fmla="*/ 1676400 w 1752600"/>
              <a:gd name="connsiteY21" fmla="*/ 3000375 h 3276600"/>
              <a:gd name="connsiteX22" fmla="*/ 1676400 w 1752600"/>
              <a:gd name="connsiteY22" fmla="*/ 2838450 h 3276600"/>
              <a:gd name="connsiteX23" fmla="*/ 1714500 w 1752600"/>
              <a:gd name="connsiteY23" fmla="*/ 2686050 h 3276600"/>
              <a:gd name="connsiteX24" fmla="*/ 1752600 w 1752600"/>
              <a:gd name="connsiteY24" fmla="*/ 2543175 h 3276600"/>
              <a:gd name="connsiteX25" fmla="*/ 1657350 w 1752600"/>
              <a:gd name="connsiteY25" fmla="*/ 2343150 h 3276600"/>
              <a:gd name="connsiteX26" fmla="*/ 1533525 w 1752600"/>
              <a:gd name="connsiteY26" fmla="*/ 2124075 h 3276600"/>
              <a:gd name="connsiteX27" fmla="*/ 1476375 w 1752600"/>
              <a:gd name="connsiteY27" fmla="*/ 1933575 h 3276600"/>
              <a:gd name="connsiteX28" fmla="*/ 1438275 w 1752600"/>
              <a:gd name="connsiteY28" fmla="*/ 1781175 h 3276600"/>
              <a:gd name="connsiteX29" fmla="*/ 1400175 w 1752600"/>
              <a:gd name="connsiteY29" fmla="*/ 1571625 h 3276600"/>
              <a:gd name="connsiteX30" fmla="*/ 1357313 w 1752600"/>
              <a:gd name="connsiteY30" fmla="*/ 1400175 h 3276600"/>
              <a:gd name="connsiteX31" fmla="*/ 1333500 w 1752600"/>
              <a:gd name="connsiteY31" fmla="*/ 1228725 h 3276600"/>
              <a:gd name="connsiteX32" fmla="*/ 1295400 w 1752600"/>
              <a:gd name="connsiteY32" fmla="*/ 1066800 h 3276600"/>
              <a:gd name="connsiteX33" fmla="*/ 1314450 w 1752600"/>
              <a:gd name="connsiteY33" fmla="*/ 790575 h 3276600"/>
              <a:gd name="connsiteX34" fmla="*/ 1304925 w 1752600"/>
              <a:gd name="connsiteY34" fmla="*/ 438150 h 3276600"/>
              <a:gd name="connsiteX35" fmla="*/ 1304925 w 1752600"/>
              <a:gd name="connsiteY35" fmla="*/ 85725 h 3276600"/>
              <a:gd name="connsiteX36" fmla="*/ 1000125 w 1752600"/>
              <a:gd name="connsiteY36" fmla="*/ 38100 h 3276600"/>
              <a:gd name="connsiteX37" fmla="*/ 695325 w 1752600"/>
              <a:gd name="connsiteY37" fmla="*/ 0 h 3276600"/>
              <a:gd name="connsiteX0" fmla="*/ 695325 w 1752600"/>
              <a:gd name="connsiteY0" fmla="*/ 0 h 3276600"/>
              <a:gd name="connsiteX1" fmla="*/ 695325 w 1752600"/>
              <a:gd name="connsiteY1" fmla="*/ 323850 h 3276600"/>
              <a:gd name="connsiteX2" fmla="*/ 676275 w 1752600"/>
              <a:gd name="connsiteY2" fmla="*/ 904875 h 3276600"/>
              <a:gd name="connsiteX3" fmla="*/ 628650 w 1752600"/>
              <a:gd name="connsiteY3" fmla="*/ 1381125 h 3276600"/>
              <a:gd name="connsiteX4" fmla="*/ 542925 w 1752600"/>
              <a:gd name="connsiteY4" fmla="*/ 1666875 h 3276600"/>
              <a:gd name="connsiteX5" fmla="*/ 400050 w 1752600"/>
              <a:gd name="connsiteY5" fmla="*/ 2076450 h 3276600"/>
              <a:gd name="connsiteX6" fmla="*/ 161925 w 1752600"/>
              <a:gd name="connsiteY6" fmla="*/ 2486025 h 3276600"/>
              <a:gd name="connsiteX7" fmla="*/ 38100 w 1752600"/>
              <a:gd name="connsiteY7" fmla="*/ 2733675 h 3276600"/>
              <a:gd name="connsiteX8" fmla="*/ 0 w 1752600"/>
              <a:gd name="connsiteY8" fmla="*/ 2924175 h 3276600"/>
              <a:gd name="connsiteX9" fmla="*/ 28575 w 1752600"/>
              <a:gd name="connsiteY9" fmla="*/ 3028950 h 3276600"/>
              <a:gd name="connsiteX10" fmla="*/ 171450 w 1752600"/>
              <a:gd name="connsiteY10" fmla="*/ 3057525 h 3276600"/>
              <a:gd name="connsiteX11" fmla="*/ 295275 w 1752600"/>
              <a:gd name="connsiteY11" fmla="*/ 3028950 h 3276600"/>
              <a:gd name="connsiteX12" fmla="*/ 421481 w 1752600"/>
              <a:gd name="connsiteY12" fmla="*/ 3031331 h 3276600"/>
              <a:gd name="connsiteX13" fmla="*/ 535781 w 1752600"/>
              <a:gd name="connsiteY13" fmla="*/ 3024187 h 3276600"/>
              <a:gd name="connsiteX14" fmla="*/ 700087 w 1752600"/>
              <a:gd name="connsiteY14" fmla="*/ 3017044 h 3276600"/>
              <a:gd name="connsiteX15" fmla="*/ 857250 w 1752600"/>
              <a:gd name="connsiteY15" fmla="*/ 3057525 h 3276600"/>
              <a:gd name="connsiteX16" fmla="*/ 1047750 w 1752600"/>
              <a:gd name="connsiteY16" fmla="*/ 3152775 h 3276600"/>
              <a:gd name="connsiteX17" fmla="*/ 1162050 w 1752600"/>
              <a:gd name="connsiteY17" fmla="*/ 3257550 h 3276600"/>
              <a:gd name="connsiteX18" fmla="*/ 1362075 w 1752600"/>
              <a:gd name="connsiteY18" fmla="*/ 3276600 h 3276600"/>
              <a:gd name="connsiteX19" fmla="*/ 1619250 w 1752600"/>
              <a:gd name="connsiteY19" fmla="*/ 3219450 h 3276600"/>
              <a:gd name="connsiteX20" fmla="*/ 1676400 w 1752600"/>
              <a:gd name="connsiteY20" fmla="*/ 3086100 h 3276600"/>
              <a:gd name="connsiteX21" fmla="*/ 1676400 w 1752600"/>
              <a:gd name="connsiteY21" fmla="*/ 3000375 h 3276600"/>
              <a:gd name="connsiteX22" fmla="*/ 1676400 w 1752600"/>
              <a:gd name="connsiteY22" fmla="*/ 2838450 h 3276600"/>
              <a:gd name="connsiteX23" fmla="*/ 1714500 w 1752600"/>
              <a:gd name="connsiteY23" fmla="*/ 2686050 h 3276600"/>
              <a:gd name="connsiteX24" fmla="*/ 1752600 w 1752600"/>
              <a:gd name="connsiteY24" fmla="*/ 2543175 h 3276600"/>
              <a:gd name="connsiteX25" fmla="*/ 1657350 w 1752600"/>
              <a:gd name="connsiteY25" fmla="*/ 2343150 h 3276600"/>
              <a:gd name="connsiteX26" fmla="*/ 1533525 w 1752600"/>
              <a:gd name="connsiteY26" fmla="*/ 2124075 h 3276600"/>
              <a:gd name="connsiteX27" fmla="*/ 1476375 w 1752600"/>
              <a:gd name="connsiteY27" fmla="*/ 1933575 h 3276600"/>
              <a:gd name="connsiteX28" fmla="*/ 1438275 w 1752600"/>
              <a:gd name="connsiteY28" fmla="*/ 1781175 h 3276600"/>
              <a:gd name="connsiteX29" fmla="*/ 1400175 w 1752600"/>
              <a:gd name="connsiteY29" fmla="*/ 1571625 h 3276600"/>
              <a:gd name="connsiteX30" fmla="*/ 1357313 w 1752600"/>
              <a:gd name="connsiteY30" fmla="*/ 1400175 h 3276600"/>
              <a:gd name="connsiteX31" fmla="*/ 1333500 w 1752600"/>
              <a:gd name="connsiteY31" fmla="*/ 1228725 h 3276600"/>
              <a:gd name="connsiteX32" fmla="*/ 1295400 w 1752600"/>
              <a:gd name="connsiteY32" fmla="*/ 1066800 h 3276600"/>
              <a:gd name="connsiteX33" fmla="*/ 1314450 w 1752600"/>
              <a:gd name="connsiteY33" fmla="*/ 790575 h 3276600"/>
              <a:gd name="connsiteX34" fmla="*/ 1304925 w 1752600"/>
              <a:gd name="connsiteY34" fmla="*/ 438150 h 3276600"/>
              <a:gd name="connsiteX35" fmla="*/ 1304925 w 1752600"/>
              <a:gd name="connsiteY35" fmla="*/ 85725 h 3276600"/>
              <a:gd name="connsiteX36" fmla="*/ 1000125 w 1752600"/>
              <a:gd name="connsiteY36" fmla="*/ 38100 h 3276600"/>
              <a:gd name="connsiteX37" fmla="*/ 695325 w 1752600"/>
              <a:gd name="connsiteY37" fmla="*/ 0 h 3276600"/>
              <a:gd name="connsiteX0" fmla="*/ 695325 w 1752600"/>
              <a:gd name="connsiteY0" fmla="*/ 0 h 3276600"/>
              <a:gd name="connsiteX1" fmla="*/ 695325 w 1752600"/>
              <a:gd name="connsiteY1" fmla="*/ 323850 h 3276600"/>
              <a:gd name="connsiteX2" fmla="*/ 676275 w 1752600"/>
              <a:gd name="connsiteY2" fmla="*/ 904875 h 3276600"/>
              <a:gd name="connsiteX3" fmla="*/ 628650 w 1752600"/>
              <a:gd name="connsiteY3" fmla="*/ 1381125 h 3276600"/>
              <a:gd name="connsiteX4" fmla="*/ 542925 w 1752600"/>
              <a:gd name="connsiteY4" fmla="*/ 1666875 h 3276600"/>
              <a:gd name="connsiteX5" fmla="*/ 400050 w 1752600"/>
              <a:gd name="connsiteY5" fmla="*/ 2076450 h 3276600"/>
              <a:gd name="connsiteX6" fmla="*/ 161925 w 1752600"/>
              <a:gd name="connsiteY6" fmla="*/ 2486025 h 3276600"/>
              <a:gd name="connsiteX7" fmla="*/ 38100 w 1752600"/>
              <a:gd name="connsiteY7" fmla="*/ 2733675 h 3276600"/>
              <a:gd name="connsiteX8" fmla="*/ 0 w 1752600"/>
              <a:gd name="connsiteY8" fmla="*/ 2924175 h 3276600"/>
              <a:gd name="connsiteX9" fmla="*/ 28575 w 1752600"/>
              <a:gd name="connsiteY9" fmla="*/ 3028950 h 3276600"/>
              <a:gd name="connsiteX10" fmla="*/ 171450 w 1752600"/>
              <a:gd name="connsiteY10" fmla="*/ 3057525 h 3276600"/>
              <a:gd name="connsiteX11" fmla="*/ 295275 w 1752600"/>
              <a:gd name="connsiteY11" fmla="*/ 3028950 h 3276600"/>
              <a:gd name="connsiteX12" fmla="*/ 421481 w 1752600"/>
              <a:gd name="connsiteY12" fmla="*/ 3031331 h 3276600"/>
              <a:gd name="connsiteX13" fmla="*/ 535781 w 1752600"/>
              <a:gd name="connsiteY13" fmla="*/ 3024187 h 3276600"/>
              <a:gd name="connsiteX14" fmla="*/ 700087 w 1752600"/>
              <a:gd name="connsiteY14" fmla="*/ 3017044 h 3276600"/>
              <a:gd name="connsiteX15" fmla="*/ 857250 w 1752600"/>
              <a:gd name="connsiteY15" fmla="*/ 3057525 h 3276600"/>
              <a:gd name="connsiteX16" fmla="*/ 1047750 w 1752600"/>
              <a:gd name="connsiteY16" fmla="*/ 3152775 h 3276600"/>
              <a:gd name="connsiteX17" fmla="*/ 1162050 w 1752600"/>
              <a:gd name="connsiteY17" fmla="*/ 3257550 h 3276600"/>
              <a:gd name="connsiteX18" fmla="*/ 1362075 w 1752600"/>
              <a:gd name="connsiteY18" fmla="*/ 3276600 h 3276600"/>
              <a:gd name="connsiteX19" fmla="*/ 1619250 w 1752600"/>
              <a:gd name="connsiteY19" fmla="*/ 3219450 h 3276600"/>
              <a:gd name="connsiteX20" fmla="*/ 1676400 w 1752600"/>
              <a:gd name="connsiteY20" fmla="*/ 3086100 h 3276600"/>
              <a:gd name="connsiteX21" fmla="*/ 1676400 w 1752600"/>
              <a:gd name="connsiteY21" fmla="*/ 3000375 h 3276600"/>
              <a:gd name="connsiteX22" fmla="*/ 1676400 w 1752600"/>
              <a:gd name="connsiteY22" fmla="*/ 2838450 h 3276600"/>
              <a:gd name="connsiteX23" fmla="*/ 1714500 w 1752600"/>
              <a:gd name="connsiteY23" fmla="*/ 2686050 h 3276600"/>
              <a:gd name="connsiteX24" fmla="*/ 1752600 w 1752600"/>
              <a:gd name="connsiteY24" fmla="*/ 2543175 h 3276600"/>
              <a:gd name="connsiteX25" fmla="*/ 1657350 w 1752600"/>
              <a:gd name="connsiteY25" fmla="*/ 2343150 h 3276600"/>
              <a:gd name="connsiteX26" fmla="*/ 1533525 w 1752600"/>
              <a:gd name="connsiteY26" fmla="*/ 2124075 h 3276600"/>
              <a:gd name="connsiteX27" fmla="*/ 1476375 w 1752600"/>
              <a:gd name="connsiteY27" fmla="*/ 1933575 h 3276600"/>
              <a:gd name="connsiteX28" fmla="*/ 1438275 w 1752600"/>
              <a:gd name="connsiteY28" fmla="*/ 1781175 h 3276600"/>
              <a:gd name="connsiteX29" fmla="*/ 1400175 w 1752600"/>
              <a:gd name="connsiteY29" fmla="*/ 1571625 h 3276600"/>
              <a:gd name="connsiteX30" fmla="*/ 1357313 w 1752600"/>
              <a:gd name="connsiteY30" fmla="*/ 1400175 h 3276600"/>
              <a:gd name="connsiteX31" fmla="*/ 1333500 w 1752600"/>
              <a:gd name="connsiteY31" fmla="*/ 1228725 h 3276600"/>
              <a:gd name="connsiteX32" fmla="*/ 1316831 w 1752600"/>
              <a:gd name="connsiteY32" fmla="*/ 1050131 h 3276600"/>
              <a:gd name="connsiteX33" fmla="*/ 1314450 w 1752600"/>
              <a:gd name="connsiteY33" fmla="*/ 790575 h 3276600"/>
              <a:gd name="connsiteX34" fmla="*/ 1304925 w 1752600"/>
              <a:gd name="connsiteY34" fmla="*/ 438150 h 3276600"/>
              <a:gd name="connsiteX35" fmla="*/ 1304925 w 1752600"/>
              <a:gd name="connsiteY35" fmla="*/ 85725 h 3276600"/>
              <a:gd name="connsiteX36" fmla="*/ 1000125 w 1752600"/>
              <a:gd name="connsiteY36" fmla="*/ 38100 h 3276600"/>
              <a:gd name="connsiteX37" fmla="*/ 695325 w 1752600"/>
              <a:gd name="connsiteY37" fmla="*/ 0 h 3276600"/>
              <a:gd name="connsiteX0" fmla="*/ 695325 w 1752600"/>
              <a:gd name="connsiteY0" fmla="*/ 0 h 3276600"/>
              <a:gd name="connsiteX1" fmla="*/ 695325 w 1752600"/>
              <a:gd name="connsiteY1" fmla="*/ 323850 h 3276600"/>
              <a:gd name="connsiteX2" fmla="*/ 676275 w 1752600"/>
              <a:gd name="connsiteY2" fmla="*/ 904875 h 3276600"/>
              <a:gd name="connsiteX3" fmla="*/ 628650 w 1752600"/>
              <a:gd name="connsiteY3" fmla="*/ 1381125 h 3276600"/>
              <a:gd name="connsiteX4" fmla="*/ 542925 w 1752600"/>
              <a:gd name="connsiteY4" fmla="*/ 1666875 h 3276600"/>
              <a:gd name="connsiteX5" fmla="*/ 400050 w 1752600"/>
              <a:gd name="connsiteY5" fmla="*/ 2076450 h 3276600"/>
              <a:gd name="connsiteX6" fmla="*/ 161925 w 1752600"/>
              <a:gd name="connsiteY6" fmla="*/ 2486025 h 3276600"/>
              <a:gd name="connsiteX7" fmla="*/ 38100 w 1752600"/>
              <a:gd name="connsiteY7" fmla="*/ 2733675 h 3276600"/>
              <a:gd name="connsiteX8" fmla="*/ 0 w 1752600"/>
              <a:gd name="connsiteY8" fmla="*/ 2924175 h 3276600"/>
              <a:gd name="connsiteX9" fmla="*/ 28575 w 1752600"/>
              <a:gd name="connsiteY9" fmla="*/ 3028950 h 3276600"/>
              <a:gd name="connsiteX10" fmla="*/ 171450 w 1752600"/>
              <a:gd name="connsiteY10" fmla="*/ 3057525 h 3276600"/>
              <a:gd name="connsiteX11" fmla="*/ 295275 w 1752600"/>
              <a:gd name="connsiteY11" fmla="*/ 3028950 h 3276600"/>
              <a:gd name="connsiteX12" fmla="*/ 421481 w 1752600"/>
              <a:gd name="connsiteY12" fmla="*/ 3031331 h 3276600"/>
              <a:gd name="connsiteX13" fmla="*/ 535781 w 1752600"/>
              <a:gd name="connsiteY13" fmla="*/ 3024187 h 3276600"/>
              <a:gd name="connsiteX14" fmla="*/ 700087 w 1752600"/>
              <a:gd name="connsiteY14" fmla="*/ 3017044 h 3276600"/>
              <a:gd name="connsiteX15" fmla="*/ 857250 w 1752600"/>
              <a:gd name="connsiteY15" fmla="*/ 3057525 h 3276600"/>
              <a:gd name="connsiteX16" fmla="*/ 1047750 w 1752600"/>
              <a:gd name="connsiteY16" fmla="*/ 3152775 h 3276600"/>
              <a:gd name="connsiteX17" fmla="*/ 1162050 w 1752600"/>
              <a:gd name="connsiteY17" fmla="*/ 3257550 h 3276600"/>
              <a:gd name="connsiteX18" fmla="*/ 1362075 w 1752600"/>
              <a:gd name="connsiteY18" fmla="*/ 3276600 h 3276600"/>
              <a:gd name="connsiteX19" fmla="*/ 1619250 w 1752600"/>
              <a:gd name="connsiteY19" fmla="*/ 3219450 h 3276600"/>
              <a:gd name="connsiteX20" fmla="*/ 1676400 w 1752600"/>
              <a:gd name="connsiteY20" fmla="*/ 3086100 h 3276600"/>
              <a:gd name="connsiteX21" fmla="*/ 1676400 w 1752600"/>
              <a:gd name="connsiteY21" fmla="*/ 3000375 h 3276600"/>
              <a:gd name="connsiteX22" fmla="*/ 1676400 w 1752600"/>
              <a:gd name="connsiteY22" fmla="*/ 2838450 h 3276600"/>
              <a:gd name="connsiteX23" fmla="*/ 1714500 w 1752600"/>
              <a:gd name="connsiteY23" fmla="*/ 2686050 h 3276600"/>
              <a:gd name="connsiteX24" fmla="*/ 1752600 w 1752600"/>
              <a:gd name="connsiteY24" fmla="*/ 2543175 h 3276600"/>
              <a:gd name="connsiteX25" fmla="*/ 1657350 w 1752600"/>
              <a:gd name="connsiteY25" fmla="*/ 2343150 h 3276600"/>
              <a:gd name="connsiteX26" fmla="*/ 1533525 w 1752600"/>
              <a:gd name="connsiteY26" fmla="*/ 2124075 h 3276600"/>
              <a:gd name="connsiteX27" fmla="*/ 1476375 w 1752600"/>
              <a:gd name="connsiteY27" fmla="*/ 1933575 h 3276600"/>
              <a:gd name="connsiteX28" fmla="*/ 1438275 w 1752600"/>
              <a:gd name="connsiteY28" fmla="*/ 1781175 h 3276600"/>
              <a:gd name="connsiteX29" fmla="*/ 1400175 w 1752600"/>
              <a:gd name="connsiteY29" fmla="*/ 1571625 h 3276600"/>
              <a:gd name="connsiteX30" fmla="*/ 1357313 w 1752600"/>
              <a:gd name="connsiteY30" fmla="*/ 1400175 h 3276600"/>
              <a:gd name="connsiteX31" fmla="*/ 1333500 w 1752600"/>
              <a:gd name="connsiteY31" fmla="*/ 1228725 h 3276600"/>
              <a:gd name="connsiteX32" fmla="*/ 1316831 w 1752600"/>
              <a:gd name="connsiteY32" fmla="*/ 1050131 h 3276600"/>
              <a:gd name="connsiteX33" fmla="*/ 1314450 w 1752600"/>
              <a:gd name="connsiteY33" fmla="*/ 790575 h 3276600"/>
              <a:gd name="connsiteX34" fmla="*/ 1304925 w 1752600"/>
              <a:gd name="connsiteY34" fmla="*/ 438150 h 3276600"/>
              <a:gd name="connsiteX35" fmla="*/ 1304925 w 1752600"/>
              <a:gd name="connsiteY35" fmla="*/ 85725 h 3276600"/>
              <a:gd name="connsiteX36" fmla="*/ 1000125 w 1752600"/>
              <a:gd name="connsiteY36" fmla="*/ 38100 h 3276600"/>
              <a:gd name="connsiteX37" fmla="*/ 695325 w 1752600"/>
              <a:gd name="connsiteY37" fmla="*/ 0 h 3276600"/>
              <a:gd name="connsiteX0" fmla="*/ 695325 w 1752600"/>
              <a:gd name="connsiteY0" fmla="*/ 0 h 3276600"/>
              <a:gd name="connsiteX1" fmla="*/ 695325 w 1752600"/>
              <a:gd name="connsiteY1" fmla="*/ 323850 h 3276600"/>
              <a:gd name="connsiteX2" fmla="*/ 676275 w 1752600"/>
              <a:gd name="connsiteY2" fmla="*/ 904875 h 3276600"/>
              <a:gd name="connsiteX3" fmla="*/ 628650 w 1752600"/>
              <a:gd name="connsiteY3" fmla="*/ 1381125 h 3276600"/>
              <a:gd name="connsiteX4" fmla="*/ 542925 w 1752600"/>
              <a:gd name="connsiteY4" fmla="*/ 1666875 h 3276600"/>
              <a:gd name="connsiteX5" fmla="*/ 400050 w 1752600"/>
              <a:gd name="connsiteY5" fmla="*/ 2076450 h 3276600"/>
              <a:gd name="connsiteX6" fmla="*/ 161925 w 1752600"/>
              <a:gd name="connsiteY6" fmla="*/ 2486025 h 3276600"/>
              <a:gd name="connsiteX7" fmla="*/ 38100 w 1752600"/>
              <a:gd name="connsiteY7" fmla="*/ 2733675 h 3276600"/>
              <a:gd name="connsiteX8" fmla="*/ 0 w 1752600"/>
              <a:gd name="connsiteY8" fmla="*/ 2924175 h 3276600"/>
              <a:gd name="connsiteX9" fmla="*/ 28575 w 1752600"/>
              <a:gd name="connsiteY9" fmla="*/ 3028950 h 3276600"/>
              <a:gd name="connsiteX10" fmla="*/ 171450 w 1752600"/>
              <a:gd name="connsiteY10" fmla="*/ 3057525 h 3276600"/>
              <a:gd name="connsiteX11" fmla="*/ 295275 w 1752600"/>
              <a:gd name="connsiteY11" fmla="*/ 3028950 h 3276600"/>
              <a:gd name="connsiteX12" fmla="*/ 421481 w 1752600"/>
              <a:gd name="connsiteY12" fmla="*/ 3031331 h 3276600"/>
              <a:gd name="connsiteX13" fmla="*/ 535781 w 1752600"/>
              <a:gd name="connsiteY13" fmla="*/ 3024187 h 3276600"/>
              <a:gd name="connsiteX14" fmla="*/ 700087 w 1752600"/>
              <a:gd name="connsiteY14" fmla="*/ 3017044 h 3276600"/>
              <a:gd name="connsiteX15" fmla="*/ 857250 w 1752600"/>
              <a:gd name="connsiteY15" fmla="*/ 3057525 h 3276600"/>
              <a:gd name="connsiteX16" fmla="*/ 1047750 w 1752600"/>
              <a:gd name="connsiteY16" fmla="*/ 3152775 h 3276600"/>
              <a:gd name="connsiteX17" fmla="*/ 1162050 w 1752600"/>
              <a:gd name="connsiteY17" fmla="*/ 3257550 h 3276600"/>
              <a:gd name="connsiteX18" fmla="*/ 1362075 w 1752600"/>
              <a:gd name="connsiteY18" fmla="*/ 3276600 h 3276600"/>
              <a:gd name="connsiteX19" fmla="*/ 1619250 w 1752600"/>
              <a:gd name="connsiteY19" fmla="*/ 3219450 h 3276600"/>
              <a:gd name="connsiteX20" fmla="*/ 1676400 w 1752600"/>
              <a:gd name="connsiteY20" fmla="*/ 3086100 h 3276600"/>
              <a:gd name="connsiteX21" fmla="*/ 1676400 w 1752600"/>
              <a:gd name="connsiteY21" fmla="*/ 3000375 h 3276600"/>
              <a:gd name="connsiteX22" fmla="*/ 1676400 w 1752600"/>
              <a:gd name="connsiteY22" fmla="*/ 2838450 h 3276600"/>
              <a:gd name="connsiteX23" fmla="*/ 1714500 w 1752600"/>
              <a:gd name="connsiteY23" fmla="*/ 2686050 h 3276600"/>
              <a:gd name="connsiteX24" fmla="*/ 1752600 w 1752600"/>
              <a:gd name="connsiteY24" fmla="*/ 2543175 h 3276600"/>
              <a:gd name="connsiteX25" fmla="*/ 1657350 w 1752600"/>
              <a:gd name="connsiteY25" fmla="*/ 2343150 h 3276600"/>
              <a:gd name="connsiteX26" fmla="*/ 1533525 w 1752600"/>
              <a:gd name="connsiteY26" fmla="*/ 2124075 h 3276600"/>
              <a:gd name="connsiteX27" fmla="*/ 1476375 w 1752600"/>
              <a:gd name="connsiteY27" fmla="*/ 1933575 h 3276600"/>
              <a:gd name="connsiteX28" fmla="*/ 1438275 w 1752600"/>
              <a:gd name="connsiteY28" fmla="*/ 1781175 h 3276600"/>
              <a:gd name="connsiteX29" fmla="*/ 1388269 w 1752600"/>
              <a:gd name="connsiteY29" fmla="*/ 1576388 h 3276600"/>
              <a:gd name="connsiteX30" fmla="*/ 1357313 w 1752600"/>
              <a:gd name="connsiteY30" fmla="*/ 1400175 h 3276600"/>
              <a:gd name="connsiteX31" fmla="*/ 1333500 w 1752600"/>
              <a:gd name="connsiteY31" fmla="*/ 1228725 h 3276600"/>
              <a:gd name="connsiteX32" fmla="*/ 1316831 w 1752600"/>
              <a:gd name="connsiteY32" fmla="*/ 1050131 h 3276600"/>
              <a:gd name="connsiteX33" fmla="*/ 1314450 w 1752600"/>
              <a:gd name="connsiteY33" fmla="*/ 790575 h 3276600"/>
              <a:gd name="connsiteX34" fmla="*/ 1304925 w 1752600"/>
              <a:gd name="connsiteY34" fmla="*/ 438150 h 3276600"/>
              <a:gd name="connsiteX35" fmla="*/ 1304925 w 1752600"/>
              <a:gd name="connsiteY35" fmla="*/ 85725 h 3276600"/>
              <a:gd name="connsiteX36" fmla="*/ 1000125 w 1752600"/>
              <a:gd name="connsiteY36" fmla="*/ 38100 h 3276600"/>
              <a:gd name="connsiteX37" fmla="*/ 695325 w 1752600"/>
              <a:gd name="connsiteY37" fmla="*/ 0 h 3276600"/>
              <a:gd name="connsiteX0" fmla="*/ 695325 w 1752600"/>
              <a:gd name="connsiteY0" fmla="*/ 0 h 3276600"/>
              <a:gd name="connsiteX1" fmla="*/ 695325 w 1752600"/>
              <a:gd name="connsiteY1" fmla="*/ 323850 h 3276600"/>
              <a:gd name="connsiteX2" fmla="*/ 676275 w 1752600"/>
              <a:gd name="connsiteY2" fmla="*/ 904875 h 3276600"/>
              <a:gd name="connsiteX3" fmla="*/ 628650 w 1752600"/>
              <a:gd name="connsiteY3" fmla="*/ 1381125 h 3276600"/>
              <a:gd name="connsiteX4" fmla="*/ 542925 w 1752600"/>
              <a:gd name="connsiteY4" fmla="*/ 1666875 h 3276600"/>
              <a:gd name="connsiteX5" fmla="*/ 400050 w 1752600"/>
              <a:gd name="connsiteY5" fmla="*/ 2076450 h 3276600"/>
              <a:gd name="connsiteX6" fmla="*/ 161925 w 1752600"/>
              <a:gd name="connsiteY6" fmla="*/ 2486025 h 3276600"/>
              <a:gd name="connsiteX7" fmla="*/ 38100 w 1752600"/>
              <a:gd name="connsiteY7" fmla="*/ 2733675 h 3276600"/>
              <a:gd name="connsiteX8" fmla="*/ 0 w 1752600"/>
              <a:gd name="connsiteY8" fmla="*/ 2924175 h 3276600"/>
              <a:gd name="connsiteX9" fmla="*/ 28575 w 1752600"/>
              <a:gd name="connsiteY9" fmla="*/ 3028950 h 3276600"/>
              <a:gd name="connsiteX10" fmla="*/ 171450 w 1752600"/>
              <a:gd name="connsiteY10" fmla="*/ 3057525 h 3276600"/>
              <a:gd name="connsiteX11" fmla="*/ 295275 w 1752600"/>
              <a:gd name="connsiteY11" fmla="*/ 3028950 h 3276600"/>
              <a:gd name="connsiteX12" fmla="*/ 421481 w 1752600"/>
              <a:gd name="connsiteY12" fmla="*/ 3031331 h 3276600"/>
              <a:gd name="connsiteX13" fmla="*/ 535781 w 1752600"/>
              <a:gd name="connsiteY13" fmla="*/ 3024187 h 3276600"/>
              <a:gd name="connsiteX14" fmla="*/ 700087 w 1752600"/>
              <a:gd name="connsiteY14" fmla="*/ 3017044 h 3276600"/>
              <a:gd name="connsiteX15" fmla="*/ 857250 w 1752600"/>
              <a:gd name="connsiteY15" fmla="*/ 3057525 h 3276600"/>
              <a:gd name="connsiteX16" fmla="*/ 1047750 w 1752600"/>
              <a:gd name="connsiteY16" fmla="*/ 3152775 h 3276600"/>
              <a:gd name="connsiteX17" fmla="*/ 1162050 w 1752600"/>
              <a:gd name="connsiteY17" fmla="*/ 3257550 h 3276600"/>
              <a:gd name="connsiteX18" fmla="*/ 1362075 w 1752600"/>
              <a:gd name="connsiteY18" fmla="*/ 3276600 h 3276600"/>
              <a:gd name="connsiteX19" fmla="*/ 1619250 w 1752600"/>
              <a:gd name="connsiteY19" fmla="*/ 3219450 h 3276600"/>
              <a:gd name="connsiteX20" fmla="*/ 1676400 w 1752600"/>
              <a:gd name="connsiteY20" fmla="*/ 3086100 h 3276600"/>
              <a:gd name="connsiteX21" fmla="*/ 1676400 w 1752600"/>
              <a:gd name="connsiteY21" fmla="*/ 3000375 h 3276600"/>
              <a:gd name="connsiteX22" fmla="*/ 1676400 w 1752600"/>
              <a:gd name="connsiteY22" fmla="*/ 2838450 h 3276600"/>
              <a:gd name="connsiteX23" fmla="*/ 1714500 w 1752600"/>
              <a:gd name="connsiteY23" fmla="*/ 2686050 h 3276600"/>
              <a:gd name="connsiteX24" fmla="*/ 1752600 w 1752600"/>
              <a:gd name="connsiteY24" fmla="*/ 2543175 h 3276600"/>
              <a:gd name="connsiteX25" fmla="*/ 1657350 w 1752600"/>
              <a:gd name="connsiteY25" fmla="*/ 2343150 h 3276600"/>
              <a:gd name="connsiteX26" fmla="*/ 1533525 w 1752600"/>
              <a:gd name="connsiteY26" fmla="*/ 2124075 h 3276600"/>
              <a:gd name="connsiteX27" fmla="*/ 1476375 w 1752600"/>
              <a:gd name="connsiteY27" fmla="*/ 1933575 h 3276600"/>
              <a:gd name="connsiteX28" fmla="*/ 1438275 w 1752600"/>
              <a:gd name="connsiteY28" fmla="*/ 1781175 h 3276600"/>
              <a:gd name="connsiteX29" fmla="*/ 1388269 w 1752600"/>
              <a:gd name="connsiteY29" fmla="*/ 1576388 h 3276600"/>
              <a:gd name="connsiteX30" fmla="*/ 1357313 w 1752600"/>
              <a:gd name="connsiteY30" fmla="*/ 1400175 h 3276600"/>
              <a:gd name="connsiteX31" fmla="*/ 1333500 w 1752600"/>
              <a:gd name="connsiteY31" fmla="*/ 1228725 h 3276600"/>
              <a:gd name="connsiteX32" fmla="*/ 1316831 w 1752600"/>
              <a:gd name="connsiteY32" fmla="*/ 1050131 h 3276600"/>
              <a:gd name="connsiteX33" fmla="*/ 1314450 w 1752600"/>
              <a:gd name="connsiteY33" fmla="*/ 790575 h 3276600"/>
              <a:gd name="connsiteX34" fmla="*/ 1304925 w 1752600"/>
              <a:gd name="connsiteY34" fmla="*/ 438150 h 3276600"/>
              <a:gd name="connsiteX35" fmla="*/ 1304925 w 1752600"/>
              <a:gd name="connsiteY35" fmla="*/ 85725 h 3276600"/>
              <a:gd name="connsiteX36" fmla="*/ 1000125 w 1752600"/>
              <a:gd name="connsiteY36" fmla="*/ 38100 h 3276600"/>
              <a:gd name="connsiteX37" fmla="*/ 695325 w 1752600"/>
              <a:gd name="connsiteY37" fmla="*/ 0 h 3276600"/>
              <a:gd name="connsiteX0" fmla="*/ 695325 w 1752600"/>
              <a:gd name="connsiteY0" fmla="*/ 0 h 3276600"/>
              <a:gd name="connsiteX1" fmla="*/ 695325 w 1752600"/>
              <a:gd name="connsiteY1" fmla="*/ 323850 h 3276600"/>
              <a:gd name="connsiteX2" fmla="*/ 676275 w 1752600"/>
              <a:gd name="connsiteY2" fmla="*/ 904875 h 3276600"/>
              <a:gd name="connsiteX3" fmla="*/ 628650 w 1752600"/>
              <a:gd name="connsiteY3" fmla="*/ 1381125 h 3276600"/>
              <a:gd name="connsiteX4" fmla="*/ 542925 w 1752600"/>
              <a:gd name="connsiteY4" fmla="*/ 1666875 h 3276600"/>
              <a:gd name="connsiteX5" fmla="*/ 400050 w 1752600"/>
              <a:gd name="connsiteY5" fmla="*/ 2076450 h 3276600"/>
              <a:gd name="connsiteX6" fmla="*/ 161925 w 1752600"/>
              <a:gd name="connsiteY6" fmla="*/ 2486025 h 3276600"/>
              <a:gd name="connsiteX7" fmla="*/ 38100 w 1752600"/>
              <a:gd name="connsiteY7" fmla="*/ 2733675 h 3276600"/>
              <a:gd name="connsiteX8" fmla="*/ 0 w 1752600"/>
              <a:gd name="connsiteY8" fmla="*/ 2924175 h 3276600"/>
              <a:gd name="connsiteX9" fmla="*/ 28575 w 1752600"/>
              <a:gd name="connsiteY9" fmla="*/ 3028950 h 3276600"/>
              <a:gd name="connsiteX10" fmla="*/ 171450 w 1752600"/>
              <a:gd name="connsiteY10" fmla="*/ 3057525 h 3276600"/>
              <a:gd name="connsiteX11" fmla="*/ 295275 w 1752600"/>
              <a:gd name="connsiteY11" fmla="*/ 3028950 h 3276600"/>
              <a:gd name="connsiteX12" fmla="*/ 421481 w 1752600"/>
              <a:gd name="connsiteY12" fmla="*/ 3031331 h 3276600"/>
              <a:gd name="connsiteX13" fmla="*/ 535781 w 1752600"/>
              <a:gd name="connsiteY13" fmla="*/ 3024187 h 3276600"/>
              <a:gd name="connsiteX14" fmla="*/ 700087 w 1752600"/>
              <a:gd name="connsiteY14" fmla="*/ 3017044 h 3276600"/>
              <a:gd name="connsiteX15" fmla="*/ 857250 w 1752600"/>
              <a:gd name="connsiteY15" fmla="*/ 3057525 h 3276600"/>
              <a:gd name="connsiteX16" fmla="*/ 1047750 w 1752600"/>
              <a:gd name="connsiteY16" fmla="*/ 3152775 h 3276600"/>
              <a:gd name="connsiteX17" fmla="*/ 1162050 w 1752600"/>
              <a:gd name="connsiteY17" fmla="*/ 3257550 h 3276600"/>
              <a:gd name="connsiteX18" fmla="*/ 1362075 w 1752600"/>
              <a:gd name="connsiteY18" fmla="*/ 3276600 h 3276600"/>
              <a:gd name="connsiteX19" fmla="*/ 1619250 w 1752600"/>
              <a:gd name="connsiteY19" fmla="*/ 3219450 h 3276600"/>
              <a:gd name="connsiteX20" fmla="*/ 1676400 w 1752600"/>
              <a:gd name="connsiteY20" fmla="*/ 3086100 h 3276600"/>
              <a:gd name="connsiteX21" fmla="*/ 1676400 w 1752600"/>
              <a:gd name="connsiteY21" fmla="*/ 3000375 h 3276600"/>
              <a:gd name="connsiteX22" fmla="*/ 1676400 w 1752600"/>
              <a:gd name="connsiteY22" fmla="*/ 2838450 h 3276600"/>
              <a:gd name="connsiteX23" fmla="*/ 1714500 w 1752600"/>
              <a:gd name="connsiteY23" fmla="*/ 2686050 h 3276600"/>
              <a:gd name="connsiteX24" fmla="*/ 1752600 w 1752600"/>
              <a:gd name="connsiteY24" fmla="*/ 2543175 h 3276600"/>
              <a:gd name="connsiteX25" fmla="*/ 1657350 w 1752600"/>
              <a:gd name="connsiteY25" fmla="*/ 2343150 h 3276600"/>
              <a:gd name="connsiteX26" fmla="*/ 1533525 w 1752600"/>
              <a:gd name="connsiteY26" fmla="*/ 2124075 h 3276600"/>
              <a:gd name="connsiteX27" fmla="*/ 1476375 w 1752600"/>
              <a:gd name="connsiteY27" fmla="*/ 1933575 h 3276600"/>
              <a:gd name="connsiteX28" fmla="*/ 1438275 w 1752600"/>
              <a:gd name="connsiteY28" fmla="*/ 1781175 h 3276600"/>
              <a:gd name="connsiteX29" fmla="*/ 1388269 w 1752600"/>
              <a:gd name="connsiteY29" fmla="*/ 1576388 h 3276600"/>
              <a:gd name="connsiteX30" fmla="*/ 1357313 w 1752600"/>
              <a:gd name="connsiteY30" fmla="*/ 1400175 h 3276600"/>
              <a:gd name="connsiteX31" fmla="*/ 1333500 w 1752600"/>
              <a:gd name="connsiteY31" fmla="*/ 1228725 h 3276600"/>
              <a:gd name="connsiteX32" fmla="*/ 1316831 w 1752600"/>
              <a:gd name="connsiteY32" fmla="*/ 1050131 h 3276600"/>
              <a:gd name="connsiteX33" fmla="*/ 1314450 w 1752600"/>
              <a:gd name="connsiteY33" fmla="*/ 790575 h 3276600"/>
              <a:gd name="connsiteX34" fmla="*/ 1304925 w 1752600"/>
              <a:gd name="connsiteY34" fmla="*/ 438150 h 3276600"/>
              <a:gd name="connsiteX35" fmla="*/ 1304925 w 1752600"/>
              <a:gd name="connsiteY35" fmla="*/ 85725 h 3276600"/>
              <a:gd name="connsiteX36" fmla="*/ 1000125 w 1752600"/>
              <a:gd name="connsiteY36" fmla="*/ 38100 h 3276600"/>
              <a:gd name="connsiteX37" fmla="*/ 695325 w 1752600"/>
              <a:gd name="connsiteY37" fmla="*/ 0 h 3276600"/>
              <a:gd name="connsiteX0" fmla="*/ 695325 w 1752600"/>
              <a:gd name="connsiteY0" fmla="*/ 0 h 3276600"/>
              <a:gd name="connsiteX1" fmla="*/ 695325 w 1752600"/>
              <a:gd name="connsiteY1" fmla="*/ 323850 h 3276600"/>
              <a:gd name="connsiteX2" fmla="*/ 676275 w 1752600"/>
              <a:gd name="connsiteY2" fmla="*/ 904875 h 3276600"/>
              <a:gd name="connsiteX3" fmla="*/ 628650 w 1752600"/>
              <a:gd name="connsiteY3" fmla="*/ 1381125 h 3276600"/>
              <a:gd name="connsiteX4" fmla="*/ 542925 w 1752600"/>
              <a:gd name="connsiteY4" fmla="*/ 1666875 h 3276600"/>
              <a:gd name="connsiteX5" fmla="*/ 400050 w 1752600"/>
              <a:gd name="connsiteY5" fmla="*/ 2076450 h 3276600"/>
              <a:gd name="connsiteX6" fmla="*/ 161925 w 1752600"/>
              <a:gd name="connsiteY6" fmla="*/ 2486025 h 3276600"/>
              <a:gd name="connsiteX7" fmla="*/ 38100 w 1752600"/>
              <a:gd name="connsiteY7" fmla="*/ 2733675 h 3276600"/>
              <a:gd name="connsiteX8" fmla="*/ 0 w 1752600"/>
              <a:gd name="connsiteY8" fmla="*/ 2924175 h 3276600"/>
              <a:gd name="connsiteX9" fmla="*/ 28575 w 1752600"/>
              <a:gd name="connsiteY9" fmla="*/ 3028950 h 3276600"/>
              <a:gd name="connsiteX10" fmla="*/ 171450 w 1752600"/>
              <a:gd name="connsiteY10" fmla="*/ 3057525 h 3276600"/>
              <a:gd name="connsiteX11" fmla="*/ 295275 w 1752600"/>
              <a:gd name="connsiteY11" fmla="*/ 3028950 h 3276600"/>
              <a:gd name="connsiteX12" fmla="*/ 421481 w 1752600"/>
              <a:gd name="connsiteY12" fmla="*/ 3031331 h 3276600"/>
              <a:gd name="connsiteX13" fmla="*/ 535781 w 1752600"/>
              <a:gd name="connsiteY13" fmla="*/ 3024187 h 3276600"/>
              <a:gd name="connsiteX14" fmla="*/ 700087 w 1752600"/>
              <a:gd name="connsiteY14" fmla="*/ 3017044 h 3276600"/>
              <a:gd name="connsiteX15" fmla="*/ 857250 w 1752600"/>
              <a:gd name="connsiteY15" fmla="*/ 3057525 h 3276600"/>
              <a:gd name="connsiteX16" fmla="*/ 1047750 w 1752600"/>
              <a:gd name="connsiteY16" fmla="*/ 3152775 h 3276600"/>
              <a:gd name="connsiteX17" fmla="*/ 1162050 w 1752600"/>
              <a:gd name="connsiteY17" fmla="*/ 3257550 h 3276600"/>
              <a:gd name="connsiteX18" fmla="*/ 1362075 w 1752600"/>
              <a:gd name="connsiteY18" fmla="*/ 3276600 h 3276600"/>
              <a:gd name="connsiteX19" fmla="*/ 1619250 w 1752600"/>
              <a:gd name="connsiteY19" fmla="*/ 3219450 h 3276600"/>
              <a:gd name="connsiteX20" fmla="*/ 1676400 w 1752600"/>
              <a:gd name="connsiteY20" fmla="*/ 3086100 h 3276600"/>
              <a:gd name="connsiteX21" fmla="*/ 1676400 w 1752600"/>
              <a:gd name="connsiteY21" fmla="*/ 3000375 h 3276600"/>
              <a:gd name="connsiteX22" fmla="*/ 1676400 w 1752600"/>
              <a:gd name="connsiteY22" fmla="*/ 2838450 h 3276600"/>
              <a:gd name="connsiteX23" fmla="*/ 1714500 w 1752600"/>
              <a:gd name="connsiteY23" fmla="*/ 2686050 h 3276600"/>
              <a:gd name="connsiteX24" fmla="*/ 1752600 w 1752600"/>
              <a:gd name="connsiteY24" fmla="*/ 2543175 h 3276600"/>
              <a:gd name="connsiteX25" fmla="*/ 1657350 w 1752600"/>
              <a:gd name="connsiteY25" fmla="*/ 2343150 h 3276600"/>
              <a:gd name="connsiteX26" fmla="*/ 1533525 w 1752600"/>
              <a:gd name="connsiteY26" fmla="*/ 2124075 h 3276600"/>
              <a:gd name="connsiteX27" fmla="*/ 1476375 w 1752600"/>
              <a:gd name="connsiteY27" fmla="*/ 1933575 h 3276600"/>
              <a:gd name="connsiteX28" fmla="*/ 1438275 w 1752600"/>
              <a:gd name="connsiteY28" fmla="*/ 1781175 h 3276600"/>
              <a:gd name="connsiteX29" fmla="*/ 1388269 w 1752600"/>
              <a:gd name="connsiteY29" fmla="*/ 1576388 h 3276600"/>
              <a:gd name="connsiteX30" fmla="*/ 1357313 w 1752600"/>
              <a:gd name="connsiteY30" fmla="*/ 1400175 h 3276600"/>
              <a:gd name="connsiteX31" fmla="*/ 1333500 w 1752600"/>
              <a:gd name="connsiteY31" fmla="*/ 1228725 h 3276600"/>
              <a:gd name="connsiteX32" fmla="*/ 1316831 w 1752600"/>
              <a:gd name="connsiteY32" fmla="*/ 1050131 h 3276600"/>
              <a:gd name="connsiteX33" fmla="*/ 1314450 w 1752600"/>
              <a:gd name="connsiteY33" fmla="*/ 790575 h 3276600"/>
              <a:gd name="connsiteX34" fmla="*/ 1304925 w 1752600"/>
              <a:gd name="connsiteY34" fmla="*/ 438150 h 3276600"/>
              <a:gd name="connsiteX35" fmla="*/ 1304925 w 1752600"/>
              <a:gd name="connsiteY35" fmla="*/ 85725 h 3276600"/>
              <a:gd name="connsiteX36" fmla="*/ 1000125 w 1752600"/>
              <a:gd name="connsiteY36" fmla="*/ 38100 h 3276600"/>
              <a:gd name="connsiteX37" fmla="*/ 695325 w 1752600"/>
              <a:gd name="connsiteY37" fmla="*/ 0 h 3276600"/>
              <a:gd name="connsiteX0" fmla="*/ 695325 w 1752600"/>
              <a:gd name="connsiteY0" fmla="*/ 0 h 3276600"/>
              <a:gd name="connsiteX1" fmla="*/ 695325 w 1752600"/>
              <a:gd name="connsiteY1" fmla="*/ 323850 h 3276600"/>
              <a:gd name="connsiteX2" fmla="*/ 676275 w 1752600"/>
              <a:gd name="connsiteY2" fmla="*/ 904875 h 3276600"/>
              <a:gd name="connsiteX3" fmla="*/ 628650 w 1752600"/>
              <a:gd name="connsiteY3" fmla="*/ 1381125 h 3276600"/>
              <a:gd name="connsiteX4" fmla="*/ 542925 w 1752600"/>
              <a:gd name="connsiteY4" fmla="*/ 1666875 h 3276600"/>
              <a:gd name="connsiteX5" fmla="*/ 400050 w 1752600"/>
              <a:gd name="connsiteY5" fmla="*/ 2076450 h 3276600"/>
              <a:gd name="connsiteX6" fmla="*/ 161925 w 1752600"/>
              <a:gd name="connsiteY6" fmla="*/ 2486025 h 3276600"/>
              <a:gd name="connsiteX7" fmla="*/ 38100 w 1752600"/>
              <a:gd name="connsiteY7" fmla="*/ 2733675 h 3276600"/>
              <a:gd name="connsiteX8" fmla="*/ 0 w 1752600"/>
              <a:gd name="connsiteY8" fmla="*/ 2924175 h 3276600"/>
              <a:gd name="connsiteX9" fmla="*/ 28575 w 1752600"/>
              <a:gd name="connsiteY9" fmla="*/ 3028950 h 3276600"/>
              <a:gd name="connsiteX10" fmla="*/ 171450 w 1752600"/>
              <a:gd name="connsiteY10" fmla="*/ 3057525 h 3276600"/>
              <a:gd name="connsiteX11" fmla="*/ 295275 w 1752600"/>
              <a:gd name="connsiteY11" fmla="*/ 3028950 h 3276600"/>
              <a:gd name="connsiteX12" fmla="*/ 421481 w 1752600"/>
              <a:gd name="connsiteY12" fmla="*/ 3031331 h 3276600"/>
              <a:gd name="connsiteX13" fmla="*/ 535781 w 1752600"/>
              <a:gd name="connsiteY13" fmla="*/ 3024187 h 3276600"/>
              <a:gd name="connsiteX14" fmla="*/ 700087 w 1752600"/>
              <a:gd name="connsiteY14" fmla="*/ 3017044 h 3276600"/>
              <a:gd name="connsiteX15" fmla="*/ 857250 w 1752600"/>
              <a:gd name="connsiteY15" fmla="*/ 3057525 h 3276600"/>
              <a:gd name="connsiteX16" fmla="*/ 1047750 w 1752600"/>
              <a:gd name="connsiteY16" fmla="*/ 3152775 h 3276600"/>
              <a:gd name="connsiteX17" fmla="*/ 1162050 w 1752600"/>
              <a:gd name="connsiteY17" fmla="*/ 3257550 h 3276600"/>
              <a:gd name="connsiteX18" fmla="*/ 1362075 w 1752600"/>
              <a:gd name="connsiteY18" fmla="*/ 3276600 h 3276600"/>
              <a:gd name="connsiteX19" fmla="*/ 1619250 w 1752600"/>
              <a:gd name="connsiteY19" fmla="*/ 3219450 h 3276600"/>
              <a:gd name="connsiteX20" fmla="*/ 1676400 w 1752600"/>
              <a:gd name="connsiteY20" fmla="*/ 3086100 h 3276600"/>
              <a:gd name="connsiteX21" fmla="*/ 1676400 w 1752600"/>
              <a:gd name="connsiteY21" fmla="*/ 3000375 h 3276600"/>
              <a:gd name="connsiteX22" fmla="*/ 1676400 w 1752600"/>
              <a:gd name="connsiteY22" fmla="*/ 2838450 h 3276600"/>
              <a:gd name="connsiteX23" fmla="*/ 1714500 w 1752600"/>
              <a:gd name="connsiteY23" fmla="*/ 2686050 h 3276600"/>
              <a:gd name="connsiteX24" fmla="*/ 1752600 w 1752600"/>
              <a:gd name="connsiteY24" fmla="*/ 2543175 h 3276600"/>
              <a:gd name="connsiteX25" fmla="*/ 1657350 w 1752600"/>
              <a:gd name="connsiteY25" fmla="*/ 2343150 h 3276600"/>
              <a:gd name="connsiteX26" fmla="*/ 1533525 w 1752600"/>
              <a:gd name="connsiteY26" fmla="*/ 2124075 h 3276600"/>
              <a:gd name="connsiteX27" fmla="*/ 1476375 w 1752600"/>
              <a:gd name="connsiteY27" fmla="*/ 1933575 h 3276600"/>
              <a:gd name="connsiteX28" fmla="*/ 1438275 w 1752600"/>
              <a:gd name="connsiteY28" fmla="*/ 1781175 h 3276600"/>
              <a:gd name="connsiteX29" fmla="*/ 1388269 w 1752600"/>
              <a:gd name="connsiteY29" fmla="*/ 1576388 h 3276600"/>
              <a:gd name="connsiteX30" fmla="*/ 1357313 w 1752600"/>
              <a:gd name="connsiteY30" fmla="*/ 1400175 h 3276600"/>
              <a:gd name="connsiteX31" fmla="*/ 1333500 w 1752600"/>
              <a:gd name="connsiteY31" fmla="*/ 1228725 h 3276600"/>
              <a:gd name="connsiteX32" fmla="*/ 1316831 w 1752600"/>
              <a:gd name="connsiteY32" fmla="*/ 1050131 h 3276600"/>
              <a:gd name="connsiteX33" fmla="*/ 1314450 w 1752600"/>
              <a:gd name="connsiteY33" fmla="*/ 790575 h 3276600"/>
              <a:gd name="connsiteX34" fmla="*/ 1304925 w 1752600"/>
              <a:gd name="connsiteY34" fmla="*/ 438150 h 3276600"/>
              <a:gd name="connsiteX35" fmla="*/ 1304925 w 1752600"/>
              <a:gd name="connsiteY35" fmla="*/ 85725 h 3276600"/>
              <a:gd name="connsiteX36" fmla="*/ 1000125 w 1752600"/>
              <a:gd name="connsiteY36" fmla="*/ 38100 h 3276600"/>
              <a:gd name="connsiteX37" fmla="*/ 695325 w 1752600"/>
              <a:gd name="connsiteY37" fmla="*/ 0 h 3276600"/>
              <a:gd name="connsiteX0" fmla="*/ 695325 w 1752600"/>
              <a:gd name="connsiteY0" fmla="*/ 0 h 3276600"/>
              <a:gd name="connsiteX1" fmla="*/ 695325 w 1752600"/>
              <a:gd name="connsiteY1" fmla="*/ 323850 h 3276600"/>
              <a:gd name="connsiteX2" fmla="*/ 676275 w 1752600"/>
              <a:gd name="connsiteY2" fmla="*/ 904875 h 3276600"/>
              <a:gd name="connsiteX3" fmla="*/ 628650 w 1752600"/>
              <a:gd name="connsiteY3" fmla="*/ 1381125 h 3276600"/>
              <a:gd name="connsiteX4" fmla="*/ 542925 w 1752600"/>
              <a:gd name="connsiteY4" fmla="*/ 1666875 h 3276600"/>
              <a:gd name="connsiteX5" fmla="*/ 400050 w 1752600"/>
              <a:gd name="connsiteY5" fmla="*/ 2076450 h 3276600"/>
              <a:gd name="connsiteX6" fmla="*/ 161925 w 1752600"/>
              <a:gd name="connsiteY6" fmla="*/ 2486025 h 3276600"/>
              <a:gd name="connsiteX7" fmla="*/ 38100 w 1752600"/>
              <a:gd name="connsiteY7" fmla="*/ 2733675 h 3276600"/>
              <a:gd name="connsiteX8" fmla="*/ 0 w 1752600"/>
              <a:gd name="connsiteY8" fmla="*/ 2924175 h 3276600"/>
              <a:gd name="connsiteX9" fmla="*/ 28575 w 1752600"/>
              <a:gd name="connsiteY9" fmla="*/ 3028950 h 3276600"/>
              <a:gd name="connsiteX10" fmla="*/ 171450 w 1752600"/>
              <a:gd name="connsiteY10" fmla="*/ 3057525 h 3276600"/>
              <a:gd name="connsiteX11" fmla="*/ 295275 w 1752600"/>
              <a:gd name="connsiteY11" fmla="*/ 3028950 h 3276600"/>
              <a:gd name="connsiteX12" fmla="*/ 421481 w 1752600"/>
              <a:gd name="connsiteY12" fmla="*/ 3031331 h 3276600"/>
              <a:gd name="connsiteX13" fmla="*/ 535781 w 1752600"/>
              <a:gd name="connsiteY13" fmla="*/ 3024187 h 3276600"/>
              <a:gd name="connsiteX14" fmla="*/ 700087 w 1752600"/>
              <a:gd name="connsiteY14" fmla="*/ 3017044 h 3276600"/>
              <a:gd name="connsiteX15" fmla="*/ 857250 w 1752600"/>
              <a:gd name="connsiteY15" fmla="*/ 3057525 h 3276600"/>
              <a:gd name="connsiteX16" fmla="*/ 1047750 w 1752600"/>
              <a:gd name="connsiteY16" fmla="*/ 3152775 h 3276600"/>
              <a:gd name="connsiteX17" fmla="*/ 1162050 w 1752600"/>
              <a:gd name="connsiteY17" fmla="*/ 3257550 h 3276600"/>
              <a:gd name="connsiteX18" fmla="*/ 1362075 w 1752600"/>
              <a:gd name="connsiteY18" fmla="*/ 3276600 h 3276600"/>
              <a:gd name="connsiteX19" fmla="*/ 1619250 w 1752600"/>
              <a:gd name="connsiteY19" fmla="*/ 3219450 h 3276600"/>
              <a:gd name="connsiteX20" fmla="*/ 1676400 w 1752600"/>
              <a:gd name="connsiteY20" fmla="*/ 3086100 h 3276600"/>
              <a:gd name="connsiteX21" fmla="*/ 1676400 w 1752600"/>
              <a:gd name="connsiteY21" fmla="*/ 3000375 h 3276600"/>
              <a:gd name="connsiteX22" fmla="*/ 1676400 w 1752600"/>
              <a:gd name="connsiteY22" fmla="*/ 2838450 h 3276600"/>
              <a:gd name="connsiteX23" fmla="*/ 1714500 w 1752600"/>
              <a:gd name="connsiteY23" fmla="*/ 2686050 h 3276600"/>
              <a:gd name="connsiteX24" fmla="*/ 1752600 w 1752600"/>
              <a:gd name="connsiteY24" fmla="*/ 2543175 h 3276600"/>
              <a:gd name="connsiteX25" fmla="*/ 1657350 w 1752600"/>
              <a:gd name="connsiteY25" fmla="*/ 2343150 h 3276600"/>
              <a:gd name="connsiteX26" fmla="*/ 1533525 w 1752600"/>
              <a:gd name="connsiteY26" fmla="*/ 2124075 h 3276600"/>
              <a:gd name="connsiteX27" fmla="*/ 1476375 w 1752600"/>
              <a:gd name="connsiteY27" fmla="*/ 1933575 h 3276600"/>
              <a:gd name="connsiteX28" fmla="*/ 1438275 w 1752600"/>
              <a:gd name="connsiteY28" fmla="*/ 1781175 h 3276600"/>
              <a:gd name="connsiteX29" fmla="*/ 1388269 w 1752600"/>
              <a:gd name="connsiteY29" fmla="*/ 1576388 h 3276600"/>
              <a:gd name="connsiteX30" fmla="*/ 1347788 w 1752600"/>
              <a:gd name="connsiteY30" fmla="*/ 1400175 h 3276600"/>
              <a:gd name="connsiteX31" fmla="*/ 1333500 w 1752600"/>
              <a:gd name="connsiteY31" fmla="*/ 1228725 h 3276600"/>
              <a:gd name="connsiteX32" fmla="*/ 1316831 w 1752600"/>
              <a:gd name="connsiteY32" fmla="*/ 1050131 h 3276600"/>
              <a:gd name="connsiteX33" fmla="*/ 1314450 w 1752600"/>
              <a:gd name="connsiteY33" fmla="*/ 790575 h 3276600"/>
              <a:gd name="connsiteX34" fmla="*/ 1304925 w 1752600"/>
              <a:gd name="connsiteY34" fmla="*/ 438150 h 3276600"/>
              <a:gd name="connsiteX35" fmla="*/ 1304925 w 1752600"/>
              <a:gd name="connsiteY35" fmla="*/ 85725 h 3276600"/>
              <a:gd name="connsiteX36" fmla="*/ 1000125 w 1752600"/>
              <a:gd name="connsiteY36" fmla="*/ 38100 h 3276600"/>
              <a:gd name="connsiteX37" fmla="*/ 695325 w 1752600"/>
              <a:gd name="connsiteY37" fmla="*/ 0 h 3276600"/>
              <a:gd name="connsiteX0" fmla="*/ 695325 w 1752600"/>
              <a:gd name="connsiteY0" fmla="*/ 0 h 3276600"/>
              <a:gd name="connsiteX1" fmla="*/ 695325 w 1752600"/>
              <a:gd name="connsiteY1" fmla="*/ 323850 h 3276600"/>
              <a:gd name="connsiteX2" fmla="*/ 676275 w 1752600"/>
              <a:gd name="connsiteY2" fmla="*/ 904875 h 3276600"/>
              <a:gd name="connsiteX3" fmla="*/ 628650 w 1752600"/>
              <a:gd name="connsiteY3" fmla="*/ 1381125 h 3276600"/>
              <a:gd name="connsiteX4" fmla="*/ 542925 w 1752600"/>
              <a:gd name="connsiteY4" fmla="*/ 1666875 h 3276600"/>
              <a:gd name="connsiteX5" fmla="*/ 400050 w 1752600"/>
              <a:gd name="connsiteY5" fmla="*/ 2076450 h 3276600"/>
              <a:gd name="connsiteX6" fmla="*/ 161925 w 1752600"/>
              <a:gd name="connsiteY6" fmla="*/ 2486025 h 3276600"/>
              <a:gd name="connsiteX7" fmla="*/ 38100 w 1752600"/>
              <a:gd name="connsiteY7" fmla="*/ 2733675 h 3276600"/>
              <a:gd name="connsiteX8" fmla="*/ 0 w 1752600"/>
              <a:gd name="connsiteY8" fmla="*/ 2924175 h 3276600"/>
              <a:gd name="connsiteX9" fmla="*/ 28575 w 1752600"/>
              <a:gd name="connsiteY9" fmla="*/ 3028950 h 3276600"/>
              <a:gd name="connsiteX10" fmla="*/ 171450 w 1752600"/>
              <a:gd name="connsiteY10" fmla="*/ 3057525 h 3276600"/>
              <a:gd name="connsiteX11" fmla="*/ 295275 w 1752600"/>
              <a:gd name="connsiteY11" fmla="*/ 3028950 h 3276600"/>
              <a:gd name="connsiteX12" fmla="*/ 421481 w 1752600"/>
              <a:gd name="connsiteY12" fmla="*/ 3031331 h 3276600"/>
              <a:gd name="connsiteX13" fmla="*/ 535781 w 1752600"/>
              <a:gd name="connsiteY13" fmla="*/ 3024187 h 3276600"/>
              <a:gd name="connsiteX14" fmla="*/ 700087 w 1752600"/>
              <a:gd name="connsiteY14" fmla="*/ 3017044 h 3276600"/>
              <a:gd name="connsiteX15" fmla="*/ 857250 w 1752600"/>
              <a:gd name="connsiteY15" fmla="*/ 3057525 h 3276600"/>
              <a:gd name="connsiteX16" fmla="*/ 1047750 w 1752600"/>
              <a:gd name="connsiteY16" fmla="*/ 3152775 h 3276600"/>
              <a:gd name="connsiteX17" fmla="*/ 1162050 w 1752600"/>
              <a:gd name="connsiteY17" fmla="*/ 3257550 h 3276600"/>
              <a:gd name="connsiteX18" fmla="*/ 1362075 w 1752600"/>
              <a:gd name="connsiteY18" fmla="*/ 3276600 h 3276600"/>
              <a:gd name="connsiteX19" fmla="*/ 1619250 w 1752600"/>
              <a:gd name="connsiteY19" fmla="*/ 3219450 h 3276600"/>
              <a:gd name="connsiteX20" fmla="*/ 1676400 w 1752600"/>
              <a:gd name="connsiteY20" fmla="*/ 3086100 h 3276600"/>
              <a:gd name="connsiteX21" fmla="*/ 1676400 w 1752600"/>
              <a:gd name="connsiteY21" fmla="*/ 3000375 h 3276600"/>
              <a:gd name="connsiteX22" fmla="*/ 1676400 w 1752600"/>
              <a:gd name="connsiteY22" fmla="*/ 2838450 h 3276600"/>
              <a:gd name="connsiteX23" fmla="*/ 1714500 w 1752600"/>
              <a:gd name="connsiteY23" fmla="*/ 2686050 h 3276600"/>
              <a:gd name="connsiteX24" fmla="*/ 1752600 w 1752600"/>
              <a:gd name="connsiteY24" fmla="*/ 2543175 h 3276600"/>
              <a:gd name="connsiteX25" fmla="*/ 1657350 w 1752600"/>
              <a:gd name="connsiteY25" fmla="*/ 2343150 h 3276600"/>
              <a:gd name="connsiteX26" fmla="*/ 1533525 w 1752600"/>
              <a:gd name="connsiteY26" fmla="*/ 2124075 h 3276600"/>
              <a:gd name="connsiteX27" fmla="*/ 1476375 w 1752600"/>
              <a:gd name="connsiteY27" fmla="*/ 1933575 h 3276600"/>
              <a:gd name="connsiteX28" fmla="*/ 1438275 w 1752600"/>
              <a:gd name="connsiteY28" fmla="*/ 1781175 h 3276600"/>
              <a:gd name="connsiteX29" fmla="*/ 1388269 w 1752600"/>
              <a:gd name="connsiteY29" fmla="*/ 1576388 h 3276600"/>
              <a:gd name="connsiteX30" fmla="*/ 1347788 w 1752600"/>
              <a:gd name="connsiteY30" fmla="*/ 1400175 h 3276600"/>
              <a:gd name="connsiteX31" fmla="*/ 1333500 w 1752600"/>
              <a:gd name="connsiteY31" fmla="*/ 1228725 h 3276600"/>
              <a:gd name="connsiteX32" fmla="*/ 1316831 w 1752600"/>
              <a:gd name="connsiteY32" fmla="*/ 1050131 h 3276600"/>
              <a:gd name="connsiteX33" fmla="*/ 1314450 w 1752600"/>
              <a:gd name="connsiteY33" fmla="*/ 790575 h 3276600"/>
              <a:gd name="connsiteX34" fmla="*/ 1304925 w 1752600"/>
              <a:gd name="connsiteY34" fmla="*/ 438150 h 3276600"/>
              <a:gd name="connsiteX35" fmla="*/ 1304925 w 1752600"/>
              <a:gd name="connsiteY35" fmla="*/ 85725 h 3276600"/>
              <a:gd name="connsiteX36" fmla="*/ 1000125 w 1752600"/>
              <a:gd name="connsiteY36" fmla="*/ 38100 h 3276600"/>
              <a:gd name="connsiteX37" fmla="*/ 695325 w 1752600"/>
              <a:gd name="connsiteY37" fmla="*/ 0 h 3276600"/>
              <a:gd name="connsiteX0" fmla="*/ 695325 w 1752600"/>
              <a:gd name="connsiteY0" fmla="*/ 0 h 3276600"/>
              <a:gd name="connsiteX1" fmla="*/ 695325 w 1752600"/>
              <a:gd name="connsiteY1" fmla="*/ 323850 h 3276600"/>
              <a:gd name="connsiteX2" fmla="*/ 676275 w 1752600"/>
              <a:gd name="connsiteY2" fmla="*/ 904875 h 3276600"/>
              <a:gd name="connsiteX3" fmla="*/ 628650 w 1752600"/>
              <a:gd name="connsiteY3" fmla="*/ 1381125 h 3276600"/>
              <a:gd name="connsiteX4" fmla="*/ 542925 w 1752600"/>
              <a:gd name="connsiteY4" fmla="*/ 1666875 h 3276600"/>
              <a:gd name="connsiteX5" fmla="*/ 400050 w 1752600"/>
              <a:gd name="connsiteY5" fmla="*/ 2076450 h 3276600"/>
              <a:gd name="connsiteX6" fmla="*/ 161925 w 1752600"/>
              <a:gd name="connsiteY6" fmla="*/ 2486025 h 3276600"/>
              <a:gd name="connsiteX7" fmla="*/ 38100 w 1752600"/>
              <a:gd name="connsiteY7" fmla="*/ 2733675 h 3276600"/>
              <a:gd name="connsiteX8" fmla="*/ 0 w 1752600"/>
              <a:gd name="connsiteY8" fmla="*/ 2924175 h 3276600"/>
              <a:gd name="connsiteX9" fmla="*/ 28575 w 1752600"/>
              <a:gd name="connsiteY9" fmla="*/ 3028950 h 3276600"/>
              <a:gd name="connsiteX10" fmla="*/ 171450 w 1752600"/>
              <a:gd name="connsiteY10" fmla="*/ 3057525 h 3276600"/>
              <a:gd name="connsiteX11" fmla="*/ 295275 w 1752600"/>
              <a:gd name="connsiteY11" fmla="*/ 3028950 h 3276600"/>
              <a:gd name="connsiteX12" fmla="*/ 421481 w 1752600"/>
              <a:gd name="connsiteY12" fmla="*/ 3031331 h 3276600"/>
              <a:gd name="connsiteX13" fmla="*/ 535781 w 1752600"/>
              <a:gd name="connsiteY13" fmla="*/ 3024187 h 3276600"/>
              <a:gd name="connsiteX14" fmla="*/ 700087 w 1752600"/>
              <a:gd name="connsiteY14" fmla="*/ 3017044 h 3276600"/>
              <a:gd name="connsiteX15" fmla="*/ 857250 w 1752600"/>
              <a:gd name="connsiteY15" fmla="*/ 3057525 h 3276600"/>
              <a:gd name="connsiteX16" fmla="*/ 1047750 w 1752600"/>
              <a:gd name="connsiteY16" fmla="*/ 3152775 h 3276600"/>
              <a:gd name="connsiteX17" fmla="*/ 1162050 w 1752600"/>
              <a:gd name="connsiteY17" fmla="*/ 3257550 h 3276600"/>
              <a:gd name="connsiteX18" fmla="*/ 1362075 w 1752600"/>
              <a:gd name="connsiteY18" fmla="*/ 3276600 h 3276600"/>
              <a:gd name="connsiteX19" fmla="*/ 1619250 w 1752600"/>
              <a:gd name="connsiteY19" fmla="*/ 3219450 h 3276600"/>
              <a:gd name="connsiteX20" fmla="*/ 1676400 w 1752600"/>
              <a:gd name="connsiteY20" fmla="*/ 3086100 h 3276600"/>
              <a:gd name="connsiteX21" fmla="*/ 1676400 w 1752600"/>
              <a:gd name="connsiteY21" fmla="*/ 3000375 h 3276600"/>
              <a:gd name="connsiteX22" fmla="*/ 1676400 w 1752600"/>
              <a:gd name="connsiteY22" fmla="*/ 2838450 h 3276600"/>
              <a:gd name="connsiteX23" fmla="*/ 1714500 w 1752600"/>
              <a:gd name="connsiteY23" fmla="*/ 2686050 h 3276600"/>
              <a:gd name="connsiteX24" fmla="*/ 1752600 w 1752600"/>
              <a:gd name="connsiteY24" fmla="*/ 2543175 h 3276600"/>
              <a:gd name="connsiteX25" fmla="*/ 1657350 w 1752600"/>
              <a:gd name="connsiteY25" fmla="*/ 2343150 h 3276600"/>
              <a:gd name="connsiteX26" fmla="*/ 1533525 w 1752600"/>
              <a:gd name="connsiteY26" fmla="*/ 2124075 h 3276600"/>
              <a:gd name="connsiteX27" fmla="*/ 1476375 w 1752600"/>
              <a:gd name="connsiteY27" fmla="*/ 1933575 h 3276600"/>
              <a:gd name="connsiteX28" fmla="*/ 1438275 w 1752600"/>
              <a:gd name="connsiteY28" fmla="*/ 1781175 h 3276600"/>
              <a:gd name="connsiteX29" fmla="*/ 1388269 w 1752600"/>
              <a:gd name="connsiteY29" fmla="*/ 1576388 h 3276600"/>
              <a:gd name="connsiteX30" fmla="*/ 1347788 w 1752600"/>
              <a:gd name="connsiteY30" fmla="*/ 1400175 h 3276600"/>
              <a:gd name="connsiteX31" fmla="*/ 1333500 w 1752600"/>
              <a:gd name="connsiteY31" fmla="*/ 1228725 h 3276600"/>
              <a:gd name="connsiteX32" fmla="*/ 1316831 w 1752600"/>
              <a:gd name="connsiteY32" fmla="*/ 1050131 h 3276600"/>
              <a:gd name="connsiteX33" fmla="*/ 1314450 w 1752600"/>
              <a:gd name="connsiteY33" fmla="*/ 790575 h 3276600"/>
              <a:gd name="connsiteX34" fmla="*/ 1304925 w 1752600"/>
              <a:gd name="connsiteY34" fmla="*/ 438150 h 3276600"/>
              <a:gd name="connsiteX35" fmla="*/ 1304925 w 1752600"/>
              <a:gd name="connsiteY35" fmla="*/ 85725 h 3276600"/>
              <a:gd name="connsiteX36" fmla="*/ 1000125 w 1752600"/>
              <a:gd name="connsiteY36" fmla="*/ 38100 h 3276600"/>
              <a:gd name="connsiteX37" fmla="*/ 695325 w 1752600"/>
              <a:gd name="connsiteY37" fmla="*/ 0 h 3276600"/>
              <a:gd name="connsiteX0" fmla="*/ 695325 w 1752600"/>
              <a:gd name="connsiteY0" fmla="*/ 0 h 3276600"/>
              <a:gd name="connsiteX1" fmla="*/ 695325 w 1752600"/>
              <a:gd name="connsiteY1" fmla="*/ 323850 h 3276600"/>
              <a:gd name="connsiteX2" fmla="*/ 676275 w 1752600"/>
              <a:gd name="connsiteY2" fmla="*/ 904875 h 3276600"/>
              <a:gd name="connsiteX3" fmla="*/ 628650 w 1752600"/>
              <a:gd name="connsiteY3" fmla="*/ 1381125 h 3276600"/>
              <a:gd name="connsiteX4" fmla="*/ 542925 w 1752600"/>
              <a:gd name="connsiteY4" fmla="*/ 1666875 h 3276600"/>
              <a:gd name="connsiteX5" fmla="*/ 400050 w 1752600"/>
              <a:gd name="connsiteY5" fmla="*/ 2076450 h 3276600"/>
              <a:gd name="connsiteX6" fmla="*/ 161925 w 1752600"/>
              <a:gd name="connsiteY6" fmla="*/ 2486025 h 3276600"/>
              <a:gd name="connsiteX7" fmla="*/ 38100 w 1752600"/>
              <a:gd name="connsiteY7" fmla="*/ 2733675 h 3276600"/>
              <a:gd name="connsiteX8" fmla="*/ 0 w 1752600"/>
              <a:gd name="connsiteY8" fmla="*/ 2924175 h 3276600"/>
              <a:gd name="connsiteX9" fmla="*/ 28575 w 1752600"/>
              <a:gd name="connsiteY9" fmla="*/ 3028950 h 3276600"/>
              <a:gd name="connsiteX10" fmla="*/ 171450 w 1752600"/>
              <a:gd name="connsiteY10" fmla="*/ 3057525 h 3276600"/>
              <a:gd name="connsiteX11" fmla="*/ 295275 w 1752600"/>
              <a:gd name="connsiteY11" fmla="*/ 3028950 h 3276600"/>
              <a:gd name="connsiteX12" fmla="*/ 421481 w 1752600"/>
              <a:gd name="connsiteY12" fmla="*/ 3031331 h 3276600"/>
              <a:gd name="connsiteX13" fmla="*/ 535781 w 1752600"/>
              <a:gd name="connsiteY13" fmla="*/ 3024187 h 3276600"/>
              <a:gd name="connsiteX14" fmla="*/ 700087 w 1752600"/>
              <a:gd name="connsiteY14" fmla="*/ 3017044 h 3276600"/>
              <a:gd name="connsiteX15" fmla="*/ 857250 w 1752600"/>
              <a:gd name="connsiteY15" fmla="*/ 3057525 h 3276600"/>
              <a:gd name="connsiteX16" fmla="*/ 1047750 w 1752600"/>
              <a:gd name="connsiteY16" fmla="*/ 3152775 h 3276600"/>
              <a:gd name="connsiteX17" fmla="*/ 1162050 w 1752600"/>
              <a:gd name="connsiteY17" fmla="*/ 3257550 h 3276600"/>
              <a:gd name="connsiteX18" fmla="*/ 1362075 w 1752600"/>
              <a:gd name="connsiteY18" fmla="*/ 3276600 h 3276600"/>
              <a:gd name="connsiteX19" fmla="*/ 1619250 w 1752600"/>
              <a:gd name="connsiteY19" fmla="*/ 3219450 h 3276600"/>
              <a:gd name="connsiteX20" fmla="*/ 1676400 w 1752600"/>
              <a:gd name="connsiteY20" fmla="*/ 3086100 h 3276600"/>
              <a:gd name="connsiteX21" fmla="*/ 1676400 w 1752600"/>
              <a:gd name="connsiteY21" fmla="*/ 3000375 h 3276600"/>
              <a:gd name="connsiteX22" fmla="*/ 1676400 w 1752600"/>
              <a:gd name="connsiteY22" fmla="*/ 2838450 h 3276600"/>
              <a:gd name="connsiteX23" fmla="*/ 1714500 w 1752600"/>
              <a:gd name="connsiteY23" fmla="*/ 2686050 h 3276600"/>
              <a:gd name="connsiteX24" fmla="*/ 1752600 w 1752600"/>
              <a:gd name="connsiteY24" fmla="*/ 2543175 h 3276600"/>
              <a:gd name="connsiteX25" fmla="*/ 1657350 w 1752600"/>
              <a:gd name="connsiteY25" fmla="*/ 2343150 h 3276600"/>
              <a:gd name="connsiteX26" fmla="*/ 1533525 w 1752600"/>
              <a:gd name="connsiteY26" fmla="*/ 2124075 h 3276600"/>
              <a:gd name="connsiteX27" fmla="*/ 1476375 w 1752600"/>
              <a:gd name="connsiteY27" fmla="*/ 1933575 h 3276600"/>
              <a:gd name="connsiteX28" fmla="*/ 1438275 w 1752600"/>
              <a:gd name="connsiteY28" fmla="*/ 1781175 h 3276600"/>
              <a:gd name="connsiteX29" fmla="*/ 1388269 w 1752600"/>
              <a:gd name="connsiteY29" fmla="*/ 1576388 h 3276600"/>
              <a:gd name="connsiteX30" fmla="*/ 1347788 w 1752600"/>
              <a:gd name="connsiteY30" fmla="*/ 1400175 h 3276600"/>
              <a:gd name="connsiteX31" fmla="*/ 1333500 w 1752600"/>
              <a:gd name="connsiteY31" fmla="*/ 1228725 h 3276600"/>
              <a:gd name="connsiteX32" fmla="*/ 1316831 w 1752600"/>
              <a:gd name="connsiteY32" fmla="*/ 1050131 h 3276600"/>
              <a:gd name="connsiteX33" fmla="*/ 1314450 w 1752600"/>
              <a:gd name="connsiteY33" fmla="*/ 790575 h 3276600"/>
              <a:gd name="connsiteX34" fmla="*/ 1304925 w 1752600"/>
              <a:gd name="connsiteY34" fmla="*/ 438150 h 3276600"/>
              <a:gd name="connsiteX35" fmla="*/ 1304925 w 1752600"/>
              <a:gd name="connsiteY35" fmla="*/ 85725 h 3276600"/>
              <a:gd name="connsiteX36" fmla="*/ 1000125 w 1752600"/>
              <a:gd name="connsiteY36" fmla="*/ 38100 h 3276600"/>
              <a:gd name="connsiteX37" fmla="*/ 695325 w 1752600"/>
              <a:gd name="connsiteY37" fmla="*/ 0 h 3276600"/>
              <a:gd name="connsiteX0" fmla="*/ 695325 w 1752600"/>
              <a:gd name="connsiteY0" fmla="*/ 0 h 3276600"/>
              <a:gd name="connsiteX1" fmla="*/ 695325 w 1752600"/>
              <a:gd name="connsiteY1" fmla="*/ 323850 h 3276600"/>
              <a:gd name="connsiteX2" fmla="*/ 676275 w 1752600"/>
              <a:gd name="connsiteY2" fmla="*/ 904875 h 3276600"/>
              <a:gd name="connsiteX3" fmla="*/ 628650 w 1752600"/>
              <a:gd name="connsiteY3" fmla="*/ 1381125 h 3276600"/>
              <a:gd name="connsiteX4" fmla="*/ 542925 w 1752600"/>
              <a:gd name="connsiteY4" fmla="*/ 1666875 h 3276600"/>
              <a:gd name="connsiteX5" fmla="*/ 400050 w 1752600"/>
              <a:gd name="connsiteY5" fmla="*/ 2076450 h 3276600"/>
              <a:gd name="connsiteX6" fmla="*/ 161925 w 1752600"/>
              <a:gd name="connsiteY6" fmla="*/ 2486025 h 3276600"/>
              <a:gd name="connsiteX7" fmla="*/ 38100 w 1752600"/>
              <a:gd name="connsiteY7" fmla="*/ 2733675 h 3276600"/>
              <a:gd name="connsiteX8" fmla="*/ 0 w 1752600"/>
              <a:gd name="connsiteY8" fmla="*/ 2924175 h 3276600"/>
              <a:gd name="connsiteX9" fmla="*/ 28575 w 1752600"/>
              <a:gd name="connsiteY9" fmla="*/ 3028950 h 3276600"/>
              <a:gd name="connsiteX10" fmla="*/ 171450 w 1752600"/>
              <a:gd name="connsiteY10" fmla="*/ 3057525 h 3276600"/>
              <a:gd name="connsiteX11" fmla="*/ 295275 w 1752600"/>
              <a:gd name="connsiteY11" fmla="*/ 3028950 h 3276600"/>
              <a:gd name="connsiteX12" fmla="*/ 421481 w 1752600"/>
              <a:gd name="connsiteY12" fmla="*/ 3031331 h 3276600"/>
              <a:gd name="connsiteX13" fmla="*/ 535781 w 1752600"/>
              <a:gd name="connsiteY13" fmla="*/ 3024187 h 3276600"/>
              <a:gd name="connsiteX14" fmla="*/ 700087 w 1752600"/>
              <a:gd name="connsiteY14" fmla="*/ 3017044 h 3276600"/>
              <a:gd name="connsiteX15" fmla="*/ 857250 w 1752600"/>
              <a:gd name="connsiteY15" fmla="*/ 3057525 h 3276600"/>
              <a:gd name="connsiteX16" fmla="*/ 1047750 w 1752600"/>
              <a:gd name="connsiteY16" fmla="*/ 3152775 h 3276600"/>
              <a:gd name="connsiteX17" fmla="*/ 1162050 w 1752600"/>
              <a:gd name="connsiteY17" fmla="*/ 3257550 h 3276600"/>
              <a:gd name="connsiteX18" fmla="*/ 1362075 w 1752600"/>
              <a:gd name="connsiteY18" fmla="*/ 3276600 h 3276600"/>
              <a:gd name="connsiteX19" fmla="*/ 1619250 w 1752600"/>
              <a:gd name="connsiteY19" fmla="*/ 3219450 h 3276600"/>
              <a:gd name="connsiteX20" fmla="*/ 1676400 w 1752600"/>
              <a:gd name="connsiteY20" fmla="*/ 3086100 h 3276600"/>
              <a:gd name="connsiteX21" fmla="*/ 1676400 w 1752600"/>
              <a:gd name="connsiteY21" fmla="*/ 3000375 h 3276600"/>
              <a:gd name="connsiteX22" fmla="*/ 1676400 w 1752600"/>
              <a:gd name="connsiteY22" fmla="*/ 2838450 h 3276600"/>
              <a:gd name="connsiteX23" fmla="*/ 1714500 w 1752600"/>
              <a:gd name="connsiteY23" fmla="*/ 2686050 h 3276600"/>
              <a:gd name="connsiteX24" fmla="*/ 1752600 w 1752600"/>
              <a:gd name="connsiteY24" fmla="*/ 2543175 h 3276600"/>
              <a:gd name="connsiteX25" fmla="*/ 1657350 w 1752600"/>
              <a:gd name="connsiteY25" fmla="*/ 2343150 h 3276600"/>
              <a:gd name="connsiteX26" fmla="*/ 1533525 w 1752600"/>
              <a:gd name="connsiteY26" fmla="*/ 2124075 h 3276600"/>
              <a:gd name="connsiteX27" fmla="*/ 1476375 w 1752600"/>
              <a:gd name="connsiteY27" fmla="*/ 1933575 h 3276600"/>
              <a:gd name="connsiteX28" fmla="*/ 1438275 w 1752600"/>
              <a:gd name="connsiteY28" fmla="*/ 1781175 h 3276600"/>
              <a:gd name="connsiteX29" fmla="*/ 1388269 w 1752600"/>
              <a:gd name="connsiteY29" fmla="*/ 1576388 h 3276600"/>
              <a:gd name="connsiteX30" fmla="*/ 1347788 w 1752600"/>
              <a:gd name="connsiteY30" fmla="*/ 1400175 h 3276600"/>
              <a:gd name="connsiteX31" fmla="*/ 1333500 w 1752600"/>
              <a:gd name="connsiteY31" fmla="*/ 1228725 h 3276600"/>
              <a:gd name="connsiteX32" fmla="*/ 1316831 w 1752600"/>
              <a:gd name="connsiteY32" fmla="*/ 1050131 h 3276600"/>
              <a:gd name="connsiteX33" fmla="*/ 1314450 w 1752600"/>
              <a:gd name="connsiteY33" fmla="*/ 790575 h 3276600"/>
              <a:gd name="connsiteX34" fmla="*/ 1304925 w 1752600"/>
              <a:gd name="connsiteY34" fmla="*/ 438150 h 3276600"/>
              <a:gd name="connsiteX35" fmla="*/ 1304925 w 1752600"/>
              <a:gd name="connsiteY35" fmla="*/ 85725 h 3276600"/>
              <a:gd name="connsiteX36" fmla="*/ 1000125 w 1752600"/>
              <a:gd name="connsiteY36" fmla="*/ 38100 h 3276600"/>
              <a:gd name="connsiteX37" fmla="*/ 695325 w 1752600"/>
              <a:gd name="connsiteY37" fmla="*/ 0 h 3276600"/>
              <a:gd name="connsiteX0" fmla="*/ 695325 w 1752600"/>
              <a:gd name="connsiteY0" fmla="*/ 0 h 3276600"/>
              <a:gd name="connsiteX1" fmla="*/ 695325 w 1752600"/>
              <a:gd name="connsiteY1" fmla="*/ 323850 h 3276600"/>
              <a:gd name="connsiteX2" fmla="*/ 676275 w 1752600"/>
              <a:gd name="connsiteY2" fmla="*/ 904875 h 3276600"/>
              <a:gd name="connsiteX3" fmla="*/ 628650 w 1752600"/>
              <a:gd name="connsiteY3" fmla="*/ 1381125 h 3276600"/>
              <a:gd name="connsiteX4" fmla="*/ 542925 w 1752600"/>
              <a:gd name="connsiteY4" fmla="*/ 1666875 h 3276600"/>
              <a:gd name="connsiteX5" fmla="*/ 400050 w 1752600"/>
              <a:gd name="connsiteY5" fmla="*/ 2076450 h 3276600"/>
              <a:gd name="connsiteX6" fmla="*/ 161925 w 1752600"/>
              <a:gd name="connsiteY6" fmla="*/ 2486025 h 3276600"/>
              <a:gd name="connsiteX7" fmla="*/ 38100 w 1752600"/>
              <a:gd name="connsiteY7" fmla="*/ 2733675 h 3276600"/>
              <a:gd name="connsiteX8" fmla="*/ 0 w 1752600"/>
              <a:gd name="connsiteY8" fmla="*/ 2924175 h 3276600"/>
              <a:gd name="connsiteX9" fmla="*/ 28575 w 1752600"/>
              <a:gd name="connsiteY9" fmla="*/ 3028950 h 3276600"/>
              <a:gd name="connsiteX10" fmla="*/ 171450 w 1752600"/>
              <a:gd name="connsiteY10" fmla="*/ 3057525 h 3276600"/>
              <a:gd name="connsiteX11" fmla="*/ 295275 w 1752600"/>
              <a:gd name="connsiteY11" fmla="*/ 3028950 h 3276600"/>
              <a:gd name="connsiteX12" fmla="*/ 421481 w 1752600"/>
              <a:gd name="connsiteY12" fmla="*/ 3031331 h 3276600"/>
              <a:gd name="connsiteX13" fmla="*/ 535781 w 1752600"/>
              <a:gd name="connsiteY13" fmla="*/ 3024187 h 3276600"/>
              <a:gd name="connsiteX14" fmla="*/ 700087 w 1752600"/>
              <a:gd name="connsiteY14" fmla="*/ 3017044 h 3276600"/>
              <a:gd name="connsiteX15" fmla="*/ 857250 w 1752600"/>
              <a:gd name="connsiteY15" fmla="*/ 3057525 h 3276600"/>
              <a:gd name="connsiteX16" fmla="*/ 1047750 w 1752600"/>
              <a:gd name="connsiteY16" fmla="*/ 3152775 h 3276600"/>
              <a:gd name="connsiteX17" fmla="*/ 1162050 w 1752600"/>
              <a:gd name="connsiteY17" fmla="*/ 3257550 h 3276600"/>
              <a:gd name="connsiteX18" fmla="*/ 1362075 w 1752600"/>
              <a:gd name="connsiteY18" fmla="*/ 3276600 h 3276600"/>
              <a:gd name="connsiteX19" fmla="*/ 1619250 w 1752600"/>
              <a:gd name="connsiteY19" fmla="*/ 3219450 h 3276600"/>
              <a:gd name="connsiteX20" fmla="*/ 1676400 w 1752600"/>
              <a:gd name="connsiteY20" fmla="*/ 3086100 h 3276600"/>
              <a:gd name="connsiteX21" fmla="*/ 1676400 w 1752600"/>
              <a:gd name="connsiteY21" fmla="*/ 3000375 h 3276600"/>
              <a:gd name="connsiteX22" fmla="*/ 1676400 w 1752600"/>
              <a:gd name="connsiteY22" fmla="*/ 2838450 h 3276600"/>
              <a:gd name="connsiteX23" fmla="*/ 1714500 w 1752600"/>
              <a:gd name="connsiteY23" fmla="*/ 2686050 h 3276600"/>
              <a:gd name="connsiteX24" fmla="*/ 1752600 w 1752600"/>
              <a:gd name="connsiteY24" fmla="*/ 2543175 h 3276600"/>
              <a:gd name="connsiteX25" fmla="*/ 1657350 w 1752600"/>
              <a:gd name="connsiteY25" fmla="*/ 2343150 h 3276600"/>
              <a:gd name="connsiteX26" fmla="*/ 1533525 w 1752600"/>
              <a:gd name="connsiteY26" fmla="*/ 2124075 h 3276600"/>
              <a:gd name="connsiteX27" fmla="*/ 1476375 w 1752600"/>
              <a:gd name="connsiteY27" fmla="*/ 1933575 h 3276600"/>
              <a:gd name="connsiteX28" fmla="*/ 1438275 w 1752600"/>
              <a:gd name="connsiteY28" fmla="*/ 1781175 h 3276600"/>
              <a:gd name="connsiteX29" fmla="*/ 1388269 w 1752600"/>
              <a:gd name="connsiteY29" fmla="*/ 1576388 h 3276600"/>
              <a:gd name="connsiteX30" fmla="*/ 1347788 w 1752600"/>
              <a:gd name="connsiteY30" fmla="*/ 1400175 h 3276600"/>
              <a:gd name="connsiteX31" fmla="*/ 1333500 w 1752600"/>
              <a:gd name="connsiteY31" fmla="*/ 1228725 h 3276600"/>
              <a:gd name="connsiteX32" fmla="*/ 1316831 w 1752600"/>
              <a:gd name="connsiteY32" fmla="*/ 1050131 h 3276600"/>
              <a:gd name="connsiteX33" fmla="*/ 1314450 w 1752600"/>
              <a:gd name="connsiteY33" fmla="*/ 790575 h 3276600"/>
              <a:gd name="connsiteX34" fmla="*/ 1304925 w 1752600"/>
              <a:gd name="connsiteY34" fmla="*/ 438150 h 3276600"/>
              <a:gd name="connsiteX35" fmla="*/ 1304925 w 1752600"/>
              <a:gd name="connsiteY35" fmla="*/ 85725 h 3276600"/>
              <a:gd name="connsiteX36" fmla="*/ 1000125 w 1752600"/>
              <a:gd name="connsiteY36" fmla="*/ 38100 h 3276600"/>
              <a:gd name="connsiteX37" fmla="*/ 695325 w 1752600"/>
              <a:gd name="connsiteY37" fmla="*/ 0 h 3276600"/>
              <a:gd name="connsiteX0" fmla="*/ 695325 w 1752600"/>
              <a:gd name="connsiteY0" fmla="*/ 0 h 3276600"/>
              <a:gd name="connsiteX1" fmla="*/ 695325 w 1752600"/>
              <a:gd name="connsiteY1" fmla="*/ 323850 h 3276600"/>
              <a:gd name="connsiteX2" fmla="*/ 676275 w 1752600"/>
              <a:gd name="connsiteY2" fmla="*/ 904875 h 3276600"/>
              <a:gd name="connsiteX3" fmla="*/ 628650 w 1752600"/>
              <a:gd name="connsiteY3" fmla="*/ 1381125 h 3276600"/>
              <a:gd name="connsiteX4" fmla="*/ 542925 w 1752600"/>
              <a:gd name="connsiteY4" fmla="*/ 1666875 h 3276600"/>
              <a:gd name="connsiteX5" fmla="*/ 400050 w 1752600"/>
              <a:gd name="connsiteY5" fmla="*/ 2076450 h 3276600"/>
              <a:gd name="connsiteX6" fmla="*/ 161925 w 1752600"/>
              <a:gd name="connsiteY6" fmla="*/ 2486025 h 3276600"/>
              <a:gd name="connsiteX7" fmla="*/ 38100 w 1752600"/>
              <a:gd name="connsiteY7" fmla="*/ 2733675 h 3276600"/>
              <a:gd name="connsiteX8" fmla="*/ 0 w 1752600"/>
              <a:gd name="connsiteY8" fmla="*/ 2924175 h 3276600"/>
              <a:gd name="connsiteX9" fmla="*/ 28575 w 1752600"/>
              <a:gd name="connsiteY9" fmla="*/ 3028950 h 3276600"/>
              <a:gd name="connsiteX10" fmla="*/ 171450 w 1752600"/>
              <a:gd name="connsiteY10" fmla="*/ 3057525 h 3276600"/>
              <a:gd name="connsiteX11" fmla="*/ 295275 w 1752600"/>
              <a:gd name="connsiteY11" fmla="*/ 3028950 h 3276600"/>
              <a:gd name="connsiteX12" fmla="*/ 421481 w 1752600"/>
              <a:gd name="connsiteY12" fmla="*/ 3031331 h 3276600"/>
              <a:gd name="connsiteX13" fmla="*/ 535781 w 1752600"/>
              <a:gd name="connsiteY13" fmla="*/ 3024187 h 3276600"/>
              <a:gd name="connsiteX14" fmla="*/ 700087 w 1752600"/>
              <a:gd name="connsiteY14" fmla="*/ 3017044 h 3276600"/>
              <a:gd name="connsiteX15" fmla="*/ 857250 w 1752600"/>
              <a:gd name="connsiteY15" fmla="*/ 3057525 h 3276600"/>
              <a:gd name="connsiteX16" fmla="*/ 1047750 w 1752600"/>
              <a:gd name="connsiteY16" fmla="*/ 3152775 h 3276600"/>
              <a:gd name="connsiteX17" fmla="*/ 1162050 w 1752600"/>
              <a:gd name="connsiteY17" fmla="*/ 3257550 h 3276600"/>
              <a:gd name="connsiteX18" fmla="*/ 1362075 w 1752600"/>
              <a:gd name="connsiteY18" fmla="*/ 3276600 h 3276600"/>
              <a:gd name="connsiteX19" fmla="*/ 1619250 w 1752600"/>
              <a:gd name="connsiteY19" fmla="*/ 3219450 h 3276600"/>
              <a:gd name="connsiteX20" fmla="*/ 1676400 w 1752600"/>
              <a:gd name="connsiteY20" fmla="*/ 3086100 h 3276600"/>
              <a:gd name="connsiteX21" fmla="*/ 1676400 w 1752600"/>
              <a:gd name="connsiteY21" fmla="*/ 3000375 h 3276600"/>
              <a:gd name="connsiteX22" fmla="*/ 1676400 w 1752600"/>
              <a:gd name="connsiteY22" fmla="*/ 2838450 h 3276600"/>
              <a:gd name="connsiteX23" fmla="*/ 1714500 w 1752600"/>
              <a:gd name="connsiteY23" fmla="*/ 2686050 h 3276600"/>
              <a:gd name="connsiteX24" fmla="*/ 1752600 w 1752600"/>
              <a:gd name="connsiteY24" fmla="*/ 2543175 h 3276600"/>
              <a:gd name="connsiteX25" fmla="*/ 1657350 w 1752600"/>
              <a:gd name="connsiteY25" fmla="*/ 2343150 h 3276600"/>
              <a:gd name="connsiteX26" fmla="*/ 1533525 w 1752600"/>
              <a:gd name="connsiteY26" fmla="*/ 2124075 h 3276600"/>
              <a:gd name="connsiteX27" fmla="*/ 1476375 w 1752600"/>
              <a:gd name="connsiteY27" fmla="*/ 1933575 h 3276600"/>
              <a:gd name="connsiteX28" fmla="*/ 1438275 w 1752600"/>
              <a:gd name="connsiteY28" fmla="*/ 1781175 h 3276600"/>
              <a:gd name="connsiteX29" fmla="*/ 1388269 w 1752600"/>
              <a:gd name="connsiteY29" fmla="*/ 1576388 h 3276600"/>
              <a:gd name="connsiteX30" fmla="*/ 1347788 w 1752600"/>
              <a:gd name="connsiteY30" fmla="*/ 1400175 h 3276600"/>
              <a:gd name="connsiteX31" fmla="*/ 1333500 w 1752600"/>
              <a:gd name="connsiteY31" fmla="*/ 1228725 h 3276600"/>
              <a:gd name="connsiteX32" fmla="*/ 1316831 w 1752600"/>
              <a:gd name="connsiteY32" fmla="*/ 1050131 h 3276600"/>
              <a:gd name="connsiteX33" fmla="*/ 1314450 w 1752600"/>
              <a:gd name="connsiteY33" fmla="*/ 790575 h 3276600"/>
              <a:gd name="connsiteX34" fmla="*/ 1304925 w 1752600"/>
              <a:gd name="connsiteY34" fmla="*/ 438150 h 3276600"/>
              <a:gd name="connsiteX35" fmla="*/ 1304925 w 1752600"/>
              <a:gd name="connsiteY35" fmla="*/ 85725 h 3276600"/>
              <a:gd name="connsiteX36" fmla="*/ 1000125 w 1752600"/>
              <a:gd name="connsiteY36" fmla="*/ 38100 h 3276600"/>
              <a:gd name="connsiteX37" fmla="*/ 695325 w 1752600"/>
              <a:gd name="connsiteY37" fmla="*/ 0 h 3276600"/>
              <a:gd name="connsiteX0" fmla="*/ 695325 w 1752600"/>
              <a:gd name="connsiteY0" fmla="*/ 0 h 3276600"/>
              <a:gd name="connsiteX1" fmla="*/ 695325 w 1752600"/>
              <a:gd name="connsiteY1" fmla="*/ 323850 h 3276600"/>
              <a:gd name="connsiteX2" fmla="*/ 676275 w 1752600"/>
              <a:gd name="connsiteY2" fmla="*/ 904875 h 3276600"/>
              <a:gd name="connsiteX3" fmla="*/ 628650 w 1752600"/>
              <a:gd name="connsiteY3" fmla="*/ 1381125 h 3276600"/>
              <a:gd name="connsiteX4" fmla="*/ 542925 w 1752600"/>
              <a:gd name="connsiteY4" fmla="*/ 1666875 h 3276600"/>
              <a:gd name="connsiteX5" fmla="*/ 400050 w 1752600"/>
              <a:gd name="connsiteY5" fmla="*/ 2076450 h 3276600"/>
              <a:gd name="connsiteX6" fmla="*/ 161925 w 1752600"/>
              <a:gd name="connsiteY6" fmla="*/ 2486025 h 3276600"/>
              <a:gd name="connsiteX7" fmla="*/ 38100 w 1752600"/>
              <a:gd name="connsiteY7" fmla="*/ 2733675 h 3276600"/>
              <a:gd name="connsiteX8" fmla="*/ 0 w 1752600"/>
              <a:gd name="connsiteY8" fmla="*/ 2924175 h 3276600"/>
              <a:gd name="connsiteX9" fmla="*/ 28575 w 1752600"/>
              <a:gd name="connsiteY9" fmla="*/ 3028950 h 3276600"/>
              <a:gd name="connsiteX10" fmla="*/ 171450 w 1752600"/>
              <a:gd name="connsiteY10" fmla="*/ 3057525 h 3276600"/>
              <a:gd name="connsiteX11" fmla="*/ 295275 w 1752600"/>
              <a:gd name="connsiteY11" fmla="*/ 3028950 h 3276600"/>
              <a:gd name="connsiteX12" fmla="*/ 421481 w 1752600"/>
              <a:gd name="connsiteY12" fmla="*/ 3031331 h 3276600"/>
              <a:gd name="connsiteX13" fmla="*/ 535781 w 1752600"/>
              <a:gd name="connsiteY13" fmla="*/ 3024187 h 3276600"/>
              <a:gd name="connsiteX14" fmla="*/ 700087 w 1752600"/>
              <a:gd name="connsiteY14" fmla="*/ 3017044 h 3276600"/>
              <a:gd name="connsiteX15" fmla="*/ 857250 w 1752600"/>
              <a:gd name="connsiteY15" fmla="*/ 3057525 h 3276600"/>
              <a:gd name="connsiteX16" fmla="*/ 1047750 w 1752600"/>
              <a:gd name="connsiteY16" fmla="*/ 3152775 h 3276600"/>
              <a:gd name="connsiteX17" fmla="*/ 1162050 w 1752600"/>
              <a:gd name="connsiteY17" fmla="*/ 3257550 h 3276600"/>
              <a:gd name="connsiteX18" fmla="*/ 1362075 w 1752600"/>
              <a:gd name="connsiteY18" fmla="*/ 3276600 h 3276600"/>
              <a:gd name="connsiteX19" fmla="*/ 1619250 w 1752600"/>
              <a:gd name="connsiteY19" fmla="*/ 3219450 h 3276600"/>
              <a:gd name="connsiteX20" fmla="*/ 1676400 w 1752600"/>
              <a:gd name="connsiteY20" fmla="*/ 3086100 h 3276600"/>
              <a:gd name="connsiteX21" fmla="*/ 1676400 w 1752600"/>
              <a:gd name="connsiteY21" fmla="*/ 3000375 h 3276600"/>
              <a:gd name="connsiteX22" fmla="*/ 1676400 w 1752600"/>
              <a:gd name="connsiteY22" fmla="*/ 2838450 h 3276600"/>
              <a:gd name="connsiteX23" fmla="*/ 1714500 w 1752600"/>
              <a:gd name="connsiteY23" fmla="*/ 2686050 h 3276600"/>
              <a:gd name="connsiteX24" fmla="*/ 1752600 w 1752600"/>
              <a:gd name="connsiteY24" fmla="*/ 2543175 h 3276600"/>
              <a:gd name="connsiteX25" fmla="*/ 1657350 w 1752600"/>
              <a:gd name="connsiteY25" fmla="*/ 2343150 h 3276600"/>
              <a:gd name="connsiteX26" fmla="*/ 1533525 w 1752600"/>
              <a:gd name="connsiteY26" fmla="*/ 2124075 h 3276600"/>
              <a:gd name="connsiteX27" fmla="*/ 1476375 w 1752600"/>
              <a:gd name="connsiteY27" fmla="*/ 1933575 h 3276600"/>
              <a:gd name="connsiteX28" fmla="*/ 1438275 w 1752600"/>
              <a:gd name="connsiteY28" fmla="*/ 1781175 h 3276600"/>
              <a:gd name="connsiteX29" fmla="*/ 1388269 w 1752600"/>
              <a:gd name="connsiteY29" fmla="*/ 1576388 h 3276600"/>
              <a:gd name="connsiteX30" fmla="*/ 1347788 w 1752600"/>
              <a:gd name="connsiteY30" fmla="*/ 1400175 h 3276600"/>
              <a:gd name="connsiteX31" fmla="*/ 1333500 w 1752600"/>
              <a:gd name="connsiteY31" fmla="*/ 1228725 h 3276600"/>
              <a:gd name="connsiteX32" fmla="*/ 1316831 w 1752600"/>
              <a:gd name="connsiteY32" fmla="*/ 1050131 h 3276600"/>
              <a:gd name="connsiteX33" fmla="*/ 1314450 w 1752600"/>
              <a:gd name="connsiteY33" fmla="*/ 790575 h 3276600"/>
              <a:gd name="connsiteX34" fmla="*/ 1304925 w 1752600"/>
              <a:gd name="connsiteY34" fmla="*/ 438150 h 3276600"/>
              <a:gd name="connsiteX35" fmla="*/ 1304925 w 1752600"/>
              <a:gd name="connsiteY35" fmla="*/ 85725 h 3276600"/>
              <a:gd name="connsiteX36" fmla="*/ 1000125 w 1752600"/>
              <a:gd name="connsiteY36" fmla="*/ 38100 h 3276600"/>
              <a:gd name="connsiteX37" fmla="*/ 695325 w 1752600"/>
              <a:gd name="connsiteY37" fmla="*/ 0 h 3276600"/>
              <a:gd name="connsiteX0" fmla="*/ 695325 w 1752600"/>
              <a:gd name="connsiteY0" fmla="*/ 0 h 3276600"/>
              <a:gd name="connsiteX1" fmla="*/ 695325 w 1752600"/>
              <a:gd name="connsiteY1" fmla="*/ 323850 h 3276600"/>
              <a:gd name="connsiteX2" fmla="*/ 676275 w 1752600"/>
              <a:gd name="connsiteY2" fmla="*/ 904875 h 3276600"/>
              <a:gd name="connsiteX3" fmla="*/ 628650 w 1752600"/>
              <a:gd name="connsiteY3" fmla="*/ 1381125 h 3276600"/>
              <a:gd name="connsiteX4" fmla="*/ 542925 w 1752600"/>
              <a:gd name="connsiteY4" fmla="*/ 1666875 h 3276600"/>
              <a:gd name="connsiteX5" fmla="*/ 400050 w 1752600"/>
              <a:gd name="connsiteY5" fmla="*/ 2076450 h 3276600"/>
              <a:gd name="connsiteX6" fmla="*/ 161925 w 1752600"/>
              <a:gd name="connsiteY6" fmla="*/ 2486025 h 3276600"/>
              <a:gd name="connsiteX7" fmla="*/ 38100 w 1752600"/>
              <a:gd name="connsiteY7" fmla="*/ 2733675 h 3276600"/>
              <a:gd name="connsiteX8" fmla="*/ 0 w 1752600"/>
              <a:gd name="connsiteY8" fmla="*/ 2924175 h 3276600"/>
              <a:gd name="connsiteX9" fmla="*/ 28575 w 1752600"/>
              <a:gd name="connsiteY9" fmla="*/ 3028950 h 3276600"/>
              <a:gd name="connsiteX10" fmla="*/ 171450 w 1752600"/>
              <a:gd name="connsiteY10" fmla="*/ 3057525 h 3276600"/>
              <a:gd name="connsiteX11" fmla="*/ 295275 w 1752600"/>
              <a:gd name="connsiteY11" fmla="*/ 3028950 h 3276600"/>
              <a:gd name="connsiteX12" fmla="*/ 421481 w 1752600"/>
              <a:gd name="connsiteY12" fmla="*/ 3031331 h 3276600"/>
              <a:gd name="connsiteX13" fmla="*/ 535781 w 1752600"/>
              <a:gd name="connsiteY13" fmla="*/ 3024187 h 3276600"/>
              <a:gd name="connsiteX14" fmla="*/ 700087 w 1752600"/>
              <a:gd name="connsiteY14" fmla="*/ 3017044 h 3276600"/>
              <a:gd name="connsiteX15" fmla="*/ 857250 w 1752600"/>
              <a:gd name="connsiteY15" fmla="*/ 3057525 h 3276600"/>
              <a:gd name="connsiteX16" fmla="*/ 1047750 w 1752600"/>
              <a:gd name="connsiteY16" fmla="*/ 3152775 h 3276600"/>
              <a:gd name="connsiteX17" fmla="*/ 1162050 w 1752600"/>
              <a:gd name="connsiteY17" fmla="*/ 3257550 h 3276600"/>
              <a:gd name="connsiteX18" fmla="*/ 1362075 w 1752600"/>
              <a:gd name="connsiteY18" fmla="*/ 3276600 h 3276600"/>
              <a:gd name="connsiteX19" fmla="*/ 1619250 w 1752600"/>
              <a:gd name="connsiteY19" fmla="*/ 3219450 h 3276600"/>
              <a:gd name="connsiteX20" fmla="*/ 1676400 w 1752600"/>
              <a:gd name="connsiteY20" fmla="*/ 3086100 h 3276600"/>
              <a:gd name="connsiteX21" fmla="*/ 1676400 w 1752600"/>
              <a:gd name="connsiteY21" fmla="*/ 3000375 h 3276600"/>
              <a:gd name="connsiteX22" fmla="*/ 1676400 w 1752600"/>
              <a:gd name="connsiteY22" fmla="*/ 2838450 h 3276600"/>
              <a:gd name="connsiteX23" fmla="*/ 1714500 w 1752600"/>
              <a:gd name="connsiteY23" fmla="*/ 2686050 h 3276600"/>
              <a:gd name="connsiteX24" fmla="*/ 1752600 w 1752600"/>
              <a:gd name="connsiteY24" fmla="*/ 2543175 h 3276600"/>
              <a:gd name="connsiteX25" fmla="*/ 1657350 w 1752600"/>
              <a:gd name="connsiteY25" fmla="*/ 2343150 h 3276600"/>
              <a:gd name="connsiteX26" fmla="*/ 1533525 w 1752600"/>
              <a:gd name="connsiteY26" fmla="*/ 2124075 h 3276600"/>
              <a:gd name="connsiteX27" fmla="*/ 1476375 w 1752600"/>
              <a:gd name="connsiteY27" fmla="*/ 1933575 h 3276600"/>
              <a:gd name="connsiteX28" fmla="*/ 1438275 w 1752600"/>
              <a:gd name="connsiteY28" fmla="*/ 1781175 h 3276600"/>
              <a:gd name="connsiteX29" fmla="*/ 1388269 w 1752600"/>
              <a:gd name="connsiteY29" fmla="*/ 1576388 h 3276600"/>
              <a:gd name="connsiteX30" fmla="*/ 1347788 w 1752600"/>
              <a:gd name="connsiteY30" fmla="*/ 1400175 h 3276600"/>
              <a:gd name="connsiteX31" fmla="*/ 1333500 w 1752600"/>
              <a:gd name="connsiteY31" fmla="*/ 1228725 h 3276600"/>
              <a:gd name="connsiteX32" fmla="*/ 1316831 w 1752600"/>
              <a:gd name="connsiteY32" fmla="*/ 1050131 h 3276600"/>
              <a:gd name="connsiteX33" fmla="*/ 1314450 w 1752600"/>
              <a:gd name="connsiteY33" fmla="*/ 790575 h 3276600"/>
              <a:gd name="connsiteX34" fmla="*/ 1304925 w 1752600"/>
              <a:gd name="connsiteY34" fmla="*/ 438150 h 3276600"/>
              <a:gd name="connsiteX35" fmla="*/ 1304925 w 1752600"/>
              <a:gd name="connsiteY35" fmla="*/ 85725 h 3276600"/>
              <a:gd name="connsiteX36" fmla="*/ 1000125 w 1752600"/>
              <a:gd name="connsiteY36" fmla="*/ 38100 h 3276600"/>
              <a:gd name="connsiteX37" fmla="*/ 695325 w 1752600"/>
              <a:gd name="connsiteY37" fmla="*/ 0 h 3276600"/>
              <a:gd name="connsiteX0" fmla="*/ 695325 w 1752600"/>
              <a:gd name="connsiteY0" fmla="*/ 0 h 3276600"/>
              <a:gd name="connsiteX1" fmla="*/ 695325 w 1752600"/>
              <a:gd name="connsiteY1" fmla="*/ 323850 h 3276600"/>
              <a:gd name="connsiteX2" fmla="*/ 676275 w 1752600"/>
              <a:gd name="connsiteY2" fmla="*/ 904875 h 3276600"/>
              <a:gd name="connsiteX3" fmla="*/ 628650 w 1752600"/>
              <a:gd name="connsiteY3" fmla="*/ 1381125 h 3276600"/>
              <a:gd name="connsiteX4" fmla="*/ 542925 w 1752600"/>
              <a:gd name="connsiteY4" fmla="*/ 1666875 h 3276600"/>
              <a:gd name="connsiteX5" fmla="*/ 400050 w 1752600"/>
              <a:gd name="connsiteY5" fmla="*/ 2076450 h 3276600"/>
              <a:gd name="connsiteX6" fmla="*/ 161925 w 1752600"/>
              <a:gd name="connsiteY6" fmla="*/ 2486025 h 3276600"/>
              <a:gd name="connsiteX7" fmla="*/ 38100 w 1752600"/>
              <a:gd name="connsiteY7" fmla="*/ 2733675 h 3276600"/>
              <a:gd name="connsiteX8" fmla="*/ 0 w 1752600"/>
              <a:gd name="connsiteY8" fmla="*/ 2924175 h 3276600"/>
              <a:gd name="connsiteX9" fmla="*/ 28575 w 1752600"/>
              <a:gd name="connsiteY9" fmla="*/ 3028950 h 3276600"/>
              <a:gd name="connsiteX10" fmla="*/ 171450 w 1752600"/>
              <a:gd name="connsiteY10" fmla="*/ 3057525 h 3276600"/>
              <a:gd name="connsiteX11" fmla="*/ 295275 w 1752600"/>
              <a:gd name="connsiteY11" fmla="*/ 3028950 h 3276600"/>
              <a:gd name="connsiteX12" fmla="*/ 421481 w 1752600"/>
              <a:gd name="connsiteY12" fmla="*/ 3031331 h 3276600"/>
              <a:gd name="connsiteX13" fmla="*/ 535781 w 1752600"/>
              <a:gd name="connsiteY13" fmla="*/ 3024187 h 3276600"/>
              <a:gd name="connsiteX14" fmla="*/ 700087 w 1752600"/>
              <a:gd name="connsiteY14" fmla="*/ 3017044 h 3276600"/>
              <a:gd name="connsiteX15" fmla="*/ 857250 w 1752600"/>
              <a:gd name="connsiteY15" fmla="*/ 3057525 h 3276600"/>
              <a:gd name="connsiteX16" fmla="*/ 1047750 w 1752600"/>
              <a:gd name="connsiteY16" fmla="*/ 3152775 h 3276600"/>
              <a:gd name="connsiteX17" fmla="*/ 1162050 w 1752600"/>
              <a:gd name="connsiteY17" fmla="*/ 3257550 h 3276600"/>
              <a:gd name="connsiteX18" fmla="*/ 1362075 w 1752600"/>
              <a:gd name="connsiteY18" fmla="*/ 3276600 h 3276600"/>
              <a:gd name="connsiteX19" fmla="*/ 1619250 w 1752600"/>
              <a:gd name="connsiteY19" fmla="*/ 3219450 h 3276600"/>
              <a:gd name="connsiteX20" fmla="*/ 1676400 w 1752600"/>
              <a:gd name="connsiteY20" fmla="*/ 3086100 h 3276600"/>
              <a:gd name="connsiteX21" fmla="*/ 1676400 w 1752600"/>
              <a:gd name="connsiteY21" fmla="*/ 3000375 h 3276600"/>
              <a:gd name="connsiteX22" fmla="*/ 1676400 w 1752600"/>
              <a:gd name="connsiteY22" fmla="*/ 2838450 h 3276600"/>
              <a:gd name="connsiteX23" fmla="*/ 1714500 w 1752600"/>
              <a:gd name="connsiteY23" fmla="*/ 2686050 h 3276600"/>
              <a:gd name="connsiteX24" fmla="*/ 1752600 w 1752600"/>
              <a:gd name="connsiteY24" fmla="*/ 2543175 h 3276600"/>
              <a:gd name="connsiteX25" fmla="*/ 1657350 w 1752600"/>
              <a:gd name="connsiteY25" fmla="*/ 2343150 h 3276600"/>
              <a:gd name="connsiteX26" fmla="*/ 1533525 w 1752600"/>
              <a:gd name="connsiteY26" fmla="*/ 2124075 h 3276600"/>
              <a:gd name="connsiteX27" fmla="*/ 1476375 w 1752600"/>
              <a:gd name="connsiteY27" fmla="*/ 1933575 h 3276600"/>
              <a:gd name="connsiteX28" fmla="*/ 1438275 w 1752600"/>
              <a:gd name="connsiteY28" fmla="*/ 1781175 h 3276600"/>
              <a:gd name="connsiteX29" fmla="*/ 1388269 w 1752600"/>
              <a:gd name="connsiteY29" fmla="*/ 1576388 h 3276600"/>
              <a:gd name="connsiteX30" fmla="*/ 1347788 w 1752600"/>
              <a:gd name="connsiteY30" fmla="*/ 1400175 h 3276600"/>
              <a:gd name="connsiteX31" fmla="*/ 1333500 w 1752600"/>
              <a:gd name="connsiteY31" fmla="*/ 1228725 h 3276600"/>
              <a:gd name="connsiteX32" fmla="*/ 1316831 w 1752600"/>
              <a:gd name="connsiteY32" fmla="*/ 1050131 h 3276600"/>
              <a:gd name="connsiteX33" fmla="*/ 1314450 w 1752600"/>
              <a:gd name="connsiteY33" fmla="*/ 790575 h 3276600"/>
              <a:gd name="connsiteX34" fmla="*/ 1304925 w 1752600"/>
              <a:gd name="connsiteY34" fmla="*/ 438150 h 3276600"/>
              <a:gd name="connsiteX35" fmla="*/ 1304925 w 1752600"/>
              <a:gd name="connsiteY35" fmla="*/ 85725 h 3276600"/>
              <a:gd name="connsiteX36" fmla="*/ 1000125 w 1752600"/>
              <a:gd name="connsiteY36" fmla="*/ 38100 h 3276600"/>
              <a:gd name="connsiteX37" fmla="*/ 695325 w 1752600"/>
              <a:gd name="connsiteY37" fmla="*/ 0 h 3276600"/>
              <a:gd name="connsiteX0" fmla="*/ 695325 w 1752600"/>
              <a:gd name="connsiteY0" fmla="*/ 0 h 3276600"/>
              <a:gd name="connsiteX1" fmla="*/ 695325 w 1752600"/>
              <a:gd name="connsiteY1" fmla="*/ 323850 h 3276600"/>
              <a:gd name="connsiteX2" fmla="*/ 676275 w 1752600"/>
              <a:gd name="connsiteY2" fmla="*/ 904875 h 3276600"/>
              <a:gd name="connsiteX3" fmla="*/ 628650 w 1752600"/>
              <a:gd name="connsiteY3" fmla="*/ 1381125 h 3276600"/>
              <a:gd name="connsiteX4" fmla="*/ 542925 w 1752600"/>
              <a:gd name="connsiteY4" fmla="*/ 1666875 h 3276600"/>
              <a:gd name="connsiteX5" fmla="*/ 400050 w 1752600"/>
              <a:gd name="connsiteY5" fmla="*/ 2076450 h 3276600"/>
              <a:gd name="connsiteX6" fmla="*/ 161925 w 1752600"/>
              <a:gd name="connsiteY6" fmla="*/ 2486025 h 3276600"/>
              <a:gd name="connsiteX7" fmla="*/ 38100 w 1752600"/>
              <a:gd name="connsiteY7" fmla="*/ 2733675 h 3276600"/>
              <a:gd name="connsiteX8" fmla="*/ 0 w 1752600"/>
              <a:gd name="connsiteY8" fmla="*/ 2924175 h 3276600"/>
              <a:gd name="connsiteX9" fmla="*/ 28575 w 1752600"/>
              <a:gd name="connsiteY9" fmla="*/ 3028950 h 3276600"/>
              <a:gd name="connsiteX10" fmla="*/ 171450 w 1752600"/>
              <a:gd name="connsiteY10" fmla="*/ 3057525 h 3276600"/>
              <a:gd name="connsiteX11" fmla="*/ 295275 w 1752600"/>
              <a:gd name="connsiteY11" fmla="*/ 3028950 h 3276600"/>
              <a:gd name="connsiteX12" fmla="*/ 421481 w 1752600"/>
              <a:gd name="connsiteY12" fmla="*/ 3031331 h 3276600"/>
              <a:gd name="connsiteX13" fmla="*/ 535781 w 1752600"/>
              <a:gd name="connsiteY13" fmla="*/ 3024187 h 3276600"/>
              <a:gd name="connsiteX14" fmla="*/ 700087 w 1752600"/>
              <a:gd name="connsiteY14" fmla="*/ 3017044 h 3276600"/>
              <a:gd name="connsiteX15" fmla="*/ 857250 w 1752600"/>
              <a:gd name="connsiteY15" fmla="*/ 3057525 h 3276600"/>
              <a:gd name="connsiteX16" fmla="*/ 1047750 w 1752600"/>
              <a:gd name="connsiteY16" fmla="*/ 3152775 h 3276600"/>
              <a:gd name="connsiteX17" fmla="*/ 1162050 w 1752600"/>
              <a:gd name="connsiteY17" fmla="*/ 3257550 h 3276600"/>
              <a:gd name="connsiteX18" fmla="*/ 1362075 w 1752600"/>
              <a:gd name="connsiteY18" fmla="*/ 3276600 h 3276600"/>
              <a:gd name="connsiteX19" fmla="*/ 1619250 w 1752600"/>
              <a:gd name="connsiteY19" fmla="*/ 3219450 h 3276600"/>
              <a:gd name="connsiteX20" fmla="*/ 1676400 w 1752600"/>
              <a:gd name="connsiteY20" fmla="*/ 3086100 h 3276600"/>
              <a:gd name="connsiteX21" fmla="*/ 1676400 w 1752600"/>
              <a:gd name="connsiteY21" fmla="*/ 3000375 h 3276600"/>
              <a:gd name="connsiteX22" fmla="*/ 1676400 w 1752600"/>
              <a:gd name="connsiteY22" fmla="*/ 2838450 h 3276600"/>
              <a:gd name="connsiteX23" fmla="*/ 1714500 w 1752600"/>
              <a:gd name="connsiteY23" fmla="*/ 2686050 h 3276600"/>
              <a:gd name="connsiteX24" fmla="*/ 1752600 w 1752600"/>
              <a:gd name="connsiteY24" fmla="*/ 2543175 h 3276600"/>
              <a:gd name="connsiteX25" fmla="*/ 1657350 w 1752600"/>
              <a:gd name="connsiteY25" fmla="*/ 2343150 h 3276600"/>
              <a:gd name="connsiteX26" fmla="*/ 1533525 w 1752600"/>
              <a:gd name="connsiteY26" fmla="*/ 2124075 h 3276600"/>
              <a:gd name="connsiteX27" fmla="*/ 1476375 w 1752600"/>
              <a:gd name="connsiteY27" fmla="*/ 1933575 h 3276600"/>
              <a:gd name="connsiteX28" fmla="*/ 1438275 w 1752600"/>
              <a:gd name="connsiteY28" fmla="*/ 1781175 h 3276600"/>
              <a:gd name="connsiteX29" fmla="*/ 1388269 w 1752600"/>
              <a:gd name="connsiteY29" fmla="*/ 1576388 h 3276600"/>
              <a:gd name="connsiteX30" fmla="*/ 1347788 w 1752600"/>
              <a:gd name="connsiteY30" fmla="*/ 1400175 h 3276600"/>
              <a:gd name="connsiteX31" fmla="*/ 1333500 w 1752600"/>
              <a:gd name="connsiteY31" fmla="*/ 1228725 h 3276600"/>
              <a:gd name="connsiteX32" fmla="*/ 1316831 w 1752600"/>
              <a:gd name="connsiteY32" fmla="*/ 1050131 h 3276600"/>
              <a:gd name="connsiteX33" fmla="*/ 1314450 w 1752600"/>
              <a:gd name="connsiteY33" fmla="*/ 790575 h 3276600"/>
              <a:gd name="connsiteX34" fmla="*/ 1304925 w 1752600"/>
              <a:gd name="connsiteY34" fmla="*/ 438150 h 3276600"/>
              <a:gd name="connsiteX35" fmla="*/ 1304925 w 1752600"/>
              <a:gd name="connsiteY35" fmla="*/ 85725 h 3276600"/>
              <a:gd name="connsiteX36" fmla="*/ 1000125 w 1752600"/>
              <a:gd name="connsiteY36" fmla="*/ 38100 h 3276600"/>
              <a:gd name="connsiteX37" fmla="*/ 695325 w 1752600"/>
              <a:gd name="connsiteY37" fmla="*/ 0 h 3276600"/>
              <a:gd name="connsiteX0" fmla="*/ 695325 w 1752600"/>
              <a:gd name="connsiteY0" fmla="*/ 0 h 3276600"/>
              <a:gd name="connsiteX1" fmla="*/ 695325 w 1752600"/>
              <a:gd name="connsiteY1" fmla="*/ 323850 h 3276600"/>
              <a:gd name="connsiteX2" fmla="*/ 676275 w 1752600"/>
              <a:gd name="connsiteY2" fmla="*/ 904875 h 3276600"/>
              <a:gd name="connsiteX3" fmla="*/ 628650 w 1752600"/>
              <a:gd name="connsiteY3" fmla="*/ 1381125 h 3276600"/>
              <a:gd name="connsiteX4" fmla="*/ 542925 w 1752600"/>
              <a:gd name="connsiteY4" fmla="*/ 1666875 h 3276600"/>
              <a:gd name="connsiteX5" fmla="*/ 400050 w 1752600"/>
              <a:gd name="connsiteY5" fmla="*/ 2076450 h 3276600"/>
              <a:gd name="connsiteX6" fmla="*/ 161925 w 1752600"/>
              <a:gd name="connsiteY6" fmla="*/ 2486025 h 3276600"/>
              <a:gd name="connsiteX7" fmla="*/ 38100 w 1752600"/>
              <a:gd name="connsiteY7" fmla="*/ 2733675 h 3276600"/>
              <a:gd name="connsiteX8" fmla="*/ 0 w 1752600"/>
              <a:gd name="connsiteY8" fmla="*/ 2924175 h 3276600"/>
              <a:gd name="connsiteX9" fmla="*/ 28575 w 1752600"/>
              <a:gd name="connsiteY9" fmla="*/ 3028950 h 3276600"/>
              <a:gd name="connsiteX10" fmla="*/ 171450 w 1752600"/>
              <a:gd name="connsiteY10" fmla="*/ 3057525 h 3276600"/>
              <a:gd name="connsiteX11" fmla="*/ 295275 w 1752600"/>
              <a:gd name="connsiteY11" fmla="*/ 3028950 h 3276600"/>
              <a:gd name="connsiteX12" fmla="*/ 421481 w 1752600"/>
              <a:gd name="connsiteY12" fmla="*/ 3031331 h 3276600"/>
              <a:gd name="connsiteX13" fmla="*/ 535781 w 1752600"/>
              <a:gd name="connsiteY13" fmla="*/ 3024187 h 3276600"/>
              <a:gd name="connsiteX14" fmla="*/ 700087 w 1752600"/>
              <a:gd name="connsiteY14" fmla="*/ 3017044 h 3276600"/>
              <a:gd name="connsiteX15" fmla="*/ 857250 w 1752600"/>
              <a:gd name="connsiteY15" fmla="*/ 3057525 h 3276600"/>
              <a:gd name="connsiteX16" fmla="*/ 1047750 w 1752600"/>
              <a:gd name="connsiteY16" fmla="*/ 3152775 h 3276600"/>
              <a:gd name="connsiteX17" fmla="*/ 1162050 w 1752600"/>
              <a:gd name="connsiteY17" fmla="*/ 3257550 h 3276600"/>
              <a:gd name="connsiteX18" fmla="*/ 1362075 w 1752600"/>
              <a:gd name="connsiteY18" fmla="*/ 3276600 h 3276600"/>
              <a:gd name="connsiteX19" fmla="*/ 1619250 w 1752600"/>
              <a:gd name="connsiteY19" fmla="*/ 3219450 h 3276600"/>
              <a:gd name="connsiteX20" fmla="*/ 1676400 w 1752600"/>
              <a:gd name="connsiteY20" fmla="*/ 3086100 h 3276600"/>
              <a:gd name="connsiteX21" fmla="*/ 1676400 w 1752600"/>
              <a:gd name="connsiteY21" fmla="*/ 3000375 h 3276600"/>
              <a:gd name="connsiteX22" fmla="*/ 1676400 w 1752600"/>
              <a:gd name="connsiteY22" fmla="*/ 2838450 h 3276600"/>
              <a:gd name="connsiteX23" fmla="*/ 1714500 w 1752600"/>
              <a:gd name="connsiteY23" fmla="*/ 2686050 h 3276600"/>
              <a:gd name="connsiteX24" fmla="*/ 1752600 w 1752600"/>
              <a:gd name="connsiteY24" fmla="*/ 2543175 h 3276600"/>
              <a:gd name="connsiteX25" fmla="*/ 1657350 w 1752600"/>
              <a:gd name="connsiteY25" fmla="*/ 2343150 h 3276600"/>
              <a:gd name="connsiteX26" fmla="*/ 1533525 w 1752600"/>
              <a:gd name="connsiteY26" fmla="*/ 2124075 h 3276600"/>
              <a:gd name="connsiteX27" fmla="*/ 1476375 w 1752600"/>
              <a:gd name="connsiteY27" fmla="*/ 1933575 h 3276600"/>
              <a:gd name="connsiteX28" fmla="*/ 1438275 w 1752600"/>
              <a:gd name="connsiteY28" fmla="*/ 1781175 h 3276600"/>
              <a:gd name="connsiteX29" fmla="*/ 1388269 w 1752600"/>
              <a:gd name="connsiteY29" fmla="*/ 1576388 h 3276600"/>
              <a:gd name="connsiteX30" fmla="*/ 1347788 w 1752600"/>
              <a:gd name="connsiteY30" fmla="*/ 1400175 h 3276600"/>
              <a:gd name="connsiteX31" fmla="*/ 1333500 w 1752600"/>
              <a:gd name="connsiteY31" fmla="*/ 1228725 h 3276600"/>
              <a:gd name="connsiteX32" fmla="*/ 1316831 w 1752600"/>
              <a:gd name="connsiteY32" fmla="*/ 1050131 h 3276600"/>
              <a:gd name="connsiteX33" fmla="*/ 1314450 w 1752600"/>
              <a:gd name="connsiteY33" fmla="*/ 790575 h 3276600"/>
              <a:gd name="connsiteX34" fmla="*/ 1304925 w 1752600"/>
              <a:gd name="connsiteY34" fmla="*/ 438150 h 3276600"/>
              <a:gd name="connsiteX35" fmla="*/ 1304925 w 1752600"/>
              <a:gd name="connsiteY35" fmla="*/ 85725 h 3276600"/>
              <a:gd name="connsiteX36" fmla="*/ 1000125 w 1752600"/>
              <a:gd name="connsiteY36" fmla="*/ 38100 h 3276600"/>
              <a:gd name="connsiteX37" fmla="*/ 695325 w 1752600"/>
              <a:gd name="connsiteY37" fmla="*/ 0 h 3276600"/>
              <a:gd name="connsiteX0" fmla="*/ 695325 w 1752600"/>
              <a:gd name="connsiteY0" fmla="*/ 0 h 3267075"/>
              <a:gd name="connsiteX1" fmla="*/ 695325 w 1752600"/>
              <a:gd name="connsiteY1" fmla="*/ 314325 h 3267075"/>
              <a:gd name="connsiteX2" fmla="*/ 676275 w 1752600"/>
              <a:gd name="connsiteY2" fmla="*/ 895350 h 3267075"/>
              <a:gd name="connsiteX3" fmla="*/ 628650 w 1752600"/>
              <a:gd name="connsiteY3" fmla="*/ 1371600 h 3267075"/>
              <a:gd name="connsiteX4" fmla="*/ 542925 w 1752600"/>
              <a:gd name="connsiteY4" fmla="*/ 1657350 h 3267075"/>
              <a:gd name="connsiteX5" fmla="*/ 400050 w 1752600"/>
              <a:gd name="connsiteY5" fmla="*/ 2066925 h 3267075"/>
              <a:gd name="connsiteX6" fmla="*/ 161925 w 1752600"/>
              <a:gd name="connsiteY6" fmla="*/ 2476500 h 3267075"/>
              <a:gd name="connsiteX7" fmla="*/ 38100 w 1752600"/>
              <a:gd name="connsiteY7" fmla="*/ 2724150 h 3267075"/>
              <a:gd name="connsiteX8" fmla="*/ 0 w 1752600"/>
              <a:gd name="connsiteY8" fmla="*/ 2914650 h 3267075"/>
              <a:gd name="connsiteX9" fmla="*/ 28575 w 1752600"/>
              <a:gd name="connsiteY9" fmla="*/ 3019425 h 3267075"/>
              <a:gd name="connsiteX10" fmla="*/ 171450 w 1752600"/>
              <a:gd name="connsiteY10" fmla="*/ 3048000 h 3267075"/>
              <a:gd name="connsiteX11" fmla="*/ 295275 w 1752600"/>
              <a:gd name="connsiteY11" fmla="*/ 3019425 h 3267075"/>
              <a:gd name="connsiteX12" fmla="*/ 421481 w 1752600"/>
              <a:gd name="connsiteY12" fmla="*/ 3021806 h 3267075"/>
              <a:gd name="connsiteX13" fmla="*/ 535781 w 1752600"/>
              <a:gd name="connsiteY13" fmla="*/ 3014662 h 3267075"/>
              <a:gd name="connsiteX14" fmla="*/ 700087 w 1752600"/>
              <a:gd name="connsiteY14" fmla="*/ 3007519 h 3267075"/>
              <a:gd name="connsiteX15" fmla="*/ 857250 w 1752600"/>
              <a:gd name="connsiteY15" fmla="*/ 3048000 h 3267075"/>
              <a:gd name="connsiteX16" fmla="*/ 1047750 w 1752600"/>
              <a:gd name="connsiteY16" fmla="*/ 3143250 h 3267075"/>
              <a:gd name="connsiteX17" fmla="*/ 1162050 w 1752600"/>
              <a:gd name="connsiteY17" fmla="*/ 3248025 h 3267075"/>
              <a:gd name="connsiteX18" fmla="*/ 1362075 w 1752600"/>
              <a:gd name="connsiteY18" fmla="*/ 3267075 h 3267075"/>
              <a:gd name="connsiteX19" fmla="*/ 1619250 w 1752600"/>
              <a:gd name="connsiteY19" fmla="*/ 3209925 h 3267075"/>
              <a:gd name="connsiteX20" fmla="*/ 1676400 w 1752600"/>
              <a:gd name="connsiteY20" fmla="*/ 3076575 h 3267075"/>
              <a:gd name="connsiteX21" fmla="*/ 1676400 w 1752600"/>
              <a:gd name="connsiteY21" fmla="*/ 2990850 h 3267075"/>
              <a:gd name="connsiteX22" fmla="*/ 1676400 w 1752600"/>
              <a:gd name="connsiteY22" fmla="*/ 2828925 h 3267075"/>
              <a:gd name="connsiteX23" fmla="*/ 1714500 w 1752600"/>
              <a:gd name="connsiteY23" fmla="*/ 2676525 h 3267075"/>
              <a:gd name="connsiteX24" fmla="*/ 1752600 w 1752600"/>
              <a:gd name="connsiteY24" fmla="*/ 2533650 h 3267075"/>
              <a:gd name="connsiteX25" fmla="*/ 1657350 w 1752600"/>
              <a:gd name="connsiteY25" fmla="*/ 2333625 h 3267075"/>
              <a:gd name="connsiteX26" fmla="*/ 1533525 w 1752600"/>
              <a:gd name="connsiteY26" fmla="*/ 2114550 h 3267075"/>
              <a:gd name="connsiteX27" fmla="*/ 1476375 w 1752600"/>
              <a:gd name="connsiteY27" fmla="*/ 1924050 h 3267075"/>
              <a:gd name="connsiteX28" fmla="*/ 1438275 w 1752600"/>
              <a:gd name="connsiteY28" fmla="*/ 1771650 h 3267075"/>
              <a:gd name="connsiteX29" fmla="*/ 1388269 w 1752600"/>
              <a:gd name="connsiteY29" fmla="*/ 1566863 h 3267075"/>
              <a:gd name="connsiteX30" fmla="*/ 1347788 w 1752600"/>
              <a:gd name="connsiteY30" fmla="*/ 1390650 h 3267075"/>
              <a:gd name="connsiteX31" fmla="*/ 1333500 w 1752600"/>
              <a:gd name="connsiteY31" fmla="*/ 1219200 h 3267075"/>
              <a:gd name="connsiteX32" fmla="*/ 1316831 w 1752600"/>
              <a:gd name="connsiteY32" fmla="*/ 1040606 h 3267075"/>
              <a:gd name="connsiteX33" fmla="*/ 1314450 w 1752600"/>
              <a:gd name="connsiteY33" fmla="*/ 781050 h 3267075"/>
              <a:gd name="connsiteX34" fmla="*/ 1304925 w 1752600"/>
              <a:gd name="connsiteY34" fmla="*/ 428625 h 3267075"/>
              <a:gd name="connsiteX35" fmla="*/ 1304925 w 1752600"/>
              <a:gd name="connsiteY35" fmla="*/ 76200 h 3267075"/>
              <a:gd name="connsiteX36" fmla="*/ 1000125 w 1752600"/>
              <a:gd name="connsiteY36" fmla="*/ 28575 h 3267075"/>
              <a:gd name="connsiteX37" fmla="*/ 695325 w 1752600"/>
              <a:gd name="connsiteY37" fmla="*/ 0 h 3267075"/>
              <a:gd name="connsiteX0" fmla="*/ 695325 w 1752600"/>
              <a:gd name="connsiteY0" fmla="*/ 4397 h 3271472"/>
              <a:gd name="connsiteX1" fmla="*/ 695325 w 1752600"/>
              <a:gd name="connsiteY1" fmla="*/ 318722 h 3271472"/>
              <a:gd name="connsiteX2" fmla="*/ 676275 w 1752600"/>
              <a:gd name="connsiteY2" fmla="*/ 899747 h 3271472"/>
              <a:gd name="connsiteX3" fmla="*/ 628650 w 1752600"/>
              <a:gd name="connsiteY3" fmla="*/ 1375997 h 3271472"/>
              <a:gd name="connsiteX4" fmla="*/ 542925 w 1752600"/>
              <a:gd name="connsiteY4" fmla="*/ 1661747 h 3271472"/>
              <a:gd name="connsiteX5" fmla="*/ 400050 w 1752600"/>
              <a:gd name="connsiteY5" fmla="*/ 2071322 h 3271472"/>
              <a:gd name="connsiteX6" fmla="*/ 161925 w 1752600"/>
              <a:gd name="connsiteY6" fmla="*/ 2480897 h 3271472"/>
              <a:gd name="connsiteX7" fmla="*/ 38100 w 1752600"/>
              <a:gd name="connsiteY7" fmla="*/ 2728547 h 3271472"/>
              <a:gd name="connsiteX8" fmla="*/ 0 w 1752600"/>
              <a:gd name="connsiteY8" fmla="*/ 2919047 h 3271472"/>
              <a:gd name="connsiteX9" fmla="*/ 28575 w 1752600"/>
              <a:gd name="connsiteY9" fmla="*/ 3023822 h 3271472"/>
              <a:gd name="connsiteX10" fmla="*/ 171450 w 1752600"/>
              <a:gd name="connsiteY10" fmla="*/ 3052397 h 3271472"/>
              <a:gd name="connsiteX11" fmla="*/ 295275 w 1752600"/>
              <a:gd name="connsiteY11" fmla="*/ 3023822 h 3271472"/>
              <a:gd name="connsiteX12" fmla="*/ 421481 w 1752600"/>
              <a:gd name="connsiteY12" fmla="*/ 3026203 h 3271472"/>
              <a:gd name="connsiteX13" fmla="*/ 535781 w 1752600"/>
              <a:gd name="connsiteY13" fmla="*/ 3019059 h 3271472"/>
              <a:gd name="connsiteX14" fmla="*/ 700087 w 1752600"/>
              <a:gd name="connsiteY14" fmla="*/ 3011916 h 3271472"/>
              <a:gd name="connsiteX15" fmla="*/ 857250 w 1752600"/>
              <a:gd name="connsiteY15" fmla="*/ 3052397 h 3271472"/>
              <a:gd name="connsiteX16" fmla="*/ 1047750 w 1752600"/>
              <a:gd name="connsiteY16" fmla="*/ 3147647 h 3271472"/>
              <a:gd name="connsiteX17" fmla="*/ 1162050 w 1752600"/>
              <a:gd name="connsiteY17" fmla="*/ 3252422 h 3271472"/>
              <a:gd name="connsiteX18" fmla="*/ 1362075 w 1752600"/>
              <a:gd name="connsiteY18" fmla="*/ 3271472 h 3271472"/>
              <a:gd name="connsiteX19" fmla="*/ 1619250 w 1752600"/>
              <a:gd name="connsiteY19" fmla="*/ 3214322 h 3271472"/>
              <a:gd name="connsiteX20" fmla="*/ 1676400 w 1752600"/>
              <a:gd name="connsiteY20" fmla="*/ 3080972 h 3271472"/>
              <a:gd name="connsiteX21" fmla="*/ 1676400 w 1752600"/>
              <a:gd name="connsiteY21" fmla="*/ 2995247 h 3271472"/>
              <a:gd name="connsiteX22" fmla="*/ 1676400 w 1752600"/>
              <a:gd name="connsiteY22" fmla="*/ 2833322 h 3271472"/>
              <a:gd name="connsiteX23" fmla="*/ 1714500 w 1752600"/>
              <a:gd name="connsiteY23" fmla="*/ 2680922 h 3271472"/>
              <a:gd name="connsiteX24" fmla="*/ 1752600 w 1752600"/>
              <a:gd name="connsiteY24" fmla="*/ 2538047 h 3271472"/>
              <a:gd name="connsiteX25" fmla="*/ 1657350 w 1752600"/>
              <a:gd name="connsiteY25" fmla="*/ 2338022 h 3271472"/>
              <a:gd name="connsiteX26" fmla="*/ 1533525 w 1752600"/>
              <a:gd name="connsiteY26" fmla="*/ 2118947 h 3271472"/>
              <a:gd name="connsiteX27" fmla="*/ 1476375 w 1752600"/>
              <a:gd name="connsiteY27" fmla="*/ 1928447 h 3271472"/>
              <a:gd name="connsiteX28" fmla="*/ 1438275 w 1752600"/>
              <a:gd name="connsiteY28" fmla="*/ 1776047 h 3271472"/>
              <a:gd name="connsiteX29" fmla="*/ 1388269 w 1752600"/>
              <a:gd name="connsiteY29" fmla="*/ 1571260 h 3271472"/>
              <a:gd name="connsiteX30" fmla="*/ 1347788 w 1752600"/>
              <a:gd name="connsiteY30" fmla="*/ 1395047 h 3271472"/>
              <a:gd name="connsiteX31" fmla="*/ 1333500 w 1752600"/>
              <a:gd name="connsiteY31" fmla="*/ 1223597 h 3271472"/>
              <a:gd name="connsiteX32" fmla="*/ 1316831 w 1752600"/>
              <a:gd name="connsiteY32" fmla="*/ 1045003 h 3271472"/>
              <a:gd name="connsiteX33" fmla="*/ 1314450 w 1752600"/>
              <a:gd name="connsiteY33" fmla="*/ 785447 h 3271472"/>
              <a:gd name="connsiteX34" fmla="*/ 1304925 w 1752600"/>
              <a:gd name="connsiteY34" fmla="*/ 433022 h 3271472"/>
              <a:gd name="connsiteX35" fmla="*/ 1304925 w 1752600"/>
              <a:gd name="connsiteY35" fmla="*/ 80597 h 3271472"/>
              <a:gd name="connsiteX36" fmla="*/ 1000125 w 1752600"/>
              <a:gd name="connsiteY36" fmla="*/ 32972 h 3271472"/>
              <a:gd name="connsiteX37" fmla="*/ 695325 w 1752600"/>
              <a:gd name="connsiteY37" fmla="*/ 4397 h 3271472"/>
              <a:gd name="connsiteX0" fmla="*/ 695325 w 1752600"/>
              <a:gd name="connsiteY0" fmla="*/ 4397 h 3271472"/>
              <a:gd name="connsiteX1" fmla="*/ 695325 w 1752600"/>
              <a:gd name="connsiteY1" fmla="*/ 318722 h 3271472"/>
              <a:gd name="connsiteX2" fmla="*/ 676275 w 1752600"/>
              <a:gd name="connsiteY2" fmla="*/ 899747 h 3271472"/>
              <a:gd name="connsiteX3" fmla="*/ 628650 w 1752600"/>
              <a:gd name="connsiteY3" fmla="*/ 1375997 h 3271472"/>
              <a:gd name="connsiteX4" fmla="*/ 542925 w 1752600"/>
              <a:gd name="connsiteY4" fmla="*/ 1661747 h 3271472"/>
              <a:gd name="connsiteX5" fmla="*/ 400050 w 1752600"/>
              <a:gd name="connsiteY5" fmla="*/ 2071322 h 3271472"/>
              <a:gd name="connsiteX6" fmla="*/ 161925 w 1752600"/>
              <a:gd name="connsiteY6" fmla="*/ 2480897 h 3271472"/>
              <a:gd name="connsiteX7" fmla="*/ 38100 w 1752600"/>
              <a:gd name="connsiteY7" fmla="*/ 2728547 h 3271472"/>
              <a:gd name="connsiteX8" fmla="*/ 0 w 1752600"/>
              <a:gd name="connsiteY8" fmla="*/ 2919047 h 3271472"/>
              <a:gd name="connsiteX9" fmla="*/ 28575 w 1752600"/>
              <a:gd name="connsiteY9" fmla="*/ 3023822 h 3271472"/>
              <a:gd name="connsiteX10" fmla="*/ 171450 w 1752600"/>
              <a:gd name="connsiteY10" fmla="*/ 3052397 h 3271472"/>
              <a:gd name="connsiteX11" fmla="*/ 295275 w 1752600"/>
              <a:gd name="connsiteY11" fmla="*/ 3023822 h 3271472"/>
              <a:gd name="connsiteX12" fmla="*/ 421481 w 1752600"/>
              <a:gd name="connsiteY12" fmla="*/ 3026203 h 3271472"/>
              <a:gd name="connsiteX13" fmla="*/ 535781 w 1752600"/>
              <a:gd name="connsiteY13" fmla="*/ 3019059 h 3271472"/>
              <a:gd name="connsiteX14" fmla="*/ 700087 w 1752600"/>
              <a:gd name="connsiteY14" fmla="*/ 3011916 h 3271472"/>
              <a:gd name="connsiteX15" fmla="*/ 857250 w 1752600"/>
              <a:gd name="connsiteY15" fmla="*/ 3052397 h 3271472"/>
              <a:gd name="connsiteX16" fmla="*/ 1047750 w 1752600"/>
              <a:gd name="connsiteY16" fmla="*/ 3147647 h 3271472"/>
              <a:gd name="connsiteX17" fmla="*/ 1162050 w 1752600"/>
              <a:gd name="connsiteY17" fmla="*/ 3252422 h 3271472"/>
              <a:gd name="connsiteX18" fmla="*/ 1362075 w 1752600"/>
              <a:gd name="connsiteY18" fmla="*/ 3271472 h 3271472"/>
              <a:gd name="connsiteX19" fmla="*/ 1619250 w 1752600"/>
              <a:gd name="connsiteY19" fmla="*/ 3214322 h 3271472"/>
              <a:gd name="connsiteX20" fmla="*/ 1676400 w 1752600"/>
              <a:gd name="connsiteY20" fmla="*/ 3080972 h 3271472"/>
              <a:gd name="connsiteX21" fmla="*/ 1676400 w 1752600"/>
              <a:gd name="connsiteY21" fmla="*/ 2995247 h 3271472"/>
              <a:gd name="connsiteX22" fmla="*/ 1676400 w 1752600"/>
              <a:gd name="connsiteY22" fmla="*/ 2833322 h 3271472"/>
              <a:gd name="connsiteX23" fmla="*/ 1714500 w 1752600"/>
              <a:gd name="connsiteY23" fmla="*/ 2680922 h 3271472"/>
              <a:gd name="connsiteX24" fmla="*/ 1752600 w 1752600"/>
              <a:gd name="connsiteY24" fmla="*/ 2538047 h 3271472"/>
              <a:gd name="connsiteX25" fmla="*/ 1657350 w 1752600"/>
              <a:gd name="connsiteY25" fmla="*/ 2338022 h 3271472"/>
              <a:gd name="connsiteX26" fmla="*/ 1533525 w 1752600"/>
              <a:gd name="connsiteY26" fmla="*/ 2118947 h 3271472"/>
              <a:gd name="connsiteX27" fmla="*/ 1476375 w 1752600"/>
              <a:gd name="connsiteY27" fmla="*/ 1928447 h 3271472"/>
              <a:gd name="connsiteX28" fmla="*/ 1438275 w 1752600"/>
              <a:gd name="connsiteY28" fmla="*/ 1776047 h 3271472"/>
              <a:gd name="connsiteX29" fmla="*/ 1388269 w 1752600"/>
              <a:gd name="connsiteY29" fmla="*/ 1571260 h 3271472"/>
              <a:gd name="connsiteX30" fmla="*/ 1347788 w 1752600"/>
              <a:gd name="connsiteY30" fmla="*/ 1395047 h 3271472"/>
              <a:gd name="connsiteX31" fmla="*/ 1333500 w 1752600"/>
              <a:gd name="connsiteY31" fmla="*/ 1223597 h 3271472"/>
              <a:gd name="connsiteX32" fmla="*/ 1316831 w 1752600"/>
              <a:gd name="connsiteY32" fmla="*/ 1045003 h 3271472"/>
              <a:gd name="connsiteX33" fmla="*/ 1314450 w 1752600"/>
              <a:gd name="connsiteY33" fmla="*/ 785447 h 3271472"/>
              <a:gd name="connsiteX34" fmla="*/ 1304925 w 1752600"/>
              <a:gd name="connsiteY34" fmla="*/ 433022 h 3271472"/>
              <a:gd name="connsiteX35" fmla="*/ 1304925 w 1752600"/>
              <a:gd name="connsiteY35" fmla="*/ 80597 h 3271472"/>
              <a:gd name="connsiteX36" fmla="*/ 1000125 w 1752600"/>
              <a:gd name="connsiteY36" fmla="*/ 32972 h 3271472"/>
              <a:gd name="connsiteX37" fmla="*/ 695325 w 1752600"/>
              <a:gd name="connsiteY37" fmla="*/ 4397 h 3271472"/>
              <a:gd name="connsiteX0" fmla="*/ 695325 w 1752600"/>
              <a:gd name="connsiteY0" fmla="*/ 4397 h 3271472"/>
              <a:gd name="connsiteX1" fmla="*/ 695325 w 1752600"/>
              <a:gd name="connsiteY1" fmla="*/ 318722 h 3271472"/>
              <a:gd name="connsiteX2" fmla="*/ 676275 w 1752600"/>
              <a:gd name="connsiteY2" fmla="*/ 899747 h 3271472"/>
              <a:gd name="connsiteX3" fmla="*/ 628650 w 1752600"/>
              <a:gd name="connsiteY3" fmla="*/ 1375997 h 3271472"/>
              <a:gd name="connsiteX4" fmla="*/ 542925 w 1752600"/>
              <a:gd name="connsiteY4" fmla="*/ 1661747 h 3271472"/>
              <a:gd name="connsiteX5" fmla="*/ 400050 w 1752600"/>
              <a:gd name="connsiteY5" fmla="*/ 2071322 h 3271472"/>
              <a:gd name="connsiteX6" fmla="*/ 161925 w 1752600"/>
              <a:gd name="connsiteY6" fmla="*/ 2480897 h 3271472"/>
              <a:gd name="connsiteX7" fmla="*/ 38100 w 1752600"/>
              <a:gd name="connsiteY7" fmla="*/ 2728547 h 3271472"/>
              <a:gd name="connsiteX8" fmla="*/ 0 w 1752600"/>
              <a:gd name="connsiteY8" fmla="*/ 2919047 h 3271472"/>
              <a:gd name="connsiteX9" fmla="*/ 28575 w 1752600"/>
              <a:gd name="connsiteY9" fmla="*/ 3023822 h 3271472"/>
              <a:gd name="connsiteX10" fmla="*/ 171450 w 1752600"/>
              <a:gd name="connsiteY10" fmla="*/ 3052397 h 3271472"/>
              <a:gd name="connsiteX11" fmla="*/ 295275 w 1752600"/>
              <a:gd name="connsiteY11" fmla="*/ 3023822 h 3271472"/>
              <a:gd name="connsiteX12" fmla="*/ 421481 w 1752600"/>
              <a:gd name="connsiteY12" fmla="*/ 3026203 h 3271472"/>
              <a:gd name="connsiteX13" fmla="*/ 535781 w 1752600"/>
              <a:gd name="connsiteY13" fmla="*/ 3019059 h 3271472"/>
              <a:gd name="connsiteX14" fmla="*/ 700087 w 1752600"/>
              <a:gd name="connsiteY14" fmla="*/ 3011916 h 3271472"/>
              <a:gd name="connsiteX15" fmla="*/ 857250 w 1752600"/>
              <a:gd name="connsiteY15" fmla="*/ 3052397 h 3271472"/>
              <a:gd name="connsiteX16" fmla="*/ 1047750 w 1752600"/>
              <a:gd name="connsiteY16" fmla="*/ 3147647 h 3271472"/>
              <a:gd name="connsiteX17" fmla="*/ 1162050 w 1752600"/>
              <a:gd name="connsiteY17" fmla="*/ 3252422 h 3271472"/>
              <a:gd name="connsiteX18" fmla="*/ 1362075 w 1752600"/>
              <a:gd name="connsiteY18" fmla="*/ 3271472 h 3271472"/>
              <a:gd name="connsiteX19" fmla="*/ 1619250 w 1752600"/>
              <a:gd name="connsiteY19" fmla="*/ 3214322 h 3271472"/>
              <a:gd name="connsiteX20" fmla="*/ 1676400 w 1752600"/>
              <a:gd name="connsiteY20" fmla="*/ 3080972 h 3271472"/>
              <a:gd name="connsiteX21" fmla="*/ 1676400 w 1752600"/>
              <a:gd name="connsiteY21" fmla="*/ 2995247 h 3271472"/>
              <a:gd name="connsiteX22" fmla="*/ 1676400 w 1752600"/>
              <a:gd name="connsiteY22" fmla="*/ 2833322 h 3271472"/>
              <a:gd name="connsiteX23" fmla="*/ 1714500 w 1752600"/>
              <a:gd name="connsiteY23" fmla="*/ 2680922 h 3271472"/>
              <a:gd name="connsiteX24" fmla="*/ 1752600 w 1752600"/>
              <a:gd name="connsiteY24" fmla="*/ 2538047 h 3271472"/>
              <a:gd name="connsiteX25" fmla="*/ 1657350 w 1752600"/>
              <a:gd name="connsiteY25" fmla="*/ 2338022 h 3271472"/>
              <a:gd name="connsiteX26" fmla="*/ 1533525 w 1752600"/>
              <a:gd name="connsiteY26" fmla="*/ 2118947 h 3271472"/>
              <a:gd name="connsiteX27" fmla="*/ 1476375 w 1752600"/>
              <a:gd name="connsiteY27" fmla="*/ 1928447 h 3271472"/>
              <a:gd name="connsiteX28" fmla="*/ 1438275 w 1752600"/>
              <a:gd name="connsiteY28" fmla="*/ 1776047 h 3271472"/>
              <a:gd name="connsiteX29" fmla="*/ 1388269 w 1752600"/>
              <a:gd name="connsiteY29" fmla="*/ 1571260 h 3271472"/>
              <a:gd name="connsiteX30" fmla="*/ 1347788 w 1752600"/>
              <a:gd name="connsiteY30" fmla="*/ 1395047 h 3271472"/>
              <a:gd name="connsiteX31" fmla="*/ 1333500 w 1752600"/>
              <a:gd name="connsiteY31" fmla="*/ 1223597 h 3271472"/>
              <a:gd name="connsiteX32" fmla="*/ 1316831 w 1752600"/>
              <a:gd name="connsiteY32" fmla="*/ 1045003 h 3271472"/>
              <a:gd name="connsiteX33" fmla="*/ 1314450 w 1752600"/>
              <a:gd name="connsiteY33" fmla="*/ 785447 h 3271472"/>
              <a:gd name="connsiteX34" fmla="*/ 1304925 w 1752600"/>
              <a:gd name="connsiteY34" fmla="*/ 433022 h 3271472"/>
              <a:gd name="connsiteX35" fmla="*/ 1290637 w 1752600"/>
              <a:gd name="connsiteY35" fmla="*/ 94885 h 3271472"/>
              <a:gd name="connsiteX36" fmla="*/ 1000125 w 1752600"/>
              <a:gd name="connsiteY36" fmla="*/ 32972 h 3271472"/>
              <a:gd name="connsiteX37" fmla="*/ 695325 w 1752600"/>
              <a:gd name="connsiteY37" fmla="*/ 4397 h 3271472"/>
              <a:gd name="connsiteX0" fmla="*/ 695325 w 1752600"/>
              <a:gd name="connsiteY0" fmla="*/ 4397 h 3271472"/>
              <a:gd name="connsiteX1" fmla="*/ 695325 w 1752600"/>
              <a:gd name="connsiteY1" fmla="*/ 318722 h 3271472"/>
              <a:gd name="connsiteX2" fmla="*/ 676275 w 1752600"/>
              <a:gd name="connsiteY2" fmla="*/ 899747 h 3271472"/>
              <a:gd name="connsiteX3" fmla="*/ 628650 w 1752600"/>
              <a:gd name="connsiteY3" fmla="*/ 1375997 h 3271472"/>
              <a:gd name="connsiteX4" fmla="*/ 542925 w 1752600"/>
              <a:gd name="connsiteY4" fmla="*/ 1661747 h 3271472"/>
              <a:gd name="connsiteX5" fmla="*/ 400050 w 1752600"/>
              <a:gd name="connsiteY5" fmla="*/ 2071322 h 3271472"/>
              <a:gd name="connsiteX6" fmla="*/ 161925 w 1752600"/>
              <a:gd name="connsiteY6" fmla="*/ 2480897 h 3271472"/>
              <a:gd name="connsiteX7" fmla="*/ 38100 w 1752600"/>
              <a:gd name="connsiteY7" fmla="*/ 2728547 h 3271472"/>
              <a:gd name="connsiteX8" fmla="*/ 0 w 1752600"/>
              <a:gd name="connsiteY8" fmla="*/ 2919047 h 3271472"/>
              <a:gd name="connsiteX9" fmla="*/ 28575 w 1752600"/>
              <a:gd name="connsiteY9" fmla="*/ 3023822 h 3271472"/>
              <a:gd name="connsiteX10" fmla="*/ 171450 w 1752600"/>
              <a:gd name="connsiteY10" fmla="*/ 3052397 h 3271472"/>
              <a:gd name="connsiteX11" fmla="*/ 295275 w 1752600"/>
              <a:gd name="connsiteY11" fmla="*/ 3023822 h 3271472"/>
              <a:gd name="connsiteX12" fmla="*/ 421481 w 1752600"/>
              <a:gd name="connsiteY12" fmla="*/ 3026203 h 3271472"/>
              <a:gd name="connsiteX13" fmla="*/ 535781 w 1752600"/>
              <a:gd name="connsiteY13" fmla="*/ 3019059 h 3271472"/>
              <a:gd name="connsiteX14" fmla="*/ 700087 w 1752600"/>
              <a:gd name="connsiteY14" fmla="*/ 3011916 h 3271472"/>
              <a:gd name="connsiteX15" fmla="*/ 857250 w 1752600"/>
              <a:gd name="connsiteY15" fmla="*/ 3052397 h 3271472"/>
              <a:gd name="connsiteX16" fmla="*/ 1047750 w 1752600"/>
              <a:gd name="connsiteY16" fmla="*/ 3147647 h 3271472"/>
              <a:gd name="connsiteX17" fmla="*/ 1162050 w 1752600"/>
              <a:gd name="connsiteY17" fmla="*/ 3252422 h 3271472"/>
              <a:gd name="connsiteX18" fmla="*/ 1362075 w 1752600"/>
              <a:gd name="connsiteY18" fmla="*/ 3271472 h 3271472"/>
              <a:gd name="connsiteX19" fmla="*/ 1619250 w 1752600"/>
              <a:gd name="connsiteY19" fmla="*/ 3214322 h 3271472"/>
              <a:gd name="connsiteX20" fmla="*/ 1676400 w 1752600"/>
              <a:gd name="connsiteY20" fmla="*/ 3080972 h 3271472"/>
              <a:gd name="connsiteX21" fmla="*/ 1676400 w 1752600"/>
              <a:gd name="connsiteY21" fmla="*/ 2995247 h 3271472"/>
              <a:gd name="connsiteX22" fmla="*/ 1676400 w 1752600"/>
              <a:gd name="connsiteY22" fmla="*/ 2833322 h 3271472"/>
              <a:gd name="connsiteX23" fmla="*/ 1714500 w 1752600"/>
              <a:gd name="connsiteY23" fmla="*/ 2680922 h 3271472"/>
              <a:gd name="connsiteX24" fmla="*/ 1752600 w 1752600"/>
              <a:gd name="connsiteY24" fmla="*/ 2538047 h 3271472"/>
              <a:gd name="connsiteX25" fmla="*/ 1657350 w 1752600"/>
              <a:gd name="connsiteY25" fmla="*/ 2338022 h 3271472"/>
              <a:gd name="connsiteX26" fmla="*/ 1533525 w 1752600"/>
              <a:gd name="connsiteY26" fmla="*/ 2118947 h 3271472"/>
              <a:gd name="connsiteX27" fmla="*/ 1476375 w 1752600"/>
              <a:gd name="connsiteY27" fmla="*/ 1928447 h 3271472"/>
              <a:gd name="connsiteX28" fmla="*/ 1438275 w 1752600"/>
              <a:gd name="connsiteY28" fmla="*/ 1776047 h 3271472"/>
              <a:gd name="connsiteX29" fmla="*/ 1388269 w 1752600"/>
              <a:gd name="connsiteY29" fmla="*/ 1571260 h 3271472"/>
              <a:gd name="connsiteX30" fmla="*/ 1347788 w 1752600"/>
              <a:gd name="connsiteY30" fmla="*/ 1395047 h 3271472"/>
              <a:gd name="connsiteX31" fmla="*/ 1333500 w 1752600"/>
              <a:gd name="connsiteY31" fmla="*/ 1223597 h 3271472"/>
              <a:gd name="connsiteX32" fmla="*/ 1316831 w 1752600"/>
              <a:gd name="connsiteY32" fmla="*/ 1045003 h 3271472"/>
              <a:gd name="connsiteX33" fmla="*/ 1314450 w 1752600"/>
              <a:gd name="connsiteY33" fmla="*/ 785447 h 3271472"/>
              <a:gd name="connsiteX34" fmla="*/ 1304925 w 1752600"/>
              <a:gd name="connsiteY34" fmla="*/ 433022 h 3271472"/>
              <a:gd name="connsiteX35" fmla="*/ 1290637 w 1752600"/>
              <a:gd name="connsiteY35" fmla="*/ 94885 h 3271472"/>
              <a:gd name="connsiteX36" fmla="*/ 1000125 w 1752600"/>
              <a:gd name="connsiteY36" fmla="*/ 32972 h 3271472"/>
              <a:gd name="connsiteX37" fmla="*/ 695325 w 1752600"/>
              <a:gd name="connsiteY37" fmla="*/ 4397 h 3271472"/>
              <a:gd name="connsiteX0" fmla="*/ 695325 w 1752600"/>
              <a:gd name="connsiteY0" fmla="*/ 4397 h 3271472"/>
              <a:gd name="connsiteX1" fmla="*/ 695325 w 1752600"/>
              <a:gd name="connsiteY1" fmla="*/ 318722 h 3271472"/>
              <a:gd name="connsiteX2" fmla="*/ 676275 w 1752600"/>
              <a:gd name="connsiteY2" fmla="*/ 899747 h 3271472"/>
              <a:gd name="connsiteX3" fmla="*/ 628650 w 1752600"/>
              <a:gd name="connsiteY3" fmla="*/ 1375997 h 3271472"/>
              <a:gd name="connsiteX4" fmla="*/ 542925 w 1752600"/>
              <a:gd name="connsiteY4" fmla="*/ 1661747 h 3271472"/>
              <a:gd name="connsiteX5" fmla="*/ 400050 w 1752600"/>
              <a:gd name="connsiteY5" fmla="*/ 2071322 h 3271472"/>
              <a:gd name="connsiteX6" fmla="*/ 161925 w 1752600"/>
              <a:gd name="connsiteY6" fmla="*/ 2480897 h 3271472"/>
              <a:gd name="connsiteX7" fmla="*/ 38100 w 1752600"/>
              <a:gd name="connsiteY7" fmla="*/ 2728547 h 3271472"/>
              <a:gd name="connsiteX8" fmla="*/ 0 w 1752600"/>
              <a:gd name="connsiteY8" fmla="*/ 2919047 h 3271472"/>
              <a:gd name="connsiteX9" fmla="*/ 28575 w 1752600"/>
              <a:gd name="connsiteY9" fmla="*/ 3023822 h 3271472"/>
              <a:gd name="connsiteX10" fmla="*/ 171450 w 1752600"/>
              <a:gd name="connsiteY10" fmla="*/ 3052397 h 3271472"/>
              <a:gd name="connsiteX11" fmla="*/ 295275 w 1752600"/>
              <a:gd name="connsiteY11" fmla="*/ 3023822 h 3271472"/>
              <a:gd name="connsiteX12" fmla="*/ 421481 w 1752600"/>
              <a:gd name="connsiteY12" fmla="*/ 3026203 h 3271472"/>
              <a:gd name="connsiteX13" fmla="*/ 535781 w 1752600"/>
              <a:gd name="connsiteY13" fmla="*/ 3019059 h 3271472"/>
              <a:gd name="connsiteX14" fmla="*/ 700087 w 1752600"/>
              <a:gd name="connsiteY14" fmla="*/ 3011916 h 3271472"/>
              <a:gd name="connsiteX15" fmla="*/ 857250 w 1752600"/>
              <a:gd name="connsiteY15" fmla="*/ 3052397 h 3271472"/>
              <a:gd name="connsiteX16" fmla="*/ 1047750 w 1752600"/>
              <a:gd name="connsiteY16" fmla="*/ 3147647 h 3271472"/>
              <a:gd name="connsiteX17" fmla="*/ 1162050 w 1752600"/>
              <a:gd name="connsiteY17" fmla="*/ 3252422 h 3271472"/>
              <a:gd name="connsiteX18" fmla="*/ 1362075 w 1752600"/>
              <a:gd name="connsiteY18" fmla="*/ 3271472 h 3271472"/>
              <a:gd name="connsiteX19" fmla="*/ 1619250 w 1752600"/>
              <a:gd name="connsiteY19" fmla="*/ 3214322 h 3271472"/>
              <a:gd name="connsiteX20" fmla="*/ 1676400 w 1752600"/>
              <a:gd name="connsiteY20" fmla="*/ 3080972 h 3271472"/>
              <a:gd name="connsiteX21" fmla="*/ 1676400 w 1752600"/>
              <a:gd name="connsiteY21" fmla="*/ 2995247 h 3271472"/>
              <a:gd name="connsiteX22" fmla="*/ 1676400 w 1752600"/>
              <a:gd name="connsiteY22" fmla="*/ 2833322 h 3271472"/>
              <a:gd name="connsiteX23" fmla="*/ 1714500 w 1752600"/>
              <a:gd name="connsiteY23" fmla="*/ 2680922 h 3271472"/>
              <a:gd name="connsiteX24" fmla="*/ 1752600 w 1752600"/>
              <a:gd name="connsiteY24" fmla="*/ 2538047 h 3271472"/>
              <a:gd name="connsiteX25" fmla="*/ 1657350 w 1752600"/>
              <a:gd name="connsiteY25" fmla="*/ 2338022 h 3271472"/>
              <a:gd name="connsiteX26" fmla="*/ 1533525 w 1752600"/>
              <a:gd name="connsiteY26" fmla="*/ 2118947 h 3271472"/>
              <a:gd name="connsiteX27" fmla="*/ 1476375 w 1752600"/>
              <a:gd name="connsiteY27" fmla="*/ 1928447 h 3271472"/>
              <a:gd name="connsiteX28" fmla="*/ 1438275 w 1752600"/>
              <a:gd name="connsiteY28" fmla="*/ 1776047 h 3271472"/>
              <a:gd name="connsiteX29" fmla="*/ 1388269 w 1752600"/>
              <a:gd name="connsiteY29" fmla="*/ 1571260 h 3271472"/>
              <a:gd name="connsiteX30" fmla="*/ 1347788 w 1752600"/>
              <a:gd name="connsiteY30" fmla="*/ 1395047 h 3271472"/>
              <a:gd name="connsiteX31" fmla="*/ 1333500 w 1752600"/>
              <a:gd name="connsiteY31" fmla="*/ 1223597 h 3271472"/>
              <a:gd name="connsiteX32" fmla="*/ 1316831 w 1752600"/>
              <a:gd name="connsiteY32" fmla="*/ 1045003 h 3271472"/>
              <a:gd name="connsiteX33" fmla="*/ 1314450 w 1752600"/>
              <a:gd name="connsiteY33" fmla="*/ 785447 h 3271472"/>
              <a:gd name="connsiteX34" fmla="*/ 1304925 w 1752600"/>
              <a:gd name="connsiteY34" fmla="*/ 433022 h 3271472"/>
              <a:gd name="connsiteX35" fmla="*/ 1290637 w 1752600"/>
              <a:gd name="connsiteY35" fmla="*/ 94885 h 3271472"/>
              <a:gd name="connsiteX36" fmla="*/ 1000125 w 1752600"/>
              <a:gd name="connsiteY36" fmla="*/ 32972 h 3271472"/>
              <a:gd name="connsiteX37" fmla="*/ 695325 w 1752600"/>
              <a:gd name="connsiteY37" fmla="*/ 4397 h 3271472"/>
              <a:gd name="connsiteX0" fmla="*/ 695325 w 1752600"/>
              <a:gd name="connsiteY0" fmla="*/ 702184 h 3969259"/>
              <a:gd name="connsiteX1" fmla="*/ 695325 w 1752600"/>
              <a:gd name="connsiteY1" fmla="*/ 1016509 h 3969259"/>
              <a:gd name="connsiteX2" fmla="*/ 676275 w 1752600"/>
              <a:gd name="connsiteY2" fmla="*/ 1597534 h 3969259"/>
              <a:gd name="connsiteX3" fmla="*/ 628650 w 1752600"/>
              <a:gd name="connsiteY3" fmla="*/ 2073784 h 3969259"/>
              <a:gd name="connsiteX4" fmla="*/ 542925 w 1752600"/>
              <a:gd name="connsiteY4" fmla="*/ 2359534 h 3969259"/>
              <a:gd name="connsiteX5" fmla="*/ 400050 w 1752600"/>
              <a:gd name="connsiteY5" fmla="*/ 2769109 h 3969259"/>
              <a:gd name="connsiteX6" fmla="*/ 161925 w 1752600"/>
              <a:gd name="connsiteY6" fmla="*/ 3178684 h 3969259"/>
              <a:gd name="connsiteX7" fmla="*/ 38100 w 1752600"/>
              <a:gd name="connsiteY7" fmla="*/ 3426334 h 3969259"/>
              <a:gd name="connsiteX8" fmla="*/ 0 w 1752600"/>
              <a:gd name="connsiteY8" fmla="*/ 3616834 h 3969259"/>
              <a:gd name="connsiteX9" fmla="*/ 28575 w 1752600"/>
              <a:gd name="connsiteY9" fmla="*/ 3721609 h 3969259"/>
              <a:gd name="connsiteX10" fmla="*/ 171450 w 1752600"/>
              <a:gd name="connsiteY10" fmla="*/ 3750184 h 3969259"/>
              <a:gd name="connsiteX11" fmla="*/ 295275 w 1752600"/>
              <a:gd name="connsiteY11" fmla="*/ 3721609 h 3969259"/>
              <a:gd name="connsiteX12" fmla="*/ 421481 w 1752600"/>
              <a:gd name="connsiteY12" fmla="*/ 3723990 h 3969259"/>
              <a:gd name="connsiteX13" fmla="*/ 535781 w 1752600"/>
              <a:gd name="connsiteY13" fmla="*/ 3716846 h 3969259"/>
              <a:gd name="connsiteX14" fmla="*/ 700087 w 1752600"/>
              <a:gd name="connsiteY14" fmla="*/ 3709703 h 3969259"/>
              <a:gd name="connsiteX15" fmla="*/ 857250 w 1752600"/>
              <a:gd name="connsiteY15" fmla="*/ 3750184 h 3969259"/>
              <a:gd name="connsiteX16" fmla="*/ 1047750 w 1752600"/>
              <a:gd name="connsiteY16" fmla="*/ 3845434 h 3969259"/>
              <a:gd name="connsiteX17" fmla="*/ 1162050 w 1752600"/>
              <a:gd name="connsiteY17" fmla="*/ 3950209 h 3969259"/>
              <a:gd name="connsiteX18" fmla="*/ 1362075 w 1752600"/>
              <a:gd name="connsiteY18" fmla="*/ 3969259 h 3969259"/>
              <a:gd name="connsiteX19" fmla="*/ 1619250 w 1752600"/>
              <a:gd name="connsiteY19" fmla="*/ 3912109 h 3969259"/>
              <a:gd name="connsiteX20" fmla="*/ 1676400 w 1752600"/>
              <a:gd name="connsiteY20" fmla="*/ 3778759 h 3969259"/>
              <a:gd name="connsiteX21" fmla="*/ 1676400 w 1752600"/>
              <a:gd name="connsiteY21" fmla="*/ 3693034 h 3969259"/>
              <a:gd name="connsiteX22" fmla="*/ 1676400 w 1752600"/>
              <a:gd name="connsiteY22" fmla="*/ 3531109 h 3969259"/>
              <a:gd name="connsiteX23" fmla="*/ 1714500 w 1752600"/>
              <a:gd name="connsiteY23" fmla="*/ 3378709 h 3969259"/>
              <a:gd name="connsiteX24" fmla="*/ 1752600 w 1752600"/>
              <a:gd name="connsiteY24" fmla="*/ 3235834 h 3969259"/>
              <a:gd name="connsiteX25" fmla="*/ 1657350 w 1752600"/>
              <a:gd name="connsiteY25" fmla="*/ 3035809 h 3969259"/>
              <a:gd name="connsiteX26" fmla="*/ 1533525 w 1752600"/>
              <a:gd name="connsiteY26" fmla="*/ 2816734 h 3969259"/>
              <a:gd name="connsiteX27" fmla="*/ 1476375 w 1752600"/>
              <a:gd name="connsiteY27" fmla="*/ 2626234 h 3969259"/>
              <a:gd name="connsiteX28" fmla="*/ 1438275 w 1752600"/>
              <a:gd name="connsiteY28" fmla="*/ 2473834 h 3969259"/>
              <a:gd name="connsiteX29" fmla="*/ 1388269 w 1752600"/>
              <a:gd name="connsiteY29" fmla="*/ 2269047 h 3969259"/>
              <a:gd name="connsiteX30" fmla="*/ 1347788 w 1752600"/>
              <a:gd name="connsiteY30" fmla="*/ 2092834 h 3969259"/>
              <a:gd name="connsiteX31" fmla="*/ 1333500 w 1752600"/>
              <a:gd name="connsiteY31" fmla="*/ 1921384 h 3969259"/>
              <a:gd name="connsiteX32" fmla="*/ 1316831 w 1752600"/>
              <a:gd name="connsiteY32" fmla="*/ 1742790 h 3969259"/>
              <a:gd name="connsiteX33" fmla="*/ 1314450 w 1752600"/>
              <a:gd name="connsiteY33" fmla="*/ 1483234 h 3969259"/>
              <a:gd name="connsiteX34" fmla="*/ 1304925 w 1752600"/>
              <a:gd name="connsiteY34" fmla="*/ 1130809 h 3969259"/>
              <a:gd name="connsiteX35" fmla="*/ 1290637 w 1752600"/>
              <a:gd name="connsiteY35" fmla="*/ 792672 h 3969259"/>
              <a:gd name="connsiteX36" fmla="*/ 1009196 w 1752600"/>
              <a:gd name="connsiteY36" fmla="*/ 510 h 3969259"/>
              <a:gd name="connsiteX37" fmla="*/ 695325 w 1752600"/>
              <a:gd name="connsiteY37" fmla="*/ 702184 h 3969259"/>
              <a:gd name="connsiteX0" fmla="*/ 695325 w 1752600"/>
              <a:gd name="connsiteY0" fmla="*/ 702184 h 3969259"/>
              <a:gd name="connsiteX1" fmla="*/ 695325 w 1752600"/>
              <a:gd name="connsiteY1" fmla="*/ 1016509 h 3969259"/>
              <a:gd name="connsiteX2" fmla="*/ 676275 w 1752600"/>
              <a:gd name="connsiteY2" fmla="*/ 1597534 h 3969259"/>
              <a:gd name="connsiteX3" fmla="*/ 628650 w 1752600"/>
              <a:gd name="connsiteY3" fmla="*/ 2073784 h 3969259"/>
              <a:gd name="connsiteX4" fmla="*/ 542925 w 1752600"/>
              <a:gd name="connsiteY4" fmla="*/ 2359534 h 3969259"/>
              <a:gd name="connsiteX5" fmla="*/ 400050 w 1752600"/>
              <a:gd name="connsiteY5" fmla="*/ 2769109 h 3969259"/>
              <a:gd name="connsiteX6" fmla="*/ 161925 w 1752600"/>
              <a:gd name="connsiteY6" fmla="*/ 3178684 h 3969259"/>
              <a:gd name="connsiteX7" fmla="*/ 38100 w 1752600"/>
              <a:gd name="connsiteY7" fmla="*/ 3426334 h 3969259"/>
              <a:gd name="connsiteX8" fmla="*/ 0 w 1752600"/>
              <a:gd name="connsiteY8" fmla="*/ 3616834 h 3969259"/>
              <a:gd name="connsiteX9" fmla="*/ 28575 w 1752600"/>
              <a:gd name="connsiteY9" fmla="*/ 3721609 h 3969259"/>
              <a:gd name="connsiteX10" fmla="*/ 171450 w 1752600"/>
              <a:gd name="connsiteY10" fmla="*/ 3750184 h 3969259"/>
              <a:gd name="connsiteX11" fmla="*/ 295275 w 1752600"/>
              <a:gd name="connsiteY11" fmla="*/ 3721609 h 3969259"/>
              <a:gd name="connsiteX12" fmla="*/ 421481 w 1752600"/>
              <a:gd name="connsiteY12" fmla="*/ 3723990 h 3969259"/>
              <a:gd name="connsiteX13" fmla="*/ 535781 w 1752600"/>
              <a:gd name="connsiteY13" fmla="*/ 3716846 h 3969259"/>
              <a:gd name="connsiteX14" fmla="*/ 700087 w 1752600"/>
              <a:gd name="connsiteY14" fmla="*/ 3709703 h 3969259"/>
              <a:gd name="connsiteX15" fmla="*/ 857250 w 1752600"/>
              <a:gd name="connsiteY15" fmla="*/ 3750184 h 3969259"/>
              <a:gd name="connsiteX16" fmla="*/ 1047750 w 1752600"/>
              <a:gd name="connsiteY16" fmla="*/ 3845434 h 3969259"/>
              <a:gd name="connsiteX17" fmla="*/ 1162050 w 1752600"/>
              <a:gd name="connsiteY17" fmla="*/ 3950209 h 3969259"/>
              <a:gd name="connsiteX18" fmla="*/ 1362075 w 1752600"/>
              <a:gd name="connsiteY18" fmla="*/ 3969259 h 3969259"/>
              <a:gd name="connsiteX19" fmla="*/ 1619250 w 1752600"/>
              <a:gd name="connsiteY19" fmla="*/ 3912109 h 3969259"/>
              <a:gd name="connsiteX20" fmla="*/ 1676400 w 1752600"/>
              <a:gd name="connsiteY20" fmla="*/ 3778759 h 3969259"/>
              <a:gd name="connsiteX21" fmla="*/ 1676400 w 1752600"/>
              <a:gd name="connsiteY21" fmla="*/ 3693034 h 3969259"/>
              <a:gd name="connsiteX22" fmla="*/ 1676400 w 1752600"/>
              <a:gd name="connsiteY22" fmla="*/ 3531109 h 3969259"/>
              <a:gd name="connsiteX23" fmla="*/ 1714500 w 1752600"/>
              <a:gd name="connsiteY23" fmla="*/ 3378709 h 3969259"/>
              <a:gd name="connsiteX24" fmla="*/ 1752600 w 1752600"/>
              <a:gd name="connsiteY24" fmla="*/ 3235834 h 3969259"/>
              <a:gd name="connsiteX25" fmla="*/ 1657350 w 1752600"/>
              <a:gd name="connsiteY25" fmla="*/ 3035809 h 3969259"/>
              <a:gd name="connsiteX26" fmla="*/ 1533525 w 1752600"/>
              <a:gd name="connsiteY26" fmla="*/ 2816734 h 3969259"/>
              <a:gd name="connsiteX27" fmla="*/ 1476375 w 1752600"/>
              <a:gd name="connsiteY27" fmla="*/ 2626234 h 3969259"/>
              <a:gd name="connsiteX28" fmla="*/ 1438275 w 1752600"/>
              <a:gd name="connsiteY28" fmla="*/ 2473834 h 3969259"/>
              <a:gd name="connsiteX29" fmla="*/ 1388269 w 1752600"/>
              <a:gd name="connsiteY29" fmla="*/ 2269047 h 3969259"/>
              <a:gd name="connsiteX30" fmla="*/ 1347788 w 1752600"/>
              <a:gd name="connsiteY30" fmla="*/ 2092834 h 3969259"/>
              <a:gd name="connsiteX31" fmla="*/ 1333500 w 1752600"/>
              <a:gd name="connsiteY31" fmla="*/ 1921384 h 3969259"/>
              <a:gd name="connsiteX32" fmla="*/ 1316831 w 1752600"/>
              <a:gd name="connsiteY32" fmla="*/ 1742790 h 3969259"/>
              <a:gd name="connsiteX33" fmla="*/ 1314450 w 1752600"/>
              <a:gd name="connsiteY33" fmla="*/ 1483234 h 3969259"/>
              <a:gd name="connsiteX34" fmla="*/ 1304925 w 1752600"/>
              <a:gd name="connsiteY34" fmla="*/ 1130809 h 3969259"/>
              <a:gd name="connsiteX35" fmla="*/ 1263423 w 1752600"/>
              <a:gd name="connsiteY35" fmla="*/ 26136 h 3969259"/>
              <a:gd name="connsiteX36" fmla="*/ 1009196 w 1752600"/>
              <a:gd name="connsiteY36" fmla="*/ 510 h 3969259"/>
              <a:gd name="connsiteX37" fmla="*/ 695325 w 1752600"/>
              <a:gd name="connsiteY37" fmla="*/ 702184 h 3969259"/>
              <a:gd name="connsiteX0" fmla="*/ 695325 w 1752600"/>
              <a:gd name="connsiteY0" fmla="*/ 701674 h 3968749"/>
              <a:gd name="connsiteX1" fmla="*/ 695325 w 1752600"/>
              <a:gd name="connsiteY1" fmla="*/ 1015999 h 3968749"/>
              <a:gd name="connsiteX2" fmla="*/ 676275 w 1752600"/>
              <a:gd name="connsiteY2" fmla="*/ 1597024 h 3968749"/>
              <a:gd name="connsiteX3" fmla="*/ 628650 w 1752600"/>
              <a:gd name="connsiteY3" fmla="*/ 2073274 h 3968749"/>
              <a:gd name="connsiteX4" fmla="*/ 542925 w 1752600"/>
              <a:gd name="connsiteY4" fmla="*/ 2359024 h 3968749"/>
              <a:gd name="connsiteX5" fmla="*/ 400050 w 1752600"/>
              <a:gd name="connsiteY5" fmla="*/ 2768599 h 3968749"/>
              <a:gd name="connsiteX6" fmla="*/ 161925 w 1752600"/>
              <a:gd name="connsiteY6" fmla="*/ 3178174 h 3968749"/>
              <a:gd name="connsiteX7" fmla="*/ 38100 w 1752600"/>
              <a:gd name="connsiteY7" fmla="*/ 3425824 h 3968749"/>
              <a:gd name="connsiteX8" fmla="*/ 0 w 1752600"/>
              <a:gd name="connsiteY8" fmla="*/ 3616324 h 3968749"/>
              <a:gd name="connsiteX9" fmla="*/ 28575 w 1752600"/>
              <a:gd name="connsiteY9" fmla="*/ 3721099 h 3968749"/>
              <a:gd name="connsiteX10" fmla="*/ 171450 w 1752600"/>
              <a:gd name="connsiteY10" fmla="*/ 3749674 h 3968749"/>
              <a:gd name="connsiteX11" fmla="*/ 295275 w 1752600"/>
              <a:gd name="connsiteY11" fmla="*/ 3721099 h 3968749"/>
              <a:gd name="connsiteX12" fmla="*/ 421481 w 1752600"/>
              <a:gd name="connsiteY12" fmla="*/ 3723480 h 3968749"/>
              <a:gd name="connsiteX13" fmla="*/ 535781 w 1752600"/>
              <a:gd name="connsiteY13" fmla="*/ 3716336 h 3968749"/>
              <a:gd name="connsiteX14" fmla="*/ 700087 w 1752600"/>
              <a:gd name="connsiteY14" fmla="*/ 3709193 h 3968749"/>
              <a:gd name="connsiteX15" fmla="*/ 857250 w 1752600"/>
              <a:gd name="connsiteY15" fmla="*/ 3749674 h 3968749"/>
              <a:gd name="connsiteX16" fmla="*/ 1047750 w 1752600"/>
              <a:gd name="connsiteY16" fmla="*/ 3844924 h 3968749"/>
              <a:gd name="connsiteX17" fmla="*/ 1162050 w 1752600"/>
              <a:gd name="connsiteY17" fmla="*/ 3949699 h 3968749"/>
              <a:gd name="connsiteX18" fmla="*/ 1362075 w 1752600"/>
              <a:gd name="connsiteY18" fmla="*/ 3968749 h 3968749"/>
              <a:gd name="connsiteX19" fmla="*/ 1619250 w 1752600"/>
              <a:gd name="connsiteY19" fmla="*/ 3911599 h 3968749"/>
              <a:gd name="connsiteX20" fmla="*/ 1676400 w 1752600"/>
              <a:gd name="connsiteY20" fmla="*/ 3778249 h 3968749"/>
              <a:gd name="connsiteX21" fmla="*/ 1676400 w 1752600"/>
              <a:gd name="connsiteY21" fmla="*/ 3692524 h 3968749"/>
              <a:gd name="connsiteX22" fmla="*/ 1676400 w 1752600"/>
              <a:gd name="connsiteY22" fmla="*/ 3530599 h 3968749"/>
              <a:gd name="connsiteX23" fmla="*/ 1714500 w 1752600"/>
              <a:gd name="connsiteY23" fmla="*/ 3378199 h 3968749"/>
              <a:gd name="connsiteX24" fmla="*/ 1752600 w 1752600"/>
              <a:gd name="connsiteY24" fmla="*/ 3235324 h 3968749"/>
              <a:gd name="connsiteX25" fmla="*/ 1657350 w 1752600"/>
              <a:gd name="connsiteY25" fmla="*/ 3035299 h 3968749"/>
              <a:gd name="connsiteX26" fmla="*/ 1533525 w 1752600"/>
              <a:gd name="connsiteY26" fmla="*/ 2816224 h 3968749"/>
              <a:gd name="connsiteX27" fmla="*/ 1476375 w 1752600"/>
              <a:gd name="connsiteY27" fmla="*/ 2625724 h 3968749"/>
              <a:gd name="connsiteX28" fmla="*/ 1438275 w 1752600"/>
              <a:gd name="connsiteY28" fmla="*/ 2473324 h 3968749"/>
              <a:gd name="connsiteX29" fmla="*/ 1388269 w 1752600"/>
              <a:gd name="connsiteY29" fmla="*/ 2268537 h 3968749"/>
              <a:gd name="connsiteX30" fmla="*/ 1347788 w 1752600"/>
              <a:gd name="connsiteY30" fmla="*/ 2092324 h 3968749"/>
              <a:gd name="connsiteX31" fmla="*/ 1333500 w 1752600"/>
              <a:gd name="connsiteY31" fmla="*/ 1920874 h 3968749"/>
              <a:gd name="connsiteX32" fmla="*/ 1316831 w 1752600"/>
              <a:gd name="connsiteY32" fmla="*/ 1742280 h 3968749"/>
              <a:gd name="connsiteX33" fmla="*/ 1314450 w 1752600"/>
              <a:gd name="connsiteY33" fmla="*/ 1482724 h 3968749"/>
              <a:gd name="connsiteX34" fmla="*/ 1304925 w 1752600"/>
              <a:gd name="connsiteY34" fmla="*/ 1130299 h 3968749"/>
              <a:gd name="connsiteX35" fmla="*/ 1263423 w 1752600"/>
              <a:gd name="connsiteY35" fmla="*/ 25626 h 3968749"/>
              <a:gd name="connsiteX36" fmla="*/ 1009196 w 1752600"/>
              <a:gd name="connsiteY36" fmla="*/ 0 h 3968749"/>
              <a:gd name="connsiteX37" fmla="*/ 798286 w 1752600"/>
              <a:gd name="connsiteY37" fmla="*/ 345166 h 3968749"/>
              <a:gd name="connsiteX38" fmla="*/ 695325 w 1752600"/>
              <a:gd name="connsiteY38" fmla="*/ 701674 h 3968749"/>
              <a:gd name="connsiteX0" fmla="*/ 695325 w 1752600"/>
              <a:gd name="connsiteY0" fmla="*/ 701674 h 3968749"/>
              <a:gd name="connsiteX1" fmla="*/ 695325 w 1752600"/>
              <a:gd name="connsiteY1" fmla="*/ 1015999 h 3968749"/>
              <a:gd name="connsiteX2" fmla="*/ 676275 w 1752600"/>
              <a:gd name="connsiteY2" fmla="*/ 1597024 h 3968749"/>
              <a:gd name="connsiteX3" fmla="*/ 628650 w 1752600"/>
              <a:gd name="connsiteY3" fmla="*/ 2073274 h 3968749"/>
              <a:gd name="connsiteX4" fmla="*/ 542925 w 1752600"/>
              <a:gd name="connsiteY4" fmla="*/ 2359024 h 3968749"/>
              <a:gd name="connsiteX5" fmla="*/ 400050 w 1752600"/>
              <a:gd name="connsiteY5" fmla="*/ 2768599 h 3968749"/>
              <a:gd name="connsiteX6" fmla="*/ 161925 w 1752600"/>
              <a:gd name="connsiteY6" fmla="*/ 3178174 h 3968749"/>
              <a:gd name="connsiteX7" fmla="*/ 38100 w 1752600"/>
              <a:gd name="connsiteY7" fmla="*/ 3425824 h 3968749"/>
              <a:gd name="connsiteX8" fmla="*/ 0 w 1752600"/>
              <a:gd name="connsiteY8" fmla="*/ 3616324 h 3968749"/>
              <a:gd name="connsiteX9" fmla="*/ 28575 w 1752600"/>
              <a:gd name="connsiteY9" fmla="*/ 3721099 h 3968749"/>
              <a:gd name="connsiteX10" fmla="*/ 171450 w 1752600"/>
              <a:gd name="connsiteY10" fmla="*/ 3749674 h 3968749"/>
              <a:gd name="connsiteX11" fmla="*/ 295275 w 1752600"/>
              <a:gd name="connsiteY11" fmla="*/ 3721099 h 3968749"/>
              <a:gd name="connsiteX12" fmla="*/ 421481 w 1752600"/>
              <a:gd name="connsiteY12" fmla="*/ 3723480 h 3968749"/>
              <a:gd name="connsiteX13" fmla="*/ 535781 w 1752600"/>
              <a:gd name="connsiteY13" fmla="*/ 3716336 h 3968749"/>
              <a:gd name="connsiteX14" fmla="*/ 700087 w 1752600"/>
              <a:gd name="connsiteY14" fmla="*/ 3709193 h 3968749"/>
              <a:gd name="connsiteX15" fmla="*/ 857250 w 1752600"/>
              <a:gd name="connsiteY15" fmla="*/ 3749674 h 3968749"/>
              <a:gd name="connsiteX16" fmla="*/ 1047750 w 1752600"/>
              <a:gd name="connsiteY16" fmla="*/ 3844924 h 3968749"/>
              <a:gd name="connsiteX17" fmla="*/ 1162050 w 1752600"/>
              <a:gd name="connsiteY17" fmla="*/ 3949699 h 3968749"/>
              <a:gd name="connsiteX18" fmla="*/ 1362075 w 1752600"/>
              <a:gd name="connsiteY18" fmla="*/ 3968749 h 3968749"/>
              <a:gd name="connsiteX19" fmla="*/ 1619250 w 1752600"/>
              <a:gd name="connsiteY19" fmla="*/ 3911599 h 3968749"/>
              <a:gd name="connsiteX20" fmla="*/ 1676400 w 1752600"/>
              <a:gd name="connsiteY20" fmla="*/ 3778249 h 3968749"/>
              <a:gd name="connsiteX21" fmla="*/ 1676400 w 1752600"/>
              <a:gd name="connsiteY21" fmla="*/ 3692524 h 3968749"/>
              <a:gd name="connsiteX22" fmla="*/ 1676400 w 1752600"/>
              <a:gd name="connsiteY22" fmla="*/ 3530599 h 3968749"/>
              <a:gd name="connsiteX23" fmla="*/ 1714500 w 1752600"/>
              <a:gd name="connsiteY23" fmla="*/ 3378199 h 3968749"/>
              <a:gd name="connsiteX24" fmla="*/ 1752600 w 1752600"/>
              <a:gd name="connsiteY24" fmla="*/ 3235324 h 3968749"/>
              <a:gd name="connsiteX25" fmla="*/ 1657350 w 1752600"/>
              <a:gd name="connsiteY25" fmla="*/ 3035299 h 3968749"/>
              <a:gd name="connsiteX26" fmla="*/ 1533525 w 1752600"/>
              <a:gd name="connsiteY26" fmla="*/ 2816224 h 3968749"/>
              <a:gd name="connsiteX27" fmla="*/ 1476375 w 1752600"/>
              <a:gd name="connsiteY27" fmla="*/ 2625724 h 3968749"/>
              <a:gd name="connsiteX28" fmla="*/ 1438275 w 1752600"/>
              <a:gd name="connsiteY28" fmla="*/ 2473324 h 3968749"/>
              <a:gd name="connsiteX29" fmla="*/ 1388269 w 1752600"/>
              <a:gd name="connsiteY29" fmla="*/ 2268537 h 3968749"/>
              <a:gd name="connsiteX30" fmla="*/ 1347788 w 1752600"/>
              <a:gd name="connsiteY30" fmla="*/ 2092324 h 3968749"/>
              <a:gd name="connsiteX31" fmla="*/ 1333500 w 1752600"/>
              <a:gd name="connsiteY31" fmla="*/ 1920874 h 3968749"/>
              <a:gd name="connsiteX32" fmla="*/ 1316831 w 1752600"/>
              <a:gd name="connsiteY32" fmla="*/ 1742280 h 3968749"/>
              <a:gd name="connsiteX33" fmla="*/ 1314450 w 1752600"/>
              <a:gd name="connsiteY33" fmla="*/ 1482724 h 3968749"/>
              <a:gd name="connsiteX34" fmla="*/ 1304925 w 1752600"/>
              <a:gd name="connsiteY34" fmla="*/ 1130299 h 3968749"/>
              <a:gd name="connsiteX35" fmla="*/ 1263423 w 1752600"/>
              <a:gd name="connsiteY35" fmla="*/ 25626 h 3968749"/>
              <a:gd name="connsiteX36" fmla="*/ 1009196 w 1752600"/>
              <a:gd name="connsiteY36" fmla="*/ 0 h 3968749"/>
              <a:gd name="connsiteX37" fmla="*/ 721179 w 1752600"/>
              <a:gd name="connsiteY37" fmla="*/ 91166 h 3968749"/>
              <a:gd name="connsiteX38" fmla="*/ 695325 w 1752600"/>
              <a:gd name="connsiteY38" fmla="*/ 701674 h 3968749"/>
              <a:gd name="connsiteX0" fmla="*/ 695325 w 1752600"/>
              <a:gd name="connsiteY0" fmla="*/ 724446 h 3991521"/>
              <a:gd name="connsiteX1" fmla="*/ 695325 w 1752600"/>
              <a:gd name="connsiteY1" fmla="*/ 1038771 h 3991521"/>
              <a:gd name="connsiteX2" fmla="*/ 676275 w 1752600"/>
              <a:gd name="connsiteY2" fmla="*/ 1619796 h 3991521"/>
              <a:gd name="connsiteX3" fmla="*/ 628650 w 1752600"/>
              <a:gd name="connsiteY3" fmla="*/ 2096046 h 3991521"/>
              <a:gd name="connsiteX4" fmla="*/ 542925 w 1752600"/>
              <a:gd name="connsiteY4" fmla="*/ 2381796 h 3991521"/>
              <a:gd name="connsiteX5" fmla="*/ 400050 w 1752600"/>
              <a:gd name="connsiteY5" fmla="*/ 2791371 h 3991521"/>
              <a:gd name="connsiteX6" fmla="*/ 161925 w 1752600"/>
              <a:gd name="connsiteY6" fmla="*/ 3200946 h 3991521"/>
              <a:gd name="connsiteX7" fmla="*/ 38100 w 1752600"/>
              <a:gd name="connsiteY7" fmla="*/ 3448596 h 3991521"/>
              <a:gd name="connsiteX8" fmla="*/ 0 w 1752600"/>
              <a:gd name="connsiteY8" fmla="*/ 3639096 h 3991521"/>
              <a:gd name="connsiteX9" fmla="*/ 28575 w 1752600"/>
              <a:gd name="connsiteY9" fmla="*/ 3743871 h 3991521"/>
              <a:gd name="connsiteX10" fmla="*/ 171450 w 1752600"/>
              <a:gd name="connsiteY10" fmla="*/ 3772446 h 3991521"/>
              <a:gd name="connsiteX11" fmla="*/ 295275 w 1752600"/>
              <a:gd name="connsiteY11" fmla="*/ 3743871 h 3991521"/>
              <a:gd name="connsiteX12" fmla="*/ 421481 w 1752600"/>
              <a:gd name="connsiteY12" fmla="*/ 3746252 h 3991521"/>
              <a:gd name="connsiteX13" fmla="*/ 535781 w 1752600"/>
              <a:gd name="connsiteY13" fmla="*/ 3739108 h 3991521"/>
              <a:gd name="connsiteX14" fmla="*/ 700087 w 1752600"/>
              <a:gd name="connsiteY14" fmla="*/ 3731965 h 3991521"/>
              <a:gd name="connsiteX15" fmla="*/ 857250 w 1752600"/>
              <a:gd name="connsiteY15" fmla="*/ 3772446 h 3991521"/>
              <a:gd name="connsiteX16" fmla="*/ 1047750 w 1752600"/>
              <a:gd name="connsiteY16" fmla="*/ 3867696 h 3991521"/>
              <a:gd name="connsiteX17" fmla="*/ 1162050 w 1752600"/>
              <a:gd name="connsiteY17" fmla="*/ 3972471 h 3991521"/>
              <a:gd name="connsiteX18" fmla="*/ 1362075 w 1752600"/>
              <a:gd name="connsiteY18" fmla="*/ 3991521 h 3991521"/>
              <a:gd name="connsiteX19" fmla="*/ 1619250 w 1752600"/>
              <a:gd name="connsiteY19" fmla="*/ 3934371 h 3991521"/>
              <a:gd name="connsiteX20" fmla="*/ 1676400 w 1752600"/>
              <a:gd name="connsiteY20" fmla="*/ 3801021 h 3991521"/>
              <a:gd name="connsiteX21" fmla="*/ 1676400 w 1752600"/>
              <a:gd name="connsiteY21" fmla="*/ 3715296 h 3991521"/>
              <a:gd name="connsiteX22" fmla="*/ 1676400 w 1752600"/>
              <a:gd name="connsiteY22" fmla="*/ 3553371 h 3991521"/>
              <a:gd name="connsiteX23" fmla="*/ 1714500 w 1752600"/>
              <a:gd name="connsiteY23" fmla="*/ 3400971 h 3991521"/>
              <a:gd name="connsiteX24" fmla="*/ 1752600 w 1752600"/>
              <a:gd name="connsiteY24" fmla="*/ 3258096 h 3991521"/>
              <a:gd name="connsiteX25" fmla="*/ 1657350 w 1752600"/>
              <a:gd name="connsiteY25" fmla="*/ 3058071 h 3991521"/>
              <a:gd name="connsiteX26" fmla="*/ 1533525 w 1752600"/>
              <a:gd name="connsiteY26" fmla="*/ 2838996 h 3991521"/>
              <a:gd name="connsiteX27" fmla="*/ 1476375 w 1752600"/>
              <a:gd name="connsiteY27" fmla="*/ 2648496 h 3991521"/>
              <a:gd name="connsiteX28" fmla="*/ 1438275 w 1752600"/>
              <a:gd name="connsiteY28" fmla="*/ 2496096 h 3991521"/>
              <a:gd name="connsiteX29" fmla="*/ 1388269 w 1752600"/>
              <a:gd name="connsiteY29" fmla="*/ 2291309 h 3991521"/>
              <a:gd name="connsiteX30" fmla="*/ 1347788 w 1752600"/>
              <a:gd name="connsiteY30" fmla="*/ 2115096 h 3991521"/>
              <a:gd name="connsiteX31" fmla="*/ 1333500 w 1752600"/>
              <a:gd name="connsiteY31" fmla="*/ 1943646 h 3991521"/>
              <a:gd name="connsiteX32" fmla="*/ 1316831 w 1752600"/>
              <a:gd name="connsiteY32" fmla="*/ 1765052 h 3991521"/>
              <a:gd name="connsiteX33" fmla="*/ 1314450 w 1752600"/>
              <a:gd name="connsiteY33" fmla="*/ 1505496 h 3991521"/>
              <a:gd name="connsiteX34" fmla="*/ 1304925 w 1752600"/>
              <a:gd name="connsiteY34" fmla="*/ 1153071 h 3991521"/>
              <a:gd name="connsiteX35" fmla="*/ 1263423 w 1752600"/>
              <a:gd name="connsiteY35" fmla="*/ 48398 h 3991521"/>
              <a:gd name="connsiteX36" fmla="*/ 1009196 w 1752600"/>
              <a:gd name="connsiteY36" fmla="*/ 22772 h 3991521"/>
              <a:gd name="connsiteX37" fmla="*/ 721179 w 1752600"/>
              <a:gd name="connsiteY37" fmla="*/ 113938 h 3991521"/>
              <a:gd name="connsiteX38" fmla="*/ 695325 w 1752600"/>
              <a:gd name="connsiteY38" fmla="*/ 724446 h 3991521"/>
              <a:gd name="connsiteX0" fmla="*/ 695325 w 1752600"/>
              <a:gd name="connsiteY0" fmla="*/ 702740 h 3969815"/>
              <a:gd name="connsiteX1" fmla="*/ 695325 w 1752600"/>
              <a:gd name="connsiteY1" fmla="*/ 1017065 h 3969815"/>
              <a:gd name="connsiteX2" fmla="*/ 676275 w 1752600"/>
              <a:gd name="connsiteY2" fmla="*/ 1598090 h 3969815"/>
              <a:gd name="connsiteX3" fmla="*/ 628650 w 1752600"/>
              <a:gd name="connsiteY3" fmla="*/ 2074340 h 3969815"/>
              <a:gd name="connsiteX4" fmla="*/ 542925 w 1752600"/>
              <a:gd name="connsiteY4" fmla="*/ 2360090 h 3969815"/>
              <a:gd name="connsiteX5" fmla="*/ 400050 w 1752600"/>
              <a:gd name="connsiteY5" fmla="*/ 2769665 h 3969815"/>
              <a:gd name="connsiteX6" fmla="*/ 161925 w 1752600"/>
              <a:gd name="connsiteY6" fmla="*/ 3179240 h 3969815"/>
              <a:gd name="connsiteX7" fmla="*/ 38100 w 1752600"/>
              <a:gd name="connsiteY7" fmla="*/ 3426890 h 3969815"/>
              <a:gd name="connsiteX8" fmla="*/ 0 w 1752600"/>
              <a:gd name="connsiteY8" fmla="*/ 3617390 h 3969815"/>
              <a:gd name="connsiteX9" fmla="*/ 28575 w 1752600"/>
              <a:gd name="connsiteY9" fmla="*/ 3722165 h 3969815"/>
              <a:gd name="connsiteX10" fmla="*/ 171450 w 1752600"/>
              <a:gd name="connsiteY10" fmla="*/ 3750740 h 3969815"/>
              <a:gd name="connsiteX11" fmla="*/ 295275 w 1752600"/>
              <a:gd name="connsiteY11" fmla="*/ 3722165 h 3969815"/>
              <a:gd name="connsiteX12" fmla="*/ 421481 w 1752600"/>
              <a:gd name="connsiteY12" fmla="*/ 3724546 h 3969815"/>
              <a:gd name="connsiteX13" fmla="*/ 535781 w 1752600"/>
              <a:gd name="connsiteY13" fmla="*/ 3717402 h 3969815"/>
              <a:gd name="connsiteX14" fmla="*/ 700087 w 1752600"/>
              <a:gd name="connsiteY14" fmla="*/ 3710259 h 3969815"/>
              <a:gd name="connsiteX15" fmla="*/ 857250 w 1752600"/>
              <a:gd name="connsiteY15" fmla="*/ 3750740 h 3969815"/>
              <a:gd name="connsiteX16" fmla="*/ 1047750 w 1752600"/>
              <a:gd name="connsiteY16" fmla="*/ 3845990 h 3969815"/>
              <a:gd name="connsiteX17" fmla="*/ 1162050 w 1752600"/>
              <a:gd name="connsiteY17" fmla="*/ 3950765 h 3969815"/>
              <a:gd name="connsiteX18" fmla="*/ 1362075 w 1752600"/>
              <a:gd name="connsiteY18" fmla="*/ 3969815 h 3969815"/>
              <a:gd name="connsiteX19" fmla="*/ 1619250 w 1752600"/>
              <a:gd name="connsiteY19" fmla="*/ 3912665 h 3969815"/>
              <a:gd name="connsiteX20" fmla="*/ 1676400 w 1752600"/>
              <a:gd name="connsiteY20" fmla="*/ 3779315 h 3969815"/>
              <a:gd name="connsiteX21" fmla="*/ 1676400 w 1752600"/>
              <a:gd name="connsiteY21" fmla="*/ 3693590 h 3969815"/>
              <a:gd name="connsiteX22" fmla="*/ 1676400 w 1752600"/>
              <a:gd name="connsiteY22" fmla="*/ 3531665 h 3969815"/>
              <a:gd name="connsiteX23" fmla="*/ 1714500 w 1752600"/>
              <a:gd name="connsiteY23" fmla="*/ 3379265 h 3969815"/>
              <a:gd name="connsiteX24" fmla="*/ 1752600 w 1752600"/>
              <a:gd name="connsiteY24" fmla="*/ 3236390 h 3969815"/>
              <a:gd name="connsiteX25" fmla="*/ 1657350 w 1752600"/>
              <a:gd name="connsiteY25" fmla="*/ 3036365 h 3969815"/>
              <a:gd name="connsiteX26" fmla="*/ 1533525 w 1752600"/>
              <a:gd name="connsiteY26" fmla="*/ 2817290 h 3969815"/>
              <a:gd name="connsiteX27" fmla="*/ 1476375 w 1752600"/>
              <a:gd name="connsiteY27" fmla="*/ 2626790 h 3969815"/>
              <a:gd name="connsiteX28" fmla="*/ 1438275 w 1752600"/>
              <a:gd name="connsiteY28" fmla="*/ 2474390 h 3969815"/>
              <a:gd name="connsiteX29" fmla="*/ 1388269 w 1752600"/>
              <a:gd name="connsiteY29" fmla="*/ 2269603 h 3969815"/>
              <a:gd name="connsiteX30" fmla="*/ 1347788 w 1752600"/>
              <a:gd name="connsiteY30" fmla="*/ 2093390 h 3969815"/>
              <a:gd name="connsiteX31" fmla="*/ 1333500 w 1752600"/>
              <a:gd name="connsiteY31" fmla="*/ 1921940 h 3969815"/>
              <a:gd name="connsiteX32" fmla="*/ 1316831 w 1752600"/>
              <a:gd name="connsiteY32" fmla="*/ 1743346 h 3969815"/>
              <a:gd name="connsiteX33" fmla="*/ 1314450 w 1752600"/>
              <a:gd name="connsiteY33" fmla="*/ 1483790 h 3969815"/>
              <a:gd name="connsiteX34" fmla="*/ 1304925 w 1752600"/>
              <a:gd name="connsiteY34" fmla="*/ 1131365 h 3969815"/>
              <a:gd name="connsiteX35" fmla="*/ 1263423 w 1752600"/>
              <a:gd name="connsiteY35" fmla="*/ 26692 h 3969815"/>
              <a:gd name="connsiteX36" fmla="*/ 1009196 w 1752600"/>
              <a:gd name="connsiteY36" fmla="*/ 1066 h 3969815"/>
              <a:gd name="connsiteX37" fmla="*/ 721179 w 1752600"/>
              <a:gd name="connsiteY37" fmla="*/ 92232 h 3969815"/>
              <a:gd name="connsiteX38" fmla="*/ 695325 w 1752600"/>
              <a:gd name="connsiteY38" fmla="*/ 702740 h 3969815"/>
              <a:gd name="connsiteX0" fmla="*/ 695325 w 1760276"/>
              <a:gd name="connsiteY0" fmla="*/ 702740 h 3969815"/>
              <a:gd name="connsiteX1" fmla="*/ 695325 w 1760276"/>
              <a:gd name="connsiteY1" fmla="*/ 1017065 h 3969815"/>
              <a:gd name="connsiteX2" fmla="*/ 676275 w 1760276"/>
              <a:gd name="connsiteY2" fmla="*/ 1598090 h 3969815"/>
              <a:gd name="connsiteX3" fmla="*/ 628650 w 1760276"/>
              <a:gd name="connsiteY3" fmla="*/ 2074340 h 3969815"/>
              <a:gd name="connsiteX4" fmla="*/ 542925 w 1760276"/>
              <a:gd name="connsiteY4" fmla="*/ 2360090 h 3969815"/>
              <a:gd name="connsiteX5" fmla="*/ 400050 w 1760276"/>
              <a:gd name="connsiteY5" fmla="*/ 2769665 h 3969815"/>
              <a:gd name="connsiteX6" fmla="*/ 161925 w 1760276"/>
              <a:gd name="connsiteY6" fmla="*/ 3179240 h 3969815"/>
              <a:gd name="connsiteX7" fmla="*/ 38100 w 1760276"/>
              <a:gd name="connsiteY7" fmla="*/ 3426890 h 3969815"/>
              <a:gd name="connsiteX8" fmla="*/ 0 w 1760276"/>
              <a:gd name="connsiteY8" fmla="*/ 3617390 h 3969815"/>
              <a:gd name="connsiteX9" fmla="*/ 28575 w 1760276"/>
              <a:gd name="connsiteY9" fmla="*/ 3722165 h 3969815"/>
              <a:gd name="connsiteX10" fmla="*/ 171450 w 1760276"/>
              <a:gd name="connsiteY10" fmla="*/ 3750740 h 3969815"/>
              <a:gd name="connsiteX11" fmla="*/ 295275 w 1760276"/>
              <a:gd name="connsiteY11" fmla="*/ 3722165 h 3969815"/>
              <a:gd name="connsiteX12" fmla="*/ 421481 w 1760276"/>
              <a:gd name="connsiteY12" fmla="*/ 3724546 h 3969815"/>
              <a:gd name="connsiteX13" fmla="*/ 535781 w 1760276"/>
              <a:gd name="connsiteY13" fmla="*/ 3717402 h 3969815"/>
              <a:gd name="connsiteX14" fmla="*/ 700087 w 1760276"/>
              <a:gd name="connsiteY14" fmla="*/ 3710259 h 3969815"/>
              <a:gd name="connsiteX15" fmla="*/ 857250 w 1760276"/>
              <a:gd name="connsiteY15" fmla="*/ 3750740 h 3969815"/>
              <a:gd name="connsiteX16" fmla="*/ 1047750 w 1760276"/>
              <a:gd name="connsiteY16" fmla="*/ 3845990 h 3969815"/>
              <a:gd name="connsiteX17" fmla="*/ 1162050 w 1760276"/>
              <a:gd name="connsiteY17" fmla="*/ 3950765 h 3969815"/>
              <a:gd name="connsiteX18" fmla="*/ 1362075 w 1760276"/>
              <a:gd name="connsiteY18" fmla="*/ 3969815 h 3969815"/>
              <a:gd name="connsiteX19" fmla="*/ 1619250 w 1760276"/>
              <a:gd name="connsiteY19" fmla="*/ 3912665 h 3969815"/>
              <a:gd name="connsiteX20" fmla="*/ 1676400 w 1760276"/>
              <a:gd name="connsiteY20" fmla="*/ 3779315 h 3969815"/>
              <a:gd name="connsiteX21" fmla="*/ 1676400 w 1760276"/>
              <a:gd name="connsiteY21" fmla="*/ 3693590 h 3969815"/>
              <a:gd name="connsiteX22" fmla="*/ 1676400 w 1760276"/>
              <a:gd name="connsiteY22" fmla="*/ 3531665 h 3969815"/>
              <a:gd name="connsiteX23" fmla="*/ 1714500 w 1760276"/>
              <a:gd name="connsiteY23" fmla="*/ 3379265 h 3969815"/>
              <a:gd name="connsiteX24" fmla="*/ 1752600 w 1760276"/>
              <a:gd name="connsiteY24" fmla="*/ 3236390 h 3969815"/>
              <a:gd name="connsiteX25" fmla="*/ 1657350 w 1760276"/>
              <a:gd name="connsiteY25" fmla="*/ 3036365 h 3969815"/>
              <a:gd name="connsiteX26" fmla="*/ 1533525 w 1760276"/>
              <a:gd name="connsiteY26" fmla="*/ 2817290 h 3969815"/>
              <a:gd name="connsiteX27" fmla="*/ 1476375 w 1760276"/>
              <a:gd name="connsiteY27" fmla="*/ 2626790 h 3969815"/>
              <a:gd name="connsiteX28" fmla="*/ 1438275 w 1760276"/>
              <a:gd name="connsiteY28" fmla="*/ 2474390 h 3969815"/>
              <a:gd name="connsiteX29" fmla="*/ 1388269 w 1760276"/>
              <a:gd name="connsiteY29" fmla="*/ 2269603 h 3969815"/>
              <a:gd name="connsiteX30" fmla="*/ 1347788 w 1760276"/>
              <a:gd name="connsiteY30" fmla="*/ 2093390 h 3969815"/>
              <a:gd name="connsiteX31" fmla="*/ 1333500 w 1760276"/>
              <a:gd name="connsiteY31" fmla="*/ 1921940 h 3969815"/>
              <a:gd name="connsiteX32" fmla="*/ 1316831 w 1760276"/>
              <a:gd name="connsiteY32" fmla="*/ 1743346 h 3969815"/>
              <a:gd name="connsiteX33" fmla="*/ 1314450 w 1760276"/>
              <a:gd name="connsiteY33" fmla="*/ 1483790 h 3969815"/>
              <a:gd name="connsiteX34" fmla="*/ 1304925 w 1760276"/>
              <a:gd name="connsiteY34" fmla="*/ 1131365 h 3969815"/>
              <a:gd name="connsiteX35" fmla="*/ 1263423 w 1760276"/>
              <a:gd name="connsiteY35" fmla="*/ 26692 h 3969815"/>
              <a:gd name="connsiteX36" fmla="*/ 1009196 w 1760276"/>
              <a:gd name="connsiteY36" fmla="*/ 1066 h 3969815"/>
              <a:gd name="connsiteX37" fmla="*/ 721179 w 1760276"/>
              <a:gd name="connsiteY37" fmla="*/ 92232 h 3969815"/>
              <a:gd name="connsiteX38" fmla="*/ 695325 w 1760276"/>
              <a:gd name="connsiteY38" fmla="*/ 702740 h 3969815"/>
              <a:gd name="connsiteX0" fmla="*/ 695325 w 1760276"/>
              <a:gd name="connsiteY0" fmla="*/ 702740 h 3969815"/>
              <a:gd name="connsiteX1" fmla="*/ 695325 w 1760276"/>
              <a:gd name="connsiteY1" fmla="*/ 1017065 h 3969815"/>
              <a:gd name="connsiteX2" fmla="*/ 676275 w 1760276"/>
              <a:gd name="connsiteY2" fmla="*/ 1598090 h 3969815"/>
              <a:gd name="connsiteX3" fmla="*/ 628650 w 1760276"/>
              <a:gd name="connsiteY3" fmla="*/ 2074340 h 3969815"/>
              <a:gd name="connsiteX4" fmla="*/ 542925 w 1760276"/>
              <a:gd name="connsiteY4" fmla="*/ 2360090 h 3969815"/>
              <a:gd name="connsiteX5" fmla="*/ 400050 w 1760276"/>
              <a:gd name="connsiteY5" fmla="*/ 2769665 h 3969815"/>
              <a:gd name="connsiteX6" fmla="*/ 161925 w 1760276"/>
              <a:gd name="connsiteY6" fmla="*/ 3179240 h 3969815"/>
              <a:gd name="connsiteX7" fmla="*/ 38100 w 1760276"/>
              <a:gd name="connsiteY7" fmla="*/ 3426890 h 3969815"/>
              <a:gd name="connsiteX8" fmla="*/ 0 w 1760276"/>
              <a:gd name="connsiteY8" fmla="*/ 3617390 h 3969815"/>
              <a:gd name="connsiteX9" fmla="*/ 28575 w 1760276"/>
              <a:gd name="connsiteY9" fmla="*/ 3722165 h 3969815"/>
              <a:gd name="connsiteX10" fmla="*/ 171450 w 1760276"/>
              <a:gd name="connsiteY10" fmla="*/ 3750740 h 3969815"/>
              <a:gd name="connsiteX11" fmla="*/ 295275 w 1760276"/>
              <a:gd name="connsiteY11" fmla="*/ 3722165 h 3969815"/>
              <a:gd name="connsiteX12" fmla="*/ 421481 w 1760276"/>
              <a:gd name="connsiteY12" fmla="*/ 3724546 h 3969815"/>
              <a:gd name="connsiteX13" fmla="*/ 535781 w 1760276"/>
              <a:gd name="connsiteY13" fmla="*/ 3717402 h 3969815"/>
              <a:gd name="connsiteX14" fmla="*/ 700087 w 1760276"/>
              <a:gd name="connsiteY14" fmla="*/ 3710259 h 3969815"/>
              <a:gd name="connsiteX15" fmla="*/ 857250 w 1760276"/>
              <a:gd name="connsiteY15" fmla="*/ 3750740 h 3969815"/>
              <a:gd name="connsiteX16" fmla="*/ 1047750 w 1760276"/>
              <a:gd name="connsiteY16" fmla="*/ 3845990 h 3969815"/>
              <a:gd name="connsiteX17" fmla="*/ 1162050 w 1760276"/>
              <a:gd name="connsiteY17" fmla="*/ 3950765 h 3969815"/>
              <a:gd name="connsiteX18" fmla="*/ 1362075 w 1760276"/>
              <a:gd name="connsiteY18" fmla="*/ 3969815 h 3969815"/>
              <a:gd name="connsiteX19" fmla="*/ 1619250 w 1760276"/>
              <a:gd name="connsiteY19" fmla="*/ 3912665 h 3969815"/>
              <a:gd name="connsiteX20" fmla="*/ 1676400 w 1760276"/>
              <a:gd name="connsiteY20" fmla="*/ 3779315 h 3969815"/>
              <a:gd name="connsiteX21" fmla="*/ 1676400 w 1760276"/>
              <a:gd name="connsiteY21" fmla="*/ 3693590 h 3969815"/>
              <a:gd name="connsiteX22" fmla="*/ 1676400 w 1760276"/>
              <a:gd name="connsiteY22" fmla="*/ 3531665 h 3969815"/>
              <a:gd name="connsiteX23" fmla="*/ 1714500 w 1760276"/>
              <a:gd name="connsiteY23" fmla="*/ 3379265 h 3969815"/>
              <a:gd name="connsiteX24" fmla="*/ 1752600 w 1760276"/>
              <a:gd name="connsiteY24" fmla="*/ 3236390 h 3969815"/>
              <a:gd name="connsiteX25" fmla="*/ 1657350 w 1760276"/>
              <a:gd name="connsiteY25" fmla="*/ 3036365 h 3969815"/>
              <a:gd name="connsiteX26" fmla="*/ 1533525 w 1760276"/>
              <a:gd name="connsiteY26" fmla="*/ 2817290 h 3969815"/>
              <a:gd name="connsiteX27" fmla="*/ 1476375 w 1760276"/>
              <a:gd name="connsiteY27" fmla="*/ 2626790 h 3969815"/>
              <a:gd name="connsiteX28" fmla="*/ 1438275 w 1760276"/>
              <a:gd name="connsiteY28" fmla="*/ 2474390 h 3969815"/>
              <a:gd name="connsiteX29" fmla="*/ 1388269 w 1760276"/>
              <a:gd name="connsiteY29" fmla="*/ 2269603 h 3969815"/>
              <a:gd name="connsiteX30" fmla="*/ 1347788 w 1760276"/>
              <a:gd name="connsiteY30" fmla="*/ 2093390 h 3969815"/>
              <a:gd name="connsiteX31" fmla="*/ 1333500 w 1760276"/>
              <a:gd name="connsiteY31" fmla="*/ 1921940 h 3969815"/>
              <a:gd name="connsiteX32" fmla="*/ 1316831 w 1760276"/>
              <a:gd name="connsiteY32" fmla="*/ 1743346 h 3969815"/>
              <a:gd name="connsiteX33" fmla="*/ 1314450 w 1760276"/>
              <a:gd name="connsiteY33" fmla="*/ 1483790 h 3969815"/>
              <a:gd name="connsiteX34" fmla="*/ 1304925 w 1760276"/>
              <a:gd name="connsiteY34" fmla="*/ 1131365 h 3969815"/>
              <a:gd name="connsiteX35" fmla="*/ 1263423 w 1760276"/>
              <a:gd name="connsiteY35" fmla="*/ 26692 h 3969815"/>
              <a:gd name="connsiteX36" fmla="*/ 1009196 w 1760276"/>
              <a:gd name="connsiteY36" fmla="*/ 1066 h 3969815"/>
              <a:gd name="connsiteX37" fmla="*/ 721179 w 1760276"/>
              <a:gd name="connsiteY37" fmla="*/ 92232 h 3969815"/>
              <a:gd name="connsiteX38" fmla="*/ 695325 w 1760276"/>
              <a:gd name="connsiteY38" fmla="*/ 702740 h 3969815"/>
              <a:gd name="connsiteX0" fmla="*/ 695325 w 1760276"/>
              <a:gd name="connsiteY0" fmla="*/ 702740 h 3969815"/>
              <a:gd name="connsiteX1" fmla="*/ 695325 w 1760276"/>
              <a:gd name="connsiteY1" fmla="*/ 1017065 h 3969815"/>
              <a:gd name="connsiteX2" fmla="*/ 676275 w 1760276"/>
              <a:gd name="connsiteY2" fmla="*/ 1598090 h 3969815"/>
              <a:gd name="connsiteX3" fmla="*/ 628650 w 1760276"/>
              <a:gd name="connsiteY3" fmla="*/ 2074340 h 3969815"/>
              <a:gd name="connsiteX4" fmla="*/ 542925 w 1760276"/>
              <a:gd name="connsiteY4" fmla="*/ 2360090 h 3969815"/>
              <a:gd name="connsiteX5" fmla="*/ 400050 w 1760276"/>
              <a:gd name="connsiteY5" fmla="*/ 2769665 h 3969815"/>
              <a:gd name="connsiteX6" fmla="*/ 161925 w 1760276"/>
              <a:gd name="connsiteY6" fmla="*/ 3179240 h 3969815"/>
              <a:gd name="connsiteX7" fmla="*/ 38100 w 1760276"/>
              <a:gd name="connsiteY7" fmla="*/ 3426890 h 3969815"/>
              <a:gd name="connsiteX8" fmla="*/ 0 w 1760276"/>
              <a:gd name="connsiteY8" fmla="*/ 3617390 h 3969815"/>
              <a:gd name="connsiteX9" fmla="*/ 28575 w 1760276"/>
              <a:gd name="connsiteY9" fmla="*/ 3722165 h 3969815"/>
              <a:gd name="connsiteX10" fmla="*/ 171450 w 1760276"/>
              <a:gd name="connsiteY10" fmla="*/ 3750740 h 3969815"/>
              <a:gd name="connsiteX11" fmla="*/ 295275 w 1760276"/>
              <a:gd name="connsiteY11" fmla="*/ 3722165 h 3969815"/>
              <a:gd name="connsiteX12" fmla="*/ 421481 w 1760276"/>
              <a:gd name="connsiteY12" fmla="*/ 3724546 h 3969815"/>
              <a:gd name="connsiteX13" fmla="*/ 535781 w 1760276"/>
              <a:gd name="connsiteY13" fmla="*/ 3717402 h 3969815"/>
              <a:gd name="connsiteX14" fmla="*/ 700087 w 1760276"/>
              <a:gd name="connsiteY14" fmla="*/ 3710259 h 3969815"/>
              <a:gd name="connsiteX15" fmla="*/ 857250 w 1760276"/>
              <a:gd name="connsiteY15" fmla="*/ 3750740 h 3969815"/>
              <a:gd name="connsiteX16" fmla="*/ 1047750 w 1760276"/>
              <a:gd name="connsiteY16" fmla="*/ 3845990 h 3969815"/>
              <a:gd name="connsiteX17" fmla="*/ 1162050 w 1760276"/>
              <a:gd name="connsiteY17" fmla="*/ 3950765 h 3969815"/>
              <a:gd name="connsiteX18" fmla="*/ 1362075 w 1760276"/>
              <a:gd name="connsiteY18" fmla="*/ 3969815 h 3969815"/>
              <a:gd name="connsiteX19" fmla="*/ 1619250 w 1760276"/>
              <a:gd name="connsiteY19" fmla="*/ 3912665 h 3969815"/>
              <a:gd name="connsiteX20" fmla="*/ 1676400 w 1760276"/>
              <a:gd name="connsiteY20" fmla="*/ 3779315 h 3969815"/>
              <a:gd name="connsiteX21" fmla="*/ 1676400 w 1760276"/>
              <a:gd name="connsiteY21" fmla="*/ 3693590 h 3969815"/>
              <a:gd name="connsiteX22" fmla="*/ 1676400 w 1760276"/>
              <a:gd name="connsiteY22" fmla="*/ 3531665 h 3969815"/>
              <a:gd name="connsiteX23" fmla="*/ 1714500 w 1760276"/>
              <a:gd name="connsiteY23" fmla="*/ 3379265 h 3969815"/>
              <a:gd name="connsiteX24" fmla="*/ 1752600 w 1760276"/>
              <a:gd name="connsiteY24" fmla="*/ 3236390 h 3969815"/>
              <a:gd name="connsiteX25" fmla="*/ 1657350 w 1760276"/>
              <a:gd name="connsiteY25" fmla="*/ 3036365 h 3969815"/>
              <a:gd name="connsiteX26" fmla="*/ 1533525 w 1760276"/>
              <a:gd name="connsiteY26" fmla="*/ 2817290 h 3969815"/>
              <a:gd name="connsiteX27" fmla="*/ 1476375 w 1760276"/>
              <a:gd name="connsiteY27" fmla="*/ 2626790 h 3969815"/>
              <a:gd name="connsiteX28" fmla="*/ 1438275 w 1760276"/>
              <a:gd name="connsiteY28" fmla="*/ 2474390 h 3969815"/>
              <a:gd name="connsiteX29" fmla="*/ 1388269 w 1760276"/>
              <a:gd name="connsiteY29" fmla="*/ 2269603 h 3969815"/>
              <a:gd name="connsiteX30" fmla="*/ 1347788 w 1760276"/>
              <a:gd name="connsiteY30" fmla="*/ 2093390 h 3969815"/>
              <a:gd name="connsiteX31" fmla="*/ 1333500 w 1760276"/>
              <a:gd name="connsiteY31" fmla="*/ 1921940 h 3969815"/>
              <a:gd name="connsiteX32" fmla="*/ 1316831 w 1760276"/>
              <a:gd name="connsiteY32" fmla="*/ 1743346 h 3969815"/>
              <a:gd name="connsiteX33" fmla="*/ 1314450 w 1760276"/>
              <a:gd name="connsiteY33" fmla="*/ 1483790 h 3969815"/>
              <a:gd name="connsiteX34" fmla="*/ 1304925 w 1760276"/>
              <a:gd name="connsiteY34" fmla="*/ 1131365 h 3969815"/>
              <a:gd name="connsiteX35" fmla="*/ 1263423 w 1760276"/>
              <a:gd name="connsiteY35" fmla="*/ 26692 h 3969815"/>
              <a:gd name="connsiteX36" fmla="*/ 1009196 w 1760276"/>
              <a:gd name="connsiteY36" fmla="*/ 1066 h 3969815"/>
              <a:gd name="connsiteX37" fmla="*/ 721179 w 1760276"/>
              <a:gd name="connsiteY37" fmla="*/ 92232 h 3969815"/>
              <a:gd name="connsiteX38" fmla="*/ 695325 w 1760276"/>
              <a:gd name="connsiteY38" fmla="*/ 702740 h 3969815"/>
              <a:gd name="connsiteX0" fmla="*/ 695325 w 1760276"/>
              <a:gd name="connsiteY0" fmla="*/ 702740 h 3969815"/>
              <a:gd name="connsiteX1" fmla="*/ 695325 w 1760276"/>
              <a:gd name="connsiteY1" fmla="*/ 1017065 h 3969815"/>
              <a:gd name="connsiteX2" fmla="*/ 676275 w 1760276"/>
              <a:gd name="connsiteY2" fmla="*/ 1598090 h 3969815"/>
              <a:gd name="connsiteX3" fmla="*/ 628650 w 1760276"/>
              <a:gd name="connsiteY3" fmla="*/ 2074340 h 3969815"/>
              <a:gd name="connsiteX4" fmla="*/ 542925 w 1760276"/>
              <a:gd name="connsiteY4" fmla="*/ 2360090 h 3969815"/>
              <a:gd name="connsiteX5" fmla="*/ 400050 w 1760276"/>
              <a:gd name="connsiteY5" fmla="*/ 2769665 h 3969815"/>
              <a:gd name="connsiteX6" fmla="*/ 161925 w 1760276"/>
              <a:gd name="connsiteY6" fmla="*/ 3179240 h 3969815"/>
              <a:gd name="connsiteX7" fmla="*/ 38100 w 1760276"/>
              <a:gd name="connsiteY7" fmla="*/ 3426890 h 3969815"/>
              <a:gd name="connsiteX8" fmla="*/ 0 w 1760276"/>
              <a:gd name="connsiteY8" fmla="*/ 3617390 h 3969815"/>
              <a:gd name="connsiteX9" fmla="*/ 28575 w 1760276"/>
              <a:gd name="connsiteY9" fmla="*/ 3722165 h 3969815"/>
              <a:gd name="connsiteX10" fmla="*/ 171450 w 1760276"/>
              <a:gd name="connsiteY10" fmla="*/ 3750740 h 3969815"/>
              <a:gd name="connsiteX11" fmla="*/ 295275 w 1760276"/>
              <a:gd name="connsiteY11" fmla="*/ 3722165 h 3969815"/>
              <a:gd name="connsiteX12" fmla="*/ 421481 w 1760276"/>
              <a:gd name="connsiteY12" fmla="*/ 3724546 h 3969815"/>
              <a:gd name="connsiteX13" fmla="*/ 535781 w 1760276"/>
              <a:gd name="connsiteY13" fmla="*/ 3717402 h 3969815"/>
              <a:gd name="connsiteX14" fmla="*/ 700087 w 1760276"/>
              <a:gd name="connsiteY14" fmla="*/ 3710259 h 3969815"/>
              <a:gd name="connsiteX15" fmla="*/ 857250 w 1760276"/>
              <a:gd name="connsiteY15" fmla="*/ 3750740 h 3969815"/>
              <a:gd name="connsiteX16" fmla="*/ 1047750 w 1760276"/>
              <a:gd name="connsiteY16" fmla="*/ 3845990 h 3969815"/>
              <a:gd name="connsiteX17" fmla="*/ 1162050 w 1760276"/>
              <a:gd name="connsiteY17" fmla="*/ 3950765 h 3969815"/>
              <a:gd name="connsiteX18" fmla="*/ 1362075 w 1760276"/>
              <a:gd name="connsiteY18" fmla="*/ 3969815 h 3969815"/>
              <a:gd name="connsiteX19" fmla="*/ 1596572 w 1760276"/>
              <a:gd name="connsiteY19" fmla="*/ 3908130 h 3969815"/>
              <a:gd name="connsiteX20" fmla="*/ 1676400 w 1760276"/>
              <a:gd name="connsiteY20" fmla="*/ 3779315 h 3969815"/>
              <a:gd name="connsiteX21" fmla="*/ 1676400 w 1760276"/>
              <a:gd name="connsiteY21" fmla="*/ 3693590 h 3969815"/>
              <a:gd name="connsiteX22" fmla="*/ 1676400 w 1760276"/>
              <a:gd name="connsiteY22" fmla="*/ 3531665 h 3969815"/>
              <a:gd name="connsiteX23" fmla="*/ 1714500 w 1760276"/>
              <a:gd name="connsiteY23" fmla="*/ 3379265 h 3969815"/>
              <a:gd name="connsiteX24" fmla="*/ 1752600 w 1760276"/>
              <a:gd name="connsiteY24" fmla="*/ 3236390 h 3969815"/>
              <a:gd name="connsiteX25" fmla="*/ 1657350 w 1760276"/>
              <a:gd name="connsiteY25" fmla="*/ 3036365 h 3969815"/>
              <a:gd name="connsiteX26" fmla="*/ 1533525 w 1760276"/>
              <a:gd name="connsiteY26" fmla="*/ 2817290 h 3969815"/>
              <a:gd name="connsiteX27" fmla="*/ 1476375 w 1760276"/>
              <a:gd name="connsiteY27" fmla="*/ 2626790 h 3969815"/>
              <a:gd name="connsiteX28" fmla="*/ 1438275 w 1760276"/>
              <a:gd name="connsiteY28" fmla="*/ 2474390 h 3969815"/>
              <a:gd name="connsiteX29" fmla="*/ 1388269 w 1760276"/>
              <a:gd name="connsiteY29" fmla="*/ 2269603 h 3969815"/>
              <a:gd name="connsiteX30" fmla="*/ 1347788 w 1760276"/>
              <a:gd name="connsiteY30" fmla="*/ 2093390 h 3969815"/>
              <a:gd name="connsiteX31" fmla="*/ 1333500 w 1760276"/>
              <a:gd name="connsiteY31" fmla="*/ 1921940 h 3969815"/>
              <a:gd name="connsiteX32" fmla="*/ 1316831 w 1760276"/>
              <a:gd name="connsiteY32" fmla="*/ 1743346 h 3969815"/>
              <a:gd name="connsiteX33" fmla="*/ 1314450 w 1760276"/>
              <a:gd name="connsiteY33" fmla="*/ 1483790 h 3969815"/>
              <a:gd name="connsiteX34" fmla="*/ 1304925 w 1760276"/>
              <a:gd name="connsiteY34" fmla="*/ 1131365 h 3969815"/>
              <a:gd name="connsiteX35" fmla="*/ 1263423 w 1760276"/>
              <a:gd name="connsiteY35" fmla="*/ 26692 h 3969815"/>
              <a:gd name="connsiteX36" fmla="*/ 1009196 w 1760276"/>
              <a:gd name="connsiteY36" fmla="*/ 1066 h 3969815"/>
              <a:gd name="connsiteX37" fmla="*/ 721179 w 1760276"/>
              <a:gd name="connsiteY37" fmla="*/ 92232 h 3969815"/>
              <a:gd name="connsiteX38" fmla="*/ 695325 w 1760276"/>
              <a:gd name="connsiteY38" fmla="*/ 702740 h 3969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760276" h="3969815">
                <a:moveTo>
                  <a:pt x="695325" y="702740"/>
                </a:moveTo>
                <a:cubicBezTo>
                  <a:pt x="688181" y="771796"/>
                  <a:pt x="695325" y="912290"/>
                  <a:pt x="695325" y="1017065"/>
                </a:cubicBezTo>
                <a:cubicBezTo>
                  <a:pt x="688975" y="1210740"/>
                  <a:pt x="694532" y="1440134"/>
                  <a:pt x="676275" y="1598090"/>
                </a:cubicBezTo>
                <a:cubicBezTo>
                  <a:pt x="677069" y="1675877"/>
                  <a:pt x="642144" y="1877489"/>
                  <a:pt x="628650" y="2074340"/>
                </a:cubicBezTo>
                <a:cubicBezTo>
                  <a:pt x="604838" y="2143396"/>
                  <a:pt x="588168" y="2224359"/>
                  <a:pt x="542925" y="2360090"/>
                </a:cubicBezTo>
                <a:cubicBezTo>
                  <a:pt x="504825" y="2496615"/>
                  <a:pt x="450056" y="2637902"/>
                  <a:pt x="400050" y="2769665"/>
                </a:cubicBezTo>
                <a:cubicBezTo>
                  <a:pt x="277812" y="2953815"/>
                  <a:pt x="241300" y="3042715"/>
                  <a:pt x="161925" y="3179240"/>
                </a:cubicBezTo>
                <a:cubicBezTo>
                  <a:pt x="120650" y="3261790"/>
                  <a:pt x="79375" y="3320528"/>
                  <a:pt x="38100" y="3426890"/>
                </a:cubicBezTo>
                <a:cubicBezTo>
                  <a:pt x="11112" y="3480865"/>
                  <a:pt x="794" y="3532459"/>
                  <a:pt x="0" y="3617390"/>
                </a:cubicBezTo>
                <a:cubicBezTo>
                  <a:pt x="0" y="3671365"/>
                  <a:pt x="19050" y="3687240"/>
                  <a:pt x="28575" y="3722165"/>
                </a:cubicBezTo>
                <a:cubicBezTo>
                  <a:pt x="76200" y="3731690"/>
                  <a:pt x="109537" y="3750740"/>
                  <a:pt x="171450" y="3750740"/>
                </a:cubicBezTo>
                <a:cubicBezTo>
                  <a:pt x="234156" y="3741215"/>
                  <a:pt x="254000" y="3731690"/>
                  <a:pt x="295275" y="3722165"/>
                </a:cubicBezTo>
                <a:cubicBezTo>
                  <a:pt x="346869" y="3711052"/>
                  <a:pt x="379412" y="3723752"/>
                  <a:pt x="421481" y="3724546"/>
                </a:cubicBezTo>
                <a:lnTo>
                  <a:pt x="535781" y="3717402"/>
                </a:lnTo>
                <a:lnTo>
                  <a:pt x="700087" y="3710259"/>
                </a:lnTo>
                <a:lnTo>
                  <a:pt x="857250" y="3750740"/>
                </a:lnTo>
                <a:lnTo>
                  <a:pt x="1047750" y="3845990"/>
                </a:lnTo>
                <a:cubicBezTo>
                  <a:pt x="1085850" y="3880915"/>
                  <a:pt x="1097756" y="3915840"/>
                  <a:pt x="1162050" y="3950765"/>
                </a:cubicBezTo>
                <a:cubicBezTo>
                  <a:pt x="1250156" y="3971403"/>
                  <a:pt x="1295400" y="3963465"/>
                  <a:pt x="1362075" y="3969815"/>
                </a:cubicBezTo>
                <a:cubicBezTo>
                  <a:pt x="1483519" y="3936477"/>
                  <a:pt x="1547699" y="3955189"/>
                  <a:pt x="1596572" y="3908130"/>
                </a:cubicBezTo>
                <a:cubicBezTo>
                  <a:pt x="1645445" y="3861071"/>
                  <a:pt x="1664494" y="3847578"/>
                  <a:pt x="1676400" y="3779315"/>
                </a:cubicBezTo>
                <a:cubicBezTo>
                  <a:pt x="1681162" y="3748358"/>
                  <a:pt x="1676400" y="3722165"/>
                  <a:pt x="1676400" y="3693590"/>
                </a:cubicBezTo>
                <a:lnTo>
                  <a:pt x="1676400" y="3531665"/>
                </a:lnTo>
                <a:cubicBezTo>
                  <a:pt x="1674813" y="3480865"/>
                  <a:pt x="1692275" y="3430065"/>
                  <a:pt x="1714500" y="3379265"/>
                </a:cubicBezTo>
                <a:cubicBezTo>
                  <a:pt x="1736725" y="3322115"/>
                  <a:pt x="1777206" y="3334021"/>
                  <a:pt x="1752600" y="3236390"/>
                </a:cubicBezTo>
                <a:cubicBezTo>
                  <a:pt x="1727994" y="3138759"/>
                  <a:pt x="1689100" y="3103040"/>
                  <a:pt x="1657350" y="3036365"/>
                </a:cubicBezTo>
                <a:lnTo>
                  <a:pt x="1533525" y="2817290"/>
                </a:lnTo>
                <a:lnTo>
                  <a:pt x="1476375" y="2626790"/>
                </a:lnTo>
                <a:lnTo>
                  <a:pt x="1438275" y="2474390"/>
                </a:lnTo>
                <a:cubicBezTo>
                  <a:pt x="1425575" y="2404540"/>
                  <a:pt x="1410494" y="2365646"/>
                  <a:pt x="1388269" y="2269603"/>
                </a:cubicBezTo>
                <a:cubicBezTo>
                  <a:pt x="1358106" y="2171179"/>
                  <a:pt x="1363662" y="2146571"/>
                  <a:pt x="1347788" y="2093390"/>
                </a:cubicBezTo>
                <a:cubicBezTo>
                  <a:pt x="1351756" y="2024334"/>
                  <a:pt x="1341438" y="1979090"/>
                  <a:pt x="1333500" y="1921940"/>
                </a:cubicBezTo>
                <a:cubicBezTo>
                  <a:pt x="1330325" y="1846534"/>
                  <a:pt x="1312863" y="1804464"/>
                  <a:pt x="1316831" y="1743346"/>
                </a:cubicBezTo>
                <a:cubicBezTo>
                  <a:pt x="1316037" y="1656827"/>
                  <a:pt x="1315244" y="1570309"/>
                  <a:pt x="1314450" y="1483790"/>
                </a:cubicBezTo>
                <a:lnTo>
                  <a:pt x="1304925" y="1131365"/>
                </a:lnTo>
                <a:cubicBezTo>
                  <a:pt x="1300162" y="1018653"/>
                  <a:pt x="1284855" y="103685"/>
                  <a:pt x="1263423" y="26692"/>
                </a:cubicBezTo>
                <a:cubicBezTo>
                  <a:pt x="1211830" y="1292"/>
                  <a:pt x="1091254" y="-2298"/>
                  <a:pt x="1009196" y="1066"/>
                </a:cubicBezTo>
                <a:cubicBezTo>
                  <a:pt x="927138" y="4430"/>
                  <a:pt x="773491" y="-24714"/>
                  <a:pt x="721179" y="92232"/>
                </a:cubicBezTo>
                <a:cubicBezTo>
                  <a:pt x="668867" y="209178"/>
                  <a:pt x="712485" y="590935"/>
                  <a:pt x="695325" y="702740"/>
                </a:cubicBezTo>
                <a:close/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5E2824E-0B08-4FF2-8BB6-26B32ABD69F8}"/>
              </a:ext>
            </a:extLst>
          </p:cNvPr>
          <p:cNvSpPr/>
          <p:nvPr/>
        </p:nvSpPr>
        <p:spPr>
          <a:xfrm>
            <a:off x="3504376" y="3142034"/>
            <a:ext cx="911981" cy="1331709"/>
          </a:xfrm>
          <a:custGeom>
            <a:avLst/>
            <a:gdLst>
              <a:gd name="connsiteX0" fmla="*/ 0 w 319314"/>
              <a:gd name="connsiteY0" fmla="*/ 508000 h 711200"/>
              <a:gd name="connsiteX1" fmla="*/ 159657 w 319314"/>
              <a:gd name="connsiteY1" fmla="*/ 711200 h 711200"/>
              <a:gd name="connsiteX2" fmla="*/ 319314 w 319314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314" h="711200">
                <a:moveTo>
                  <a:pt x="0" y="508000"/>
                </a:moveTo>
                <a:lnTo>
                  <a:pt x="159657" y="711200"/>
                </a:lnTo>
                <a:lnTo>
                  <a:pt x="319314" y="0"/>
                </a:lnTo>
              </a:path>
            </a:pathLst>
          </a:cu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</p:spTree>
    <p:extLst>
      <p:ext uri="{BB962C8B-B14F-4D97-AF65-F5344CB8AC3E}">
        <p14:creationId xmlns:p14="http://schemas.microsoft.com/office/powerpoint/2010/main" val="1261875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61DB4A-EB7A-4184-8706-71A0FBD169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0" t="3823" r="2344" b="2903"/>
          <a:stretch/>
        </p:blipFill>
        <p:spPr>
          <a:xfrm>
            <a:off x="3177540" y="733424"/>
            <a:ext cx="6477000" cy="6368415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2E42F35-F6EE-4683-911D-38548A55D55A}"/>
              </a:ext>
            </a:extLst>
          </p:cNvPr>
          <p:cNvSpPr/>
          <p:nvPr/>
        </p:nvSpPr>
        <p:spPr>
          <a:xfrm>
            <a:off x="5100637" y="1542993"/>
            <a:ext cx="1902739" cy="3568362"/>
          </a:xfrm>
          <a:custGeom>
            <a:avLst/>
            <a:gdLst>
              <a:gd name="connsiteX0" fmla="*/ 695325 w 1752600"/>
              <a:gd name="connsiteY0" fmla="*/ 0 h 3276600"/>
              <a:gd name="connsiteX1" fmla="*/ 695325 w 1752600"/>
              <a:gd name="connsiteY1" fmla="*/ 323850 h 3276600"/>
              <a:gd name="connsiteX2" fmla="*/ 676275 w 1752600"/>
              <a:gd name="connsiteY2" fmla="*/ 904875 h 3276600"/>
              <a:gd name="connsiteX3" fmla="*/ 628650 w 1752600"/>
              <a:gd name="connsiteY3" fmla="*/ 1381125 h 3276600"/>
              <a:gd name="connsiteX4" fmla="*/ 542925 w 1752600"/>
              <a:gd name="connsiteY4" fmla="*/ 1666875 h 3276600"/>
              <a:gd name="connsiteX5" fmla="*/ 400050 w 1752600"/>
              <a:gd name="connsiteY5" fmla="*/ 2076450 h 3276600"/>
              <a:gd name="connsiteX6" fmla="*/ 161925 w 1752600"/>
              <a:gd name="connsiteY6" fmla="*/ 2486025 h 3276600"/>
              <a:gd name="connsiteX7" fmla="*/ 38100 w 1752600"/>
              <a:gd name="connsiteY7" fmla="*/ 2733675 h 3276600"/>
              <a:gd name="connsiteX8" fmla="*/ 0 w 1752600"/>
              <a:gd name="connsiteY8" fmla="*/ 2924175 h 3276600"/>
              <a:gd name="connsiteX9" fmla="*/ 28575 w 1752600"/>
              <a:gd name="connsiteY9" fmla="*/ 3028950 h 3276600"/>
              <a:gd name="connsiteX10" fmla="*/ 171450 w 1752600"/>
              <a:gd name="connsiteY10" fmla="*/ 3057525 h 3276600"/>
              <a:gd name="connsiteX11" fmla="*/ 295275 w 1752600"/>
              <a:gd name="connsiteY11" fmla="*/ 3028950 h 3276600"/>
              <a:gd name="connsiteX12" fmla="*/ 419100 w 1752600"/>
              <a:gd name="connsiteY12" fmla="*/ 3076575 h 3276600"/>
              <a:gd name="connsiteX13" fmla="*/ 581025 w 1752600"/>
              <a:gd name="connsiteY13" fmla="*/ 3181350 h 3276600"/>
              <a:gd name="connsiteX14" fmla="*/ 695325 w 1752600"/>
              <a:gd name="connsiteY14" fmla="*/ 3048000 h 3276600"/>
              <a:gd name="connsiteX15" fmla="*/ 857250 w 1752600"/>
              <a:gd name="connsiteY15" fmla="*/ 3057525 h 3276600"/>
              <a:gd name="connsiteX16" fmla="*/ 1047750 w 1752600"/>
              <a:gd name="connsiteY16" fmla="*/ 3152775 h 3276600"/>
              <a:gd name="connsiteX17" fmla="*/ 1162050 w 1752600"/>
              <a:gd name="connsiteY17" fmla="*/ 3257550 h 3276600"/>
              <a:gd name="connsiteX18" fmla="*/ 1362075 w 1752600"/>
              <a:gd name="connsiteY18" fmla="*/ 3276600 h 3276600"/>
              <a:gd name="connsiteX19" fmla="*/ 1619250 w 1752600"/>
              <a:gd name="connsiteY19" fmla="*/ 3219450 h 3276600"/>
              <a:gd name="connsiteX20" fmla="*/ 1676400 w 1752600"/>
              <a:gd name="connsiteY20" fmla="*/ 3086100 h 3276600"/>
              <a:gd name="connsiteX21" fmla="*/ 1676400 w 1752600"/>
              <a:gd name="connsiteY21" fmla="*/ 3000375 h 3276600"/>
              <a:gd name="connsiteX22" fmla="*/ 1676400 w 1752600"/>
              <a:gd name="connsiteY22" fmla="*/ 2838450 h 3276600"/>
              <a:gd name="connsiteX23" fmla="*/ 1714500 w 1752600"/>
              <a:gd name="connsiteY23" fmla="*/ 2686050 h 3276600"/>
              <a:gd name="connsiteX24" fmla="*/ 1752600 w 1752600"/>
              <a:gd name="connsiteY24" fmla="*/ 2543175 h 3276600"/>
              <a:gd name="connsiteX25" fmla="*/ 1657350 w 1752600"/>
              <a:gd name="connsiteY25" fmla="*/ 2343150 h 3276600"/>
              <a:gd name="connsiteX26" fmla="*/ 1533525 w 1752600"/>
              <a:gd name="connsiteY26" fmla="*/ 2124075 h 3276600"/>
              <a:gd name="connsiteX27" fmla="*/ 1476375 w 1752600"/>
              <a:gd name="connsiteY27" fmla="*/ 1933575 h 3276600"/>
              <a:gd name="connsiteX28" fmla="*/ 1438275 w 1752600"/>
              <a:gd name="connsiteY28" fmla="*/ 1781175 h 3276600"/>
              <a:gd name="connsiteX29" fmla="*/ 1400175 w 1752600"/>
              <a:gd name="connsiteY29" fmla="*/ 1571625 h 3276600"/>
              <a:gd name="connsiteX30" fmla="*/ 1352550 w 1752600"/>
              <a:gd name="connsiteY30" fmla="*/ 1419225 h 3276600"/>
              <a:gd name="connsiteX31" fmla="*/ 1333500 w 1752600"/>
              <a:gd name="connsiteY31" fmla="*/ 1228725 h 3276600"/>
              <a:gd name="connsiteX32" fmla="*/ 1295400 w 1752600"/>
              <a:gd name="connsiteY32" fmla="*/ 1066800 h 3276600"/>
              <a:gd name="connsiteX33" fmla="*/ 1314450 w 1752600"/>
              <a:gd name="connsiteY33" fmla="*/ 790575 h 3276600"/>
              <a:gd name="connsiteX34" fmla="*/ 1304925 w 1752600"/>
              <a:gd name="connsiteY34" fmla="*/ 438150 h 3276600"/>
              <a:gd name="connsiteX35" fmla="*/ 1304925 w 1752600"/>
              <a:gd name="connsiteY35" fmla="*/ 85725 h 3276600"/>
              <a:gd name="connsiteX36" fmla="*/ 1000125 w 1752600"/>
              <a:gd name="connsiteY36" fmla="*/ 38100 h 3276600"/>
              <a:gd name="connsiteX37" fmla="*/ 695325 w 1752600"/>
              <a:gd name="connsiteY37" fmla="*/ 0 h 3276600"/>
              <a:gd name="connsiteX0" fmla="*/ 695325 w 1752600"/>
              <a:gd name="connsiteY0" fmla="*/ 0 h 3276600"/>
              <a:gd name="connsiteX1" fmla="*/ 695325 w 1752600"/>
              <a:gd name="connsiteY1" fmla="*/ 323850 h 3276600"/>
              <a:gd name="connsiteX2" fmla="*/ 676275 w 1752600"/>
              <a:gd name="connsiteY2" fmla="*/ 904875 h 3276600"/>
              <a:gd name="connsiteX3" fmla="*/ 628650 w 1752600"/>
              <a:gd name="connsiteY3" fmla="*/ 1381125 h 3276600"/>
              <a:gd name="connsiteX4" fmla="*/ 542925 w 1752600"/>
              <a:gd name="connsiteY4" fmla="*/ 1666875 h 3276600"/>
              <a:gd name="connsiteX5" fmla="*/ 400050 w 1752600"/>
              <a:gd name="connsiteY5" fmla="*/ 2076450 h 3276600"/>
              <a:gd name="connsiteX6" fmla="*/ 161925 w 1752600"/>
              <a:gd name="connsiteY6" fmla="*/ 2486025 h 3276600"/>
              <a:gd name="connsiteX7" fmla="*/ 38100 w 1752600"/>
              <a:gd name="connsiteY7" fmla="*/ 2733675 h 3276600"/>
              <a:gd name="connsiteX8" fmla="*/ 0 w 1752600"/>
              <a:gd name="connsiteY8" fmla="*/ 2924175 h 3276600"/>
              <a:gd name="connsiteX9" fmla="*/ 28575 w 1752600"/>
              <a:gd name="connsiteY9" fmla="*/ 3028950 h 3276600"/>
              <a:gd name="connsiteX10" fmla="*/ 171450 w 1752600"/>
              <a:gd name="connsiteY10" fmla="*/ 3057525 h 3276600"/>
              <a:gd name="connsiteX11" fmla="*/ 295275 w 1752600"/>
              <a:gd name="connsiteY11" fmla="*/ 3028950 h 3276600"/>
              <a:gd name="connsiteX12" fmla="*/ 419100 w 1752600"/>
              <a:gd name="connsiteY12" fmla="*/ 3076575 h 3276600"/>
              <a:gd name="connsiteX13" fmla="*/ 535781 w 1752600"/>
              <a:gd name="connsiteY13" fmla="*/ 3024187 h 3276600"/>
              <a:gd name="connsiteX14" fmla="*/ 695325 w 1752600"/>
              <a:gd name="connsiteY14" fmla="*/ 3048000 h 3276600"/>
              <a:gd name="connsiteX15" fmla="*/ 857250 w 1752600"/>
              <a:gd name="connsiteY15" fmla="*/ 3057525 h 3276600"/>
              <a:gd name="connsiteX16" fmla="*/ 1047750 w 1752600"/>
              <a:gd name="connsiteY16" fmla="*/ 3152775 h 3276600"/>
              <a:gd name="connsiteX17" fmla="*/ 1162050 w 1752600"/>
              <a:gd name="connsiteY17" fmla="*/ 3257550 h 3276600"/>
              <a:gd name="connsiteX18" fmla="*/ 1362075 w 1752600"/>
              <a:gd name="connsiteY18" fmla="*/ 3276600 h 3276600"/>
              <a:gd name="connsiteX19" fmla="*/ 1619250 w 1752600"/>
              <a:gd name="connsiteY19" fmla="*/ 3219450 h 3276600"/>
              <a:gd name="connsiteX20" fmla="*/ 1676400 w 1752600"/>
              <a:gd name="connsiteY20" fmla="*/ 3086100 h 3276600"/>
              <a:gd name="connsiteX21" fmla="*/ 1676400 w 1752600"/>
              <a:gd name="connsiteY21" fmla="*/ 3000375 h 3276600"/>
              <a:gd name="connsiteX22" fmla="*/ 1676400 w 1752600"/>
              <a:gd name="connsiteY22" fmla="*/ 2838450 h 3276600"/>
              <a:gd name="connsiteX23" fmla="*/ 1714500 w 1752600"/>
              <a:gd name="connsiteY23" fmla="*/ 2686050 h 3276600"/>
              <a:gd name="connsiteX24" fmla="*/ 1752600 w 1752600"/>
              <a:gd name="connsiteY24" fmla="*/ 2543175 h 3276600"/>
              <a:gd name="connsiteX25" fmla="*/ 1657350 w 1752600"/>
              <a:gd name="connsiteY25" fmla="*/ 2343150 h 3276600"/>
              <a:gd name="connsiteX26" fmla="*/ 1533525 w 1752600"/>
              <a:gd name="connsiteY26" fmla="*/ 2124075 h 3276600"/>
              <a:gd name="connsiteX27" fmla="*/ 1476375 w 1752600"/>
              <a:gd name="connsiteY27" fmla="*/ 1933575 h 3276600"/>
              <a:gd name="connsiteX28" fmla="*/ 1438275 w 1752600"/>
              <a:gd name="connsiteY28" fmla="*/ 1781175 h 3276600"/>
              <a:gd name="connsiteX29" fmla="*/ 1400175 w 1752600"/>
              <a:gd name="connsiteY29" fmla="*/ 1571625 h 3276600"/>
              <a:gd name="connsiteX30" fmla="*/ 1352550 w 1752600"/>
              <a:gd name="connsiteY30" fmla="*/ 1419225 h 3276600"/>
              <a:gd name="connsiteX31" fmla="*/ 1333500 w 1752600"/>
              <a:gd name="connsiteY31" fmla="*/ 1228725 h 3276600"/>
              <a:gd name="connsiteX32" fmla="*/ 1295400 w 1752600"/>
              <a:gd name="connsiteY32" fmla="*/ 1066800 h 3276600"/>
              <a:gd name="connsiteX33" fmla="*/ 1314450 w 1752600"/>
              <a:gd name="connsiteY33" fmla="*/ 790575 h 3276600"/>
              <a:gd name="connsiteX34" fmla="*/ 1304925 w 1752600"/>
              <a:gd name="connsiteY34" fmla="*/ 438150 h 3276600"/>
              <a:gd name="connsiteX35" fmla="*/ 1304925 w 1752600"/>
              <a:gd name="connsiteY35" fmla="*/ 85725 h 3276600"/>
              <a:gd name="connsiteX36" fmla="*/ 1000125 w 1752600"/>
              <a:gd name="connsiteY36" fmla="*/ 38100 h 3276600"/>
              <a:gd name="connsiteX37" fmla="*/ 695325 w 1752600"/>
              <a:gd name="connsiteY37" fmla="*/ 0 h 3276600"/>
              <a:gd name="connsiteX0" fmla="*/ 695325 w 1752600"/>
              <a:gd name="connsiteY0" fmla="*/ 0 h 3276600"/>
              <a:gd name="connsiteX1" fmla="*/ 695325 w 1752600"/>
              <a:gd name="connsiteY1" fmla="*/ 323850 h 3276600"/>
              <a:gd name="connsiteX2" fmla="*/ 676275 w 1752600"/>
              <a:gd name="connsiteY2" fmla="*/ 904875 h 3276600"/>
              <a:gd name="connsiteX3" fmla="*/ 628650 w 1752600"/>
              <a:gd name="connsiteY3" fmla="*/ 1381125 h 3276600"/>
              <a:gd name="connsiteX4" fmla="*/ 542925 w 1752600"/>
              <a:gd name="connsiteY4" fmla="*/ 1666875 h 3276600"/>
              <a:gd name="connsiteX5" fmla="*/ 400050 w 1752600"/>
              <a:gd name="connsiteY5" fmla="*/ 2076450 h 3276600"/>
              <a:gd name="connsiteX6" fmla="*/ 161925 w 1752600"/>
              <a:gd name="connsiteY6" fmla="*/ 2486025 h 3276600"/>
              <a:gd name="connsiteX7" fmla="*/ 38100 w 1752600"/>
              <a:gd name="connsiteY7" fmla="*/ 2733675 h 3276600"/>
              <a:gd name="connsiteX8" fmla="*/ 0 w 1752600"/>
              <a:gd name="connsiteY8" fmla="*/ 2924175 h 3276600"/>
              <a:gd name="connsiteX9" fmla="*/ 28575 w 1752600"/>
              <a:gd name="connsiteY9" fmla="*/ 3028950 h 3276600"/>
              <a:gd name="connsiteX10" fmla="*/ 171450 w 1752600"/>
              <a:gd name="connsiteY10" fmla="*/ 3057525 h 3276600"/>
              <a:gd name="connsiteX11" fmla="*/ 295275 w 1752600"/>
              <a:gd name="connsiteY11" fmla="*/ 3028950 h 3276600"/>
              <a:gd name="connsiteX12" fmla="*/ 421481 w 1752600"/>
              <a:gd name="connsiteY12" fmla="*/ 3031331 h 3276600"/>
              <a:gd name="connsiteX13" fmla="*/ 535781 w 1752600"/>
              <a:gd name="connsiteY13" fmla="*/ 3024187 h 3276600"/>
              <a:gd name="connsiteX14" fmla="*/ 695325 w 1752600"/>
              <a:gd name="connsiteY14" fmla="*/ 3048000 h 3276600"/>
              <a:gd name="connsiteX15" fmla="*/ 857250 w 1752600"/>
              <a:gd name="connsiteY15" fmla="*/ 3057525 h 3276600"/>
              <a:gd name="connsiteX16" fmla="*/ 1047750 w 1752600"/>
              <a:gd name="connsiteY16" fmla="*/ 3152775 h 3276600"/>
              <a:gd name="connsiteX17" fmla="*/ 1162050 w 1752600"/>
              <a:gd name="connsiteY17" fmla="*/ 3257550 h 3276600"/>
              <a:gd name="connsiteX18" fmla="*/ 1362075 w 1752600"/>
              <a:gd name="connsiteY18" fmla="*/ 3276600 h 3276600"/>
              <a:gd name="connsiteX19" fmla="*/ 1619250 w 1752600"/>
              <a:gd name="connsiteY19" fmla="*/ 3219450 h 3276600"/>
              <a:gd name="connsiteX20" fmla="*/ 1676400 w 1752600"/>
              <a:gd name="connsiteY20" fmla="*/ 3086100 h 3276600"/>
              <a:gd name="connsiteX21" fmla="*/ 1676400 w 1752600"/>
              <a:gd name="connsiteY21" fmla="*/ 3000375 h 3276600"/>
              <a:gd name="connsiteX22" fmla="*/ 1676400 w 1752600"/>
              <a:gd name="connsiteY22" fmla="*/ 2838450 h 3276600"/>
              <a:gd name="connsiteX23" fmla="*/ 1714500 w 1752600"/>
              <a:gd name="connsiteY23" fmla="*/ 2686050 h 3276600"/>
              <a:gd name="connsiteX24" fmla="*/ 1752600 w 1752600"/>
              <a:gd name="connsiteY24" fmla="*/ 2543175 h 3276600"/>
              <a:gd name="connsiteX25" fmla="*/ 1657350 w 1752600"/>
              <a:gd name="connsiteY25" fmla="*/ 2343150 h 3276600"/>
              <a:gd name="connsiteX26" fmla="*/ 1533525 w 1752600"/>
              <a:gd name="connsiteY26" fmla="*/ 2124075 h 3276600"/>
              <a:gd name="connsiteX27" fmla="*/ 1476375 w 1752600"/>
              <a:gd name="connsiteY27" fmla="*/ 1933575 h 3276600"/>
              <a:gd name="connsiteX28" fmla="*/ 1438275 w 1752600"/>
              <a:gd name="connsiteY28" fmla="*/ 1781175 h 3276600"/>
              <a:gd name="connsiteX29" fmla="*/ 1400175 w 1752600"/>
              <a:gd name="connsiteY29" fmla="*/ 1571625 h 3276600"/>
              <a:gd name="connsiteX30" fmla="*/ 1352550 w 1752600"/>
              <a:gd name="connsiteY30" fmla="*/ 1419225 h 3276600"/>
              <a:gd name="connsiteX31" fmla="*/ 1333500 w 1752600"/>
              <a:gd name="connsiteY31" fmla="*/ 1228725 h 3276600"/>
              <a:gd name="connsiteX32" fmla="*/ 1295400 w 1752600"/>
              <a:gd name="connsiteY32" fmla="*/ 1066800 h 3276600"/>
              <a:gd name="connsiteX33" fmla="*/ 1314450 w 1752600"/>
              <a:gd name="connsiteY33" fmla="*/ 790575 h 3276600"/>
              <a:gd name="connsiteX34" fmla="*/ 1304925 w 1752600"/>
              <a:gd name="connsiteY34" fmla="*/ 438150 h 3276600"/>
              <a:gd name="connsiteX35" fmla="*/ 1304925 w 1752600"/>
              <a:gd name="connsiteY35" fmla="*/ 85725 h 3276600"/>
              <a:gd name="connsiteX36" fmla="*/ 1000125 w 1752600"/>
              <a:gd name="connsiteY36" fmla="*/ 38100 h 3276600"/>
              <a:gd name="connsiteX37" fmla="*/ 695325 w 1752600"/>
              <a:gd name="connsiteY37" fmla="*/ 0 h 3276600"/>
              <a:gd name="connsiteX0" fmla="*/ 695325 w 1752600"/>
              <a:gd name="connsiteY0" fmla="*/ 0 h 3276600"/>
              <a:gd name="connsiteX1" fmla="*/ 695325 w 1752600"/>
              <a:gd name="connsiteY1" fmla="*/ 323850 h 3276600"/>
              <a:gd name="connsiteX2" fmla="*/ 676275 w 1752600"/>
              <a:gd name="connsiteY2" fmla="*/ 904875 h 3276600"/>
              <a:gd name="connsiteX3" fmla="*/ 628650 w 1752600"/>
              <a:gd name="connsiteY3" fmla="*/ 1381125 h 3276600"/>
              <a:gd name="connsiteX4" fmla="*/ 542925 w 1752600"/>
              <a:gd name="connsiteY4" fmla="*/ 1666875 h 3276600"/>
              <a:gd name="connsiteX5" fmla="*/ 400050 w 1752600"/>
              <a:gd name="connsiteY5" fmla="*/ 2076450 h 3276600"/>
              <a:gd name="connsiteX6" fmla="*/ 161925 w 1752600"/>
              <a:gd name="connsiteY6" fmla="*/ 2486025 h 3276600"/>
              <a:gd name="connsiteX7" fmla="*/ 38100 w 1752600"/>
              <a:gd name="connsiteY7" fmla="*/ 2733675 h 3276600"/>
              <a:gd name="connsiteX8" fmla="*/ 0 w 1752600"/>
              <a:gd name="connsiteY8" fmla="*/ 2924175 h 3276600"/>
              <a:gd name="connsiteX9" fmla="*/ 28575 w 1752600"/>
              <a:gd name="connsiteY9" fmla="*/ 3028950 h 3276600"/>
              <a:gd name="connsiteX10" fmla="*/ 171450 w 1752600"/>
              <a:gd name="connsiteY10" fmla="*/ 3057525 h 3276600"/>
              <a:gd name="connsiteX11" fmla="*/ 295275 w 1752600"/>
              <a:gd name="connsiteY11" fmla="*/ 3028950 h 3276600"/>
              <a:gd name="connsiteX12" fmla="*/ 421481 w 1752600"/>
              <a:gd name="connsiteY12" fmla="*/ 3031331 h 3276600"/>
              <a:gd name="connsiteX13" fmla="*/ 535781 w 1752600"/>
              <a:gd name="connsiteY13" fmla="*/ 3024187 h 3276600"/>
              <a:gd name="connsiteX14" fmla="*/ 700087 w 1752600"/>
              <a:gd name="connsiteY14" fmla="*/ 3017044 h 3276600"/>
              <a:gd name="connsiteX15" fmla="*/ 857250 w 1752600"/>
              <a:gd name="connsiteY15" fmla="*/ 3057525 h 3276600"/>
              <a:gd name="connsiteX16" fmla="*/ 1047750 w 1752600"/>
              <a:gd name="connsiteY16" fmla="*/ 3152775 h 3276600"/>
              <a:gd name="connsiteX17" fmla="*/ 1162050 w 1752600"/>
              <a:gd name="connsiteY17" fmla="*/ 3257550 h 3276600"/>
              <a:gd name="connsiteX18" fmla="*/ 1362075 w 1752600"/>
              <a:gd name="connsiteY18" fmla="*/ 3276600 h 3276600"/>
              <a:gd name="connsiteX19" fmla="*/ 1619250 w 1752600"/>
              <a:gd name="connsiteY19" fmla="*/ 3219450 h 3276600"/>
              <a:gd name="connsiteX20" fmla="*/ 1676400 w 1752600"/>
              <a:gd name="connsiteY20" fmla="*/ 3086100 h 3276600"/>
              <a:gd name="connsiteX21" fmla="*/ 1676400 w 1752600"/>
              <a:gd name="connsiteY21" fmla="*/ 3000375 h 3276600"/>
              <a:gd name="connsiteX22" fmla="*/ 1676400 w 1752600"/>
              <a:gd name="connsiteY22" fmla="*/ 2838450 h 3276600"/>
              <a:gd name="connsiteX23" fmla="*/ 1714500 w 1752600"/>
              <a:gd name="connsiteY23" fmla="*/ 2686050 h 3276600"/>
              <a:gd name="connsiteX24" fmla="*/ 1752600 w 1752600"/>
              <a:gd name="connsiteY24" fmla="*/ 2543175 h 3276600"/>
              <a:gd name="connsiteX25" fmla="*/ 1657350 w 1752600"/>
              <a:gd name="connsiteY25" fmla="*/ 2343150 h 3276600"/>
              <a:gd name="connsiteX26" fmla="*/ 1533525 w 1752600"/>
              <a:gd name="connsiteY26" fmla="*/ 2124075 h 3276600"/>
              <a:gd name="connsiteX27" fmla="*/ 1476375 w 1752600"/>
              <a:gd name="connsiteY27" fmla="*/ 1933575 h 3276600"/>
              <a:gd name="connsiteX28" fmla="*/ 1438275 w 1752600"/>
              <a:gd name="connsiteY28" fmla="*/ 1781175 h 3276600"/>
              <a:gd name="connsiteX29" fmla="*/ 1400175 w 1752600"/>
              <a:gd name="connsiteY29" fmla="*/ 1571625 h 3276600"/>
              <a:gd name="connsiteX30" fmla="*/ 1352550 w 1752600"/>
              <a:gd name="connsiteY30" fmla="*/ 1419225 h 3276600"/>
              <a:gd name="connsiteX31" fmla="*/ 1333500 w 1752600"/>
              <a:gd name="connsiteY31" fmla="*/ 1228725 h 3276600"/>
              <a:gd name="connsiteX32" fmla="*/ 1295400 w 1752600"/>
              <a:gd name="connsiteY32" fmla="*/ 1066800 h 3276600"/>
              <a:gd name="connsiteX33" fmla="*/ 1314450 w 1752600"/>
              <a:gd name="connsiteY33" fmla="*/ 790575 h 3276600"/>
              <a:gd name="connsiteX34" fmla="*/ 1304925 w 1752600"/>
              <a:gd name="connsiteY34" fmla="*/ 438150 h 3276600"/>
              <a:gd name="connsiteX35" fmla="*/ 1304925 w 1752600"/>
              <a:gd name="connsiteY35" fmla="*/ 85725 h 3276600"/>
              <a:gd name="connsiteX36" fmla="*/ 1000125 w 1752600"/>
              <a:gd name="connsiteY36" fmla="*/ 38100 h 3276600"/>
              <a:gd name="connsiteX37" fmla="*/ 695325 w 1752600"/>
              <a:gd name="connsiteY37" fmla="*/ 0 h 3276600"/>
              <a:gd name="connsiteX0" fmla="*/ 695325 w 1752600"/>
              <a:gd name="connsiteY0" fmla="*/ 0 h 3276600"/>
              <a:gd name="connsiteX1" fmla="*/ 695325 w 1752600"/>
              <a:gd name="connsiteY1" fmla="*/ 323850 h 3276600"/>
              <a:gd name="connsiteX2" fmla="*/ 676275 w 1752600"/>
              <a:gd name="connsiteY2" fmla="*/ 904875 h 3276600"/>
              <a:gd name="connsiteX3" fmla="*/ 628650 w 1752600"/>
              <a:gd name="connsiteY3" fmla="*/ 1381125 h 3276600"/>
              <a:gd name="connsiteX4" fmla="*/ 542925 w 1752600"/>
              <a:gd name="connsiteY4" fmla="*/ 1666875 h 3276600"/>
              <a:gd name="connsiteX5" fmla="*/ 400050 w 1752600"/>
              <a:gd name="connsiteY5" fmla="*/ 2076450 h 3276600"/>
              <a:gd name="connsiteX6" fmla="*/ 161925 w 1752600"/>
              <a:gd name="connsiteY6" fmla="*/ 2486025 h 3276600"/>
              <a:gd name="connsiteX7" fmla="*/ 38100 w 1752600"/>
              <a:gd name="connsiteY7" fmla="*/ 2733675 h 3276600"/>
              <a:gd name="connsiteX8" fmla="*/ 0 w 1752600"/>
              <a:gd name="connsiteY8" fmla="*/ 2924175 h 3276600"/>
              <a:gd name="connsiteX9" fmla="*/ 28575 w 1752600"/>
              <a:gd name="connsiteY9" fmla="*/ 3028950 h 3276600"/>
              <a:gd name="connsiteX10" fmla="*/ 171450 w 1752600"/>
              <a:gd name="connsiteY10" fmla="*/ 3057525 h 3276600"/>
              <a:gd name="connsiteX11" fmla="*/ 295275 w 1752600"/>
              <a:gd name="connsiteY11" fmla="*/ 3028950 h 3276600"/>
              <a:gd name="connsiteX12" fmla="*/ 421481 w 1752600"/>
              <a:gd name="connsiteY12" fmla="*/ 3031331 h 3276600"/>
              <a:gd name="connsiteX13" fmla="*/ 535781 w 1752600"/>
              <a:gd name="connsiteY13" fmla="*/ 3024187 h 3276600"/>
              <a:gd name="connsiteX14" fmla="*/ 700087 w 1752600"/>
              <a:gd name="connsiteY14" fmla="*/ 3017044 h 3276600"/>
              <a:gd name="connsiteX15" fmla="*/ 857250 w 1752600"/>
              <a:gd name="connsiteY15" fmla="*/ 3057525 h 3276600"/>
              <a:gd name="connsiteX16" fmla="*/ 1047750 w 1752600"/>
              <a:gd name="connsiteY16" fmla="*/ 3152775 h 3276600"/>
              <a:gd name="connsiteX17" fmla="*/ 1162050 w 1752600"/>
              <a:gd name="connsiteY17" fmla="*/ 3257550 h 3276600"/>
              <a:gd name="connsiteX18" fmla="*/ 1362075 w 1752600"/>
              <a:gd name="connsiteY18" fmla="*/ 3276600 h 3276600"/>
              <a:gd name="connsiteX19" fmla="*/ 1619250 w 1752600"/>
              <a:gd name="connsiteY19" fmla="*/ 3219450 h 3276600"/>
              <a:gd name="connsiteX20" fmla="*/ 1676400 w 1752600"/>
              <a:gd name="connsiteY20" fmla="*/ 3086100 h 3276600"/>
              <a:gd name="connsiteX21" fmla="*/ 1676400 w 1752600"/>
              <a:gd name="connsiteY21" fmla="*/ 3000375 h 3276600"/>
              <a:gd name="connsiteX22" fmla="*/ 1676400 w 1752600"/>
              <a:gd name="connsiteY22" fmla="*/ 2838450 h 3276600"/>
              <a:gd name="connsiteX23" fmla="*/ 1714500 w 1752600"/>
              <a:gd name="connsiteY23" fmla="*/ 2686050 h 3276600"/>
              <a:gd name="connsiteX24" fmla="*/ 1752600 w 1752600"/>
              <a:gd name="connsiteY24" fmla="*/ 2543175 h 3276600"/>
              <a:gd name="connsiteX25" fmla="*/ 1657350 w 1752600"/>
              <a:gd name="connsiteY25" fmla="*/ 2343150 h 3276600"/>
              <a:gd name="connsiteX26" fmla="*/ 1533525 w 1752600"/>
              <a:gd name="connsiteY26" fmla="*/ 2124075 h 3276600"/>
              <a:gd name="connsiteX27" fmla="*/ 1476375 w 1752600"/>
              <a:gd name="connsiteY27" fmla="*/ 1933575 h 3276600"/>
              <a:gd name="connsiteX28" fmla="*/ 1438275 w 1752600"/>
              <a:gd name="connsiteY28" fmla="*/ 1781175 h 3276600"/>
              <a:gd name="connsiteX29" fmla="*/ 1400175 w 1752600"/>
              <a:gd name="connsiteY29" fmla="*/ 1571625 h 3276600"/>
              <a:gd name="connsiteX30" fmla="*/ 1352550 w 1752600"/>
              <a:gd name="connsiteY30" fmla="*/ 1419225 h 3276600"/>
              <a:gd name="connsiteX31" fmla="*/ 1333500 w 1752600"/>
              <a:gd name="connsiteY31" fmla="*/ 1228725 h 3276600"/>
              <a:gd name="connsiteX32" fmla="*/ 1295400 w 1752600"/>
              <a:gd name="connsiteY32" fmla="*/ 1066800 h 3276600"/>
              <a:gd name="connsiteX33" fmla="*/ 1314450 w 1752600"/>
              <a:gd name="connsiteY33" fmla="*/ 790575 h 3276600"/>
              <a:gd name="connsiteX34" fmla="*/ 1304925 w 1752600"/>
              <a:gd name="connsiteY34" fmla="*/ 438150 h 3276600"/>
              <a:gd name="connsiteX35" fmla="*/ 1304925 w 1752600"/>
              <a:gd name="connsiteY35" fmla="*/ 85725 h 3276600"/>
              <a:gd name="connsiteX36" fmla="*/ 1000125 w 1752600"/>
              <a:gd name="connsiteY36" fmla="*/ 38100 h 3276600"/>
              <a:gd name="connsiteX37" fmla="*/ 695325 w 1752600"/>
              <a:gd name="connsiteY37" fmla="*/ 0 h 3276600"/>
              <a:gd name="connsiteX0" fmla="*/ 695325 w 1752600"/>
              <a:gd name="connsiteY0" fmla="*/ 0 h 3276600"/>
              <a:gd name="connsiteX1" fmla="*/ 695325 w 1752600"/>
              <a:gd name="connsiteY1" fmla="*/ 323850 h 3276600"/>
              <a:gd name="connsiteX2" fmla="*/ 676275 w 1752600"/>
              <a:gd name="connsiteY2" fmla="*/ 904875 h 3276600"/>
              <a:gd name="connsiteX3" fmla="*/ 628650 w 1752600"/>
              <a:gd name="connsiteY3" fmla="*/ 1381125 h 3276600"/>
              <a:gd name="connsiteX4" fmla="*/ 542925 w 1752600"/>
              <a:gd name="connsiteY4" fmla="*/ 1666875 h 3276600"/>
              <a:gd name="connsiteX5" fmla="*/ 400050 w 1752600"/>
              <a:gd name="connsiteY5" fmla="*/ 2076450 h 3276600"/>
              <a:gd name="connsiteX6" fmla="*/ 161925 w 1752600"/>
              <a:gd name="connsiteY6" fmla="*/ 2486025 h 3276600"/>
              <a:gd name="connsiteX7" fmla="*/ 38100 w 1752600"/>
              <a:gd name="connsiteY7" fmla="*/ 2733675 h 3276600"/>
              <a:gd name="connsiteX8" fmla="*/ 0 w 1752600"/>
              <a:gd name="connsiteY8" fmla="*/ 2924175 h 3276600"/>
              <a:gd name="connsiteX9" fmla="*/ 28575 w 1752600"/>
              <a:gd name="connsiteY9" fmla="*/ 3028950 h 3276600"/>
              <a:gd name="connsiteX10" fmla="*/ 171450 w 1752600"/>
              <a:gd name="connsiteY10" fmla="*/ 3057525 h 3276600"/>
              <a:gd name="connsiteX11" fmla="*/ 295275 w 1752600"/>
              <a:gd name="connsiteY11" fmla="*/ 3028950 h 3276600"/>
              <a:gd name="connsiteX12" fmla="*/ 421481 w 1752600"/>
              <a:gd name="connsiteY12" fmla="*/ 3031331 h 3276600"/>
              <a:gd name="connsiteX13" fmla="*/ 535781 w 1752600"/>
              <a:gd name="connsiteY13" fmla="*/ 3024187 h 3276600"/>
              <a:gd name="connsiteX14" fmla="*/ 700087 w 1752600"/>
              <a:gd name="connsiteY14" fmla="*/ 3017044 h 3276600"/>
              <a:gd name="connsiteX15" fmla="*/ 857250 w 1752600"/>
              <a:gd name="connsiteY15" fmla="*/ 3057525 h 3276600"/>
              <a:gd name="connsiteX16" fmla="*/ 1047750 w 1752600"/>
              <a:gd name="connsiteY16" fmla="*/ 3152775 h 3276600"/>
              <a:gd name="connsiteX17" fmla="*/ 1162050 w 1752600"/>
              <a:gd name="connsiteY17" fmla="*/ 3257550 h 3276600"/>
              <a:gd name="connsiteX18" fmla="*/ 1362075 w 1752600"/>
              <a:gd name="connsiteY18" fmla="*/ 3276600 h 3276600"/>
              <a:gd name="connsiteX19" fmla="*/ 1619250 w 1752600"/>
              <a:gd name="connsiteY19" fmla="*/ 3219450 h 3276600"/>
              <a:gd name="connsiteX20" fmla="*/ 1676400 w 1752600"/>
              <a:gd name="connsiteY20" fmla="*/ 3086100 h 3276600"/>
              <a:gd name="connsiteX21" fmla="*/ 1676400 w 1752600"/>
              <a:gd name="connsiteY21" fmla="*/ 3000375 h 3276600"/>
              <a:gd name="connsiteX22" fmla="*/ 1676400 w 1752600"/>
              <a:gd name="connsiteY22" fmla="*/ 2838450 h 3276600"/>
              <a:gd name="connsiteX23" fmla="*/ 1714500 w 1752600"/>
              <a:gd name="connsiteY23" fmla="*/ 2686050 h 3276600"/>
              <a:gd name="connsiteX24" fmla="*/ 1752600 w 1752600"/>
              <a:gd name="connsiteY24" fmla="*/ 2543175 h 3276600"/>
              <a:gd name="connsiteX25" fmla="*/ 1657350 w 1752600"/>
              <a:gd name="connsiteY25" fmla="*/ 2343150 h 3276600"/>
              <a:gd name="connsiteX26" fmla="*/ 1533525 w 1752600"/>
              <a:gd name="connsiteY26" fmla="*/ 2124075 h 3276600"/>
              <a:gd name="connsiteX27" fmla="*/ 1476375 w 1752600"/>
              <a:gd name="connsiteY27" fmla="*/ 1933575 h 3276600"/>
              <a:gd name="connsiteX28" fmla="*/ 1438275 w 1752600"/>
              <a:gd name="connsiteY28" fmla="*/ 1781175 h 3276600"/>
              <a:gd name="connsiteX29" fmla="*/ 1400175 w 1752600"/>
              <a:gd name="connsiteY29" fmla="*/ 1571625 h 3276600"/>
              <a:gd name="connsiteX30" fmla="*/ 1352550 w 1752600"/>
              <a:gd name="connsiteY30" fmla="*/ 1419225 h 3276600"/>
              <a:gd name="connsiteX31" fmla="*/ 1333500 w 1752600"/>
              <a:gd name="connsiteY31" fmla="*/ 1228725 h 3276600"/>
              <a:gd name="connsiteX32" fmla="*/ 1295400 w 1752600"/>
              <a:gd name="connsiteY32" fmla="*/ 1066800 h 3276600"/>
              <a:gd name="connsiteX33" fmla="*/ 1314450 w 1752600"/>
              <a:gd name="connsiteY33" fmla="*/ 790575 h 3276600"/>
              <a:gd name="connsiteX34" fmla="*/ 1304925 w 1752600"/>
              <a:gd name="connsiteY34" fmla="*/ 438150 h 3276600"/>
              <a:gd name="connsiteX35" fmla="*/ 1304925 w 1752600"/>
              <a:gd name="connsiteY35" fmla="*/ 85725 h 3276600"/>
              <a:gd name="connsiteX36" fmla="*/ 1000125 w 1752600"/>
              <a:gd name="connsiteY36" fmla="*/ 38100 h 3276600"/>
              <a:gd name="connsiteX37" fmla="*/ 695325 w 1752600"/>
              <a:gd name="connsiteY37" fmla="*/ 0 h 3276600"/>
              <a:gd name="connsiteX0" fmla="*/ 695325 w 1752600"/>
              <a:gd name="connsiteY0" fmla="*/ 0 h 3276600"/>
              <a:gd name="connsiteX1" fmla="*/ 695325 w 1752600"/>
              <a:gd name="connsiteY1" fmla="*/ 323850 h 3276600"/>
              <a:gd name="connsiteX2" fmla="*/ 676275 w 1752600"/>
              <a:gd name="connsiteY2" fmla="*/ 904875 h 3276600"/>
              <a:gd name="connsiteX3" fmla="*/ 628650 w 1752600"/>
              <a:gd name="connsiteY3" fmla="*/ 1381125 h 3276600"/>
              <a:gd name="connsiteX4" fmla="*/ 542925 w 1752600"/>
              <a:gd name="connsiteY4" fmla="*/ 1666875 h 3276600"/>
              <a:gd name="connsiteX5" fmla="*/ 400050 w 1752600"/>
              <a:gd name="connsiteY5" fmla="*/ 2076450 h 3276600"/>
              <a:gd name="connsiteX6" fmla="*/ 161925 w 1752600"/>
              <a:gd name="connsiteY6" fmla="*/ 2486025 h 3276600"/>
              <a:gd name="connsiteX7" fmla="*/ 38100 w 1752600"/>
              <a:gd name="connsiteY7" fmla="*/ 2733675 h 3276600"/>
              <a:gd name="connsiteX8" fmla="*/ 0 w 1752600"/>
              <a:gd name="connsiteY8" fmla="*/ 2924175 h 3276600"/>
              <a:gd name="connsiteX9" fmla="*/ 28575 w 1752600"/>
              <a:gd name="connsiteY9" fmla="*/ 3028950 h 3276600"/>
              <a:gd name="connsiteX10" fmla="*/ 171450 w 1752600"/>
              <a:gd name="connsiteY10" fmla="*/ 3057525 h 3276600"/>
              <a:gd name="connsiteX11" fmla="*/ 295275 w 1752600"/>
              <a:gd name="connsiteY11" fmla="*/ 3028950 h 3276600"/>
              <a:gd name="connsiteX12" fmla="*/ 421481 w 1752600"/>
              <a:gd name="connsiteY12" fmla="*/ 3031331 h 3276600"/>
              <a:gd name="connsiteX13" fmla="*/ 535781 w 1752600"/>
              <a:gd name="connsiteY13" fmla="*/ 3024187 h 3276600"/>
              <a:gd name="connsiteX14" fmla="*/ 700087 w 1752600"/>
              <a:gd name="connsiteY14" fmla="*/ 3017044 h 3276600"/>
              <a:gd name="connsiteX15" fmla="*/ 857250 w 1752600"/>
              <a:gd name="connsiteY15" fmla="*/ 3057525 h 3276600"/>
              <a:gd name="connsiteX16" fmla="*/ 1047750 w 1752600"/>
              <a:gd name="connsiteY16" fmla="*/ 3152775 h 3276600"/>
              <a:gd name="connsiteX17" fmla="*/ 1162050 w 1752600"/>
              <a:gd name="connsiteY17" fmla="*/ 3257550 h 3276600"/>
              <a:gd name="connsiteX18" fmla="*/ 1362075 w 1752600"/>
              <a:gd name="connsiteY18" fmla="*/ 3276600 h 3276600"/>
              <a:gd name="connsiteX19" fmla="*/ 1619250 w 1752600"/>
              <a:gd name="connsiteY19" fmla="*/ 3219450 h 3276600"/>
              <a:gd name="connsiteX20" fmla="*/ 1676400 w 1752600"/>
              <a:gd name="connsiteY20" fmla="*/ 3086100 h 3276600"/>
              <a:gd name="connsiteX21" fmla="*/ 1676400 w 1752600"/>
              <a:gd name="connsiteY21" fmla="*/ 3000375 h 3276600"/>
              <a:gd name="connsiteX22" fmla="*/ 1676400 w 1752600"/>
              <a:gd name="connsiteY22" fmla="*/ 2838450 h 3276600"/>
              <a:gd name="connsiteX23" fmla="*/ 1714500 w 1752600"/>
              <a:gd name="connsiteY23" fmla="*/ 2686050 h 3276600"/>
              <a:gd name="connsiteX24" fmla="*/ 1752600 w 1752600"/>
              <a:gd name="connsiteY24" fmla="*/ 2543175 h 3276600"/>
              <a:gd name="connsiteX25" fmla="*/ 1657350 w 1752600"/>
              <a:gd name="connsiteY25" fmla="*/ 2343150 h 3276600"/>
              <a:gd name="connsiteX26" fmla="*/ 1533525 w 1752600"/>
              <a:gd name="connsiteY26" fmla="*/ 2124075 h 3276600"/>
              <a:gd name="connsiteX27" fmla="*/ 1476375 w 1752600"/>
              <a:gd name="connsiteY27" fmla="*/ 1933575 h 3276600"/>
              <a:gd name="connsiteX28" fmla="*/ 1438275 w 1752600"/>
              <a:gd name="connsiteY28" fmla="*/ 1781175 h 3276600"/>
              <a:gd name="connsiteX29" fmla="*/ 1400175 w 1752600"/>
              <a:gd name="connsiteY29" fmla="*/ 1571625 h 3276600"/>
              <a:gd name="connsiteX30" fmla="*/ 1352550 w 1752600"/>
              <a:gd name="connsiteY30" fmla="*/ 1419225 h 3276600"/>
              <a:gd name="connsiteX31" fmla="*/ 1333500 w 1752600"/>
              <a:gd name="connsiteY31" fmla="*/ 1228725 h 3276600"/>
              <a:gd name="connsiteX32" fmla="*/ 1295400 w 1752600"/>
              <a:gd name="connsiteY32" fmla="*/ 1066800 h 3276600"/>
              <a:gd name="connsiteX33" fmla="*/ 1314450 w 1752600"/>
              <a:gd name="connsiteY33" fmla="*/ 790575 h 3276600"/>
              <a:gd name="connsiteX34" fmla="*/ 1304925 w 1752600"/>
              <a:gd name="connsiteY34" fmla="*/ 438150 h 3276600"/>
              <a:gd name="connsiteX35" fmla="*/ 1304925 w 1752600"/>
              <a:gd name="connsiteY35" fmla="*/ 85725 h 3276600"/>
              <a:gd name="connsiteX36" fmla="*/ 1000125 w 1752600"/>
              <a:gd name="connsiteY36" fmla="*/ 38100 h 3276600"/>
              <a:gd name="connsiteX37" fmla="*/ 695325 w 1752600"/>
              <a:gd name="connsiteY37" fmla="*/ 0 h 3276600"/>
              <a:gd name="connsiteX0" fmla="*/ 695325 w 1752600"/>
              <a:gd name="connsiteY0" fmla="*/ 0 h 3276600"/>
              <a:gd name="connsiteX1" fmla="*/ 695325 w 1752600"/>
              <a:gd name="connsiteY1" fmla="*/ 323850 h 3276600"/>
              <a:gd name="connsiteX2" fmla="*/ 676275 w 1752600"/>
              <a:gd name="connsiteY2" fmla="*/ 904875 h 3276600"/>
              <a:gd name="connsiteX3" fmla="*/ 628650 w 1752600"/>
              <a:gd name="connsiteY3" fmla="*/ 1381125 h 3276600"/>
              <a:gd name="connsiteX4" fmla="*/ 542925 w 1752600"/>
              <a:gd name="connsiteY4" fmla="*/ 1666875 h 3276600"/>
              <a:gd name="connsiteX5" fmla="*/ 400050 w 1752600"/>
              <a:gd name="connsiteY5" fmla="*/ 2076450 h 3276600"/>
              <a:gd name="connsiteX6" fmla="*/ 161925 w 1752600"/>
              <a:gd name="connsiteY6" fmla="*/ 2486025 h 3276600"/>
              <a:gd name="connsiteX7" fmla="*/ 38100 w 1752600"/>
              <a:gd name="connsiteY7" fmla="*/ 2733675 h 3276600"/>
              <a:gd name="connsiteX8" fmla="*/ 0 w 1752600"/>
              <a:gd name="connsiteY8" fmla="*/ 2924175 h 3276600"/>
              <a:gd name="connsiteX9" fmla="*/ 28575 w 1752600"/>
              <a:gd name="connsiteY9" fmla="*/ 3028950 h 3276600"/>
              <a:gd name="connsiteX10" fmla="*/ 171450 w 1752600"/>
              <a:gd name="connsiteY10" fmla="*/ 3057525 h 3276600"/>
              <a:gd name="connsiteX11" fmla="*/ 295275 w 1752600"/>
              <a:gd name="connsiteY11" fmla="*/ 3028950 h 3276600"/>
              <a:gd name="connsiteX12" fmla="*/ 421481 w 1752600"/>
              <a:gd name="connsiteY12" fmla="*/ 3031331 h 3276600"/>
              <a:gd name="connsiteX13" fmla="*/ 535781 w 1752600"/>
              <a:gd name="connsiteY13" fmla="*/ 3024187 h 3276600"/>
              <a:gd name="connsiteX14" fmla="*/ 700087 w 1752600"/>
              <a:gd name="connsiteY14" fmla="*/ 3017044 h 3276600"/>
              <a:gd name="connsiteX15" fmla="*/ 857250 w 1752600"/>
              <a:gd name="connsiteY15" fmla="*/ 3057525 h 3276600"/>
              <a:gd name="connsiteX16" fmla="*/ 1047750 w 1752600"/>
              <a:gd name="connsiteY16" fmla="*/ 3152775 h 3276600"/>
              <a:gd name="connsiteX17" fmla="*/ 1162050 w 1752600"/>
              <a:gd name="connsiteY17" fmla="*/ 3257550 h 3276600"/>
              <a:gd name="connsiteX18" fmla="*/ 1362075 w 1752600"/>
              <a:gd name="connsiteY18" fmla="*/ 3276600 h 3276600"/>
              <a:gd name="connsiteX19" fmla="*/ 1619250 w 1752600"/>
              <a:gd name="connsiteY19" fmla="*/ 3219450 h 3276600"/>
              <a:gd name="connsiteX20" fmla="*/ 1676400 w 1752600"/>
              <a:gd name="connsiteY20" fmla="*/ 3086100 h 3276600"/>
              <a:gd name="connsiteX21" fmla="*/ 1676400 w 1752600"/>
              <a:gd name="connsiteY21" fmla="*/ 3000375 h 3276600"/>
              <a:gd name="connsiteX22" fmla="*/ 1676400 w 1752600"/>
              <a:gd name="connsiteY22" fmla="*/ 2838450 h 3276600"/>
              <a:gd name="connsiteX23" fmla="*/ 1714500 w 1752600"/>
              <a:gd name="connsiteY23" fmla="*/ 2686050 h 3276600"/>
              <a:gd name="connsiteX24" fmla="*/ 1752600 w 1752600"/>
              <a:gd name="connsiteY24" fmla="*/ 2543175 h 3276600"/>
              <a:gd name="connsiteX25" fmla="*/ 1657350 w 1752600"/>
              <a:gd name="connsiteY25" fmla="*/ 2343150 h 3276600"/>
              <a:gd name="connsiteX26" fmla="*/ 1533525 w 1752600"/>
              <a:gd name="connsiteY26" fmla="*/ 2124075 h 3276600"/>
              <a:gd name="connsiteX27" fmla="*/ 1476375 w 1752600"/>
              <a:gd name="connsiteY27" fmla="*/ 1933575 h 3276600"/>
              <a:gd name="connsiteX28" fmla="*/ 1438275 w 1752600"/>
              <a:gd name="connsiteY28" fmla="*/ 1781175 h 3276600"/>
              <a:gd name="connsiteX29" fmla="*/ 1400175 w 1752600"/>
              <a:gd name="connsiteY29" fmla="*/ 1571625 h 3276600"/>
              <a:gd name="connsiteX30" fmla="*/ 1352550 w 1752600"/>
              <a:gd name="connsiteY30" fmla="*/ 1419225 h 3276600"/>
              <a:gd name="connsiteX31" fmla="*/ 1333500 w 1752600"/>
              <a:gd name="connsiteY31" fmla="*/ 1228725 h 3276600"/>
              <a:gd name="connsiteX32" fmla="*/ 1295400 w 1752600"/>
              <a:gd name="connsiteY32" fmla="*/ 1066800 h 3276600"/>
              <a:gd name="connsiteX33" fmla="*/ 1314450 w 1752600"/>
              <a:gd name="connsiteY33" fmla="*/ 790575 h 3276600"/>
              <a:gd name="connsiteX34" fmla="*/ 1304925 w 1752600"/>
              <a:gd name="connsiteY34" fmla="*/ 438150 h 3276600"/>
              <a:gd name="connsiteX35" fmla="*/ 1304925 w 1752600"/>
              <a:gd name="connsiteY35" fmla="*/ 85725 h 3276600"/>
              <a:gd name="connsiteX36" fmla="*/ 1000125 w 1752600"/>
              <a:gd name="connsiteY36" fmla="*/ 38100 h 3276600"/>
              <a:gd name="connsiteX37" fmla="*/ 695325 w 1752600"/>
              <a:gd name="connsiteY37" fmla="*/ 0 h 3276600"/>
              <a:gd name="connsiteX0" fmla="*/ 695325 w 1752600"/>
              <a:gd name="connsiteY0" fmla="*/ 0 h 3276600"/>
              <a:gd name="connsiteX1" fmla="*/ 695325 w 1752600"/>
              <a:gd name="connsiteY1" fmla="*/ 323850 h 3276600"/>
              <a:gd name="connsiteX2" fmla="*/ 676275 w 1752600"/>
              <a:gd name="connsiteY2" fmla="*/ 904875 h 3276600"/>
              <a:gd name="connsiteX3" fmla="*/ 628650 w 1752600"/>
              <a:gd name="connsiteY3" fmla="*/ 1381125 h 3276600"/>
              <a:gd name="connsiteX4" fmla="*/ 542925 w 1752600"/>
              <a:gd name="connsiteY4" fmla="*/ 1666875 h 3276600"/>
              <a:gd name="connsiteX5" fmla="*/ 400050 w 1752600"/>
              <a:gd name="connsiteY5" fmla="*/ 2076450 h 3276600"/>
              <a:gd name="connsiteX6" fmla="*/ 161925 w 1752600"/>
              <a:gd name="connsiteY6" fmla="*/ 2486025 h 3276600"/>
              <a:gd name="connsiteX7" fmla="*/ 38100 w 1752600"/>
              <a:gd name="connsiteY7" fmla="*/ 2733675 h 3276600"/>
              <a:gd name="connsiteX8" fmla="*/ 0 w 1752600"/>
              <a:gd name="connsiteY8" fmla="*/ 2924175 h 3276600"/>
              <a:gd name="connsiteX9" fmla="*/ 28575 w 1752600"/>
              <a:gd name="connsiteY9" fmla="*/ 3028950 h 3276600"/>
              <a:gd name="connsiteX10" fmla="*/ 171450 w 1752600"/>
              <a:gd name="connsiteY10" fmla="*/ 3057525 h 3276600"/>
              <a:gd name="connsiteX11" fmla="*/ 295275 w 1752600"/>
              <a:gd name="connsiteY11" fmla="*/ 3028950 h 3276600"/>
              <a:gd name="connsiteX12" fmla="*/ 421481 w 1752600"/>
              <a:gd name="connsiteY12" fmla="*/ 3031331 h 3276600"/>
              <a:gd name="connsiteX13" fmla="*/ 535781 w 1752600"/>
              <a:gd name="connsiteY13" fmla="*/ 3024187 h 3276600"/>
              <a:gd name="connsiteX14" fmla="*/ 700087 w 1752600"/>
              <a:gd name="connsiteY14" fmla="*/ 3017044 h 3276600"/>
              <a:gd name="connsiteX15" fmla="*/ 857250 w 1752600"/>
              <a:gd name="connsiteY15" fmla="*/ 3057525 h 3276600"/>
              <a:gd name="connsiteX16" fmla="*/ 1047750 w 1752600"/>
              <a:gd name="connsiteY16" fmla="*/ 3152775 h 3276600"/>
              <a:gd name="connsiteX17" fmla="*/ 1162050 w 1752600"/>
              <a:gd name="connsiteY17" fmla="*/ 3257550 h 3276600"/>
              <a:gd name="connsiteX18" fmla="*/ 1362075 w 1752600"/>
              <a:gd name="connsiteY18" fmla="*/ 3276600 h 3276600"/>
              <a:gd name="connsiteX19" fmla="*/ 1619250 w 1752600"/>
              <a:gd name="connsiteY19" fmla="*/ 3219450 h 3276600"/>
              <a:gd name="connsiteX20" fmla="*/ 1676400 w 1752600"/>
              <a:gd name="connsiteY20" fmla="*/ 3086100 h 3276600"/>
              <a:gd name="connsiteX21" fmla="*/ 1676400 w 1752600"/>
              <a:gd name="connsiteY21" fmla="*/ 3000375 h 3276600"/>
              <a:gd name="connsiteX22" fmla="*/ 1676400 w 1752600"/>
              <a:gd name="connsiteY22" fmla="*/ 2838450 h 3276600"/>
              <a:gd name="connsiteX23" fmla="*/ 1714500 w 1752600"/>
              <a:gd name="connsiteY23" fmla="*/ 2686050 h 3276600"/>
              <a:gd name="connsiteX24" fmla="*/ 1752600 w 1752600"/>
              <a:gd name="connsiteY24" fmla="*/ 2543175 h 3276600"/>
              <a:gd name="connsiteX25" fmla="*/ 1657350 w 1752600"/>
              <a:gd name="connsiteY25" fmla="*/ 2343150 h 3276600"/>
              <a:gd name="connsiteX26" fmla="*/ 1533525 w 1752600"/>
              <a:gd name="connsiteY26" fmla="*/ 2124075 h 3276600"/>
              <a:gd name="connsiteX27" fmla="*/ 1476375 w 1752600"/>
              <a:gd name="connsiteY27" fmla="*/ 1933575 h 3276600"/>
              <a:gd name="connsiteX28" fmla="*/ 1438275 w 1752600"/>
              <a:gd name="connsiteY28" fmla="*/ 1781175 h 3276600"/>
              <a:gd name="connsiteX29" fmla="*/ 1400175 w 1752600"/>
              <a:gd name="connsiteY29" fmla="*/ 1571625 h 3276600"/>
              <a:gd name="connsiteX30" fmla="*/ 1352550 w 1752600"/>
              <a:gd name="connsiteY30" fmla="*/ 1419225 h 3276600"/>
              <a:gd name="connsiteX31" fmla="*/ 1333500 w 1752600"/>
              <a:gd name="connsiteY31" fmla="*/ 1228725 h 3276600"/>
              <a:gd name="connsiteX32" fmla="*/ 1295400 w 1752600"/>
              <a:gd name="connsiteY32" fmla="*/ 1066800 h 3276600"/>
              <a:gd name="connsiteX33" fmla="*/ 1314450 w 1752600"/>
              <a:gd name="connsiteY33" fmla="*/ 790575 h 3276600"/>
              <a:gd name="connsiteX34" fmla="*/ 1304925 w 1752600"/>
              <a:gd name="connsiteY34" fmla="*/ 438150 h 3276600"/>
              <a:gd name="connsiteX35" fmla="*/ 1304925 w 1752600"/>
              <a:gd name="connsiteY35" fmla="*/ 85725 h 3276600"/>
              <a:gd name="connsiteX36" fmla="*/ 1000125 w 1752600"/>
              <a:gd name="connsiteY36" fmla="*/ 38100 h 3276600"/>
              <a:gd name="connsiteX37" fmla="*/ 695325 w 1752600"/>
              <a:gd name="connsiteY37" fmla="*/ 0 h 3276600"/>
              <a:gd name="connsiteX0" fmla="*/ 695325 w 1752600"/>
              <a:gd name="connsiteY0" fmla="*/ 0 h 3276600"/>
              <a:gd name="connsiteX1" fmla="*/ 695325 w 1752600"/>
              <a:gd name="connsiteY1" fmla="*/ 323850 h 3276600"/>
              <a:gd name="connsiteX2" fmla="*/ 676275 w 1752600"/>
              <a:gd name="connsiteY2" fmla="*/ 904875 h 3276600"/>
              <a:gd name="connsiteX3" fmla="*/ 628650 w 1752600"/>
              <a:gd name="connsiteY3" fmla="*/ 1381125 h 3276600"/>
              <a:gd name="connsiteX4" fmla="*/ 542925 w 1752600"/>
              <a:gd name="connsiteY4" fmla="*/ 1666875 h 3276600"/>
              <a:gd name="connsiteX5" fmla="*/ 400050 w 1752600"/>
              <a:gd name="connsiteY5" fmla="*/ 2076450 h 3276600"/>
              <a:gd name="connsiteX6" fmla="*/ 161925 w 1752600"/>
              <a:gd name="connsiteY6" fmla="*/ 2486025 h 3276600"/>
              <a:gd name="connsiteX7" fmla="*/ 38100 w 1752600"/>
              <a:gd name="connsiteY7" fmla="*/ 2733675 h 3276600"/>
              <a:gd name="connsiteX8" fmla="*/ 0 w 1752600"/>
              <a:gd name="connsiteY8" fmla="*/ 2924175 h 3276600"/>
              <a:gd name="connsiteX9" fmla="*/ 28575 w 1752600"/>
              <a:gd name="connsiteY9" fmla="*/ 3028950 h 3276600"/>
              <a:gd name="connsiteX10" fmla="*/ 171450 w 1752600"/>
              <a:gd name="connsiteY10" fmla="*/ 3057525 h 3276600"/>
              <a:gd name="connsiteX11" fmla="*/ 295275 w 1752600"/>
              <a:gd name="connsiteY11" fmla="*/ 3028950 h 3276600"/>
              <a:gd name="connsiteX12" fmla="*/ 421481 w 1752600"/>
              <a:gd name="connsiteY12" fmla="*/ 3031331 h 3276600"/>
              <a:gd name="connsiteX13" fmla="*/ 535781 w 1752600"/>
              <a:gd name="connsiteY13" fmla="*/ 3024187 h 3276600"/>
              <a:gd name="connsiteX14" fmla="*/ 700087 w 1752600"/>
              <a:gd name="connsiteY14" fmla="*/ 3017044 h 3276600"/>
              <a:gd name="connsiteX15" fmla="*/ 857250 w 1752600"/>
              <a:gd name="connsiteY15" fmla="*/ 3057525 h 3276600"/>
              <a:gd name="connsiteX16" fmla="*/ 1047750 w 1752600"/>
              <a:gd name="connsiteY16" fmla="*/ 3152775 h 3276600"/>
              <a:gd name="connsiteX17" fmla="*/ 1162050 w 1752600"/>
              <a:gd name="connsiteY17" fmla="*/ 3257550 h 3276600"/>
              <a:gd name="connsiteX18" fmla="*/ 1362075 w 1752600"/>
              <a:gd name="connsiteY18" fmla="*/ 3276600 h 3276600"/>
              <a:gd name="connsiteX19" fmla="*/ 1619250 w 1752600"/>
              <a:gd name="connsiteY19" fmla="*/ 3219450 h 3276600"/>
              <a:gd name="connsiteX20" fmla="*/ 1676400 w 1752600"/>
              <a:gd name="connsiteY20" fmla="*/ 3086100 h 3276600"/>
              <a:gd name="connsiteX21" fmla="*/ 1676400 w 1752600"/>
              <a:gd name="connsiteY21" fmla="*/ 3000375 h 3276600"/>
              <a:gd name="connsiteX22" fmla="*/ 1676400 w 1752600"/>
              <a:gd name="connsiteY22" fmla="*/ 2838450 h 3276600"/>
              <a:gd name="connsiteX23" fmla="*/ 1714500 w 1752600"/>
              <a:gd name="connsiteY23" fmla="*/ 2686050 h 3276600"/>
              <a:gd name="connsiteX24" fmla="*/ 1752600 w 1752600"/>
              <a:gd name="connsiteY24" fmla="*/ 2543175 h 3276600"/>
              <a:gd name="connsiteX25" fmla="*/ 1657350 w 1752600"/>
              <a:gd name="connsiteY25" fmla="*/ 2343150 h 3276600"/>
              <a:gd name="connsiteX26" fmla="*/ 1533525 w 1752600"/>
              <a:gd name="connsiteY26" fmla="*/ 2124075 h 3276600"/>
              <a:gd name="connsiteX27" fmla="*/ 1476375 w 1752600"/>
              <a:gd name="connsiteY27" fmla="*/ 1933575 h 3276600"/>
              <a:gd name="connsiteX28" fmla="*/ 1438275 w 1752600"/>
              <a:gd name="connsiteY28" fmla="*/ 1781175 h 3276600"/>
              <a:gd name="connsiteX29" fmla="*/ 1400175 w 1752600"/>
              <a:gd name="connsiteY29" fmla="*/ 1571625 h 3276600"/>
              <a:gd name="connsiteX30" fmla="*/ 1352550 w 1752600"/>
              <a:gd name="connsiteY30" fmla="*/ 1419225 h 3276600"/>
              <a:gd name="connsiteX31" fmla="*/ 1333500 w 1752600"/>
              <a:gd name="connsiteY31" fmla="*/ 1228725 h 3276600"/>
              <a:gd name="connsiteX32" fmla="*/ 1295400 w 1752600"/>
              <a:gd name="connsiteY32" fmla="*/ 1066800 h 3276600"/>
              <a:gd name="connsiteX33" fmla="*/ 1314450 w 1752600"/>
              <a:gd name="connsiteY33" fmla="*/ 790575 h 3276600"/>
              <a:gd name="connsiteX34" fmla="*/ 1304925 w 1752600"/>
              <a:gd name="connsiteY34" fmla="*/ 438150 h 3276600"/>
              <a:gd name="connsiteX35" fmla="*/ 1304925 w 1752600"/>
              <a:gd name="connsiteY35" fmla="*/ 85725 h 3276600"/>
              <a:gd name="connsiteX36" fmla="*/ 1000125 w 1752600"/>
              <a:gd name="connsiteY36" fmla="*/ 38100 h 3276600"/>
              <a:gd name="connsiteX37" fmla="*/ 695325 w 1752600"/>
              <a:gd name="connsiteY37" fmla="*/ 0 h 3276600"/>
              <a:gd name="connsiteX0" fmla="*/ 695325 w 1752600"/>
              <a:gd name="connsiteY0" fmla="*/ 0 h 3276600"/>
              <a:gd name="connsiteX1" fmla="*/ 695325 w 1752600"/>
              <a:gd name="connsiteY1" fmla="*/ 323850 h 3276600"/>
              <a:gd name="connsiteX2" fmla="*/ 676275 w 1752600"/>
              <a:gd name="connsiteY2" fmla="*/ 904875 h 3276600"/>
              <a:gd name="connsiteX3" fmla="*/ 628650 w 1752600"/>
              <a:gd name="connsiteY3" fmla="*/ 1381125 h 3276600"/>
              <a:gd name="connsiteX4" fmla="*/ 542925 w 1752600"/>
              <a:gd name="connsiteY4" fmla="*/ 1666875 h 3276600"/>
              <a:gd name="connsiteX5" fmla="*/ 400050 w 1752600"/>
              <a:gd name="connsiteY5" fmla="*/ 2076450 h 3276600"/>
              <a:gd name="connsiteX6" fmla="*/ 161925 w 1752600"/>
              <a:gd name="connsiteY6" fmla="*/ 2486025 h 3276600"/>
              <a:gd name="connsiteX7" fmla="*/ 38100 w 1752600"/>
              <a:gd name="connsiteY7" fmla="*/ 2733675 h 3276600"/>
              <a:gd name="connsiteX8" fmla="*/ 0 w 1752600"/>
              <a:gd name="connsiteY8" fmla="*/ 2924175 h 3276600"/>
              <a:gd name="connsiteX9" fmla="*/ 28575 w 1752600"/>
              <a:gd name="connsiteY9" fmla="*/ 3028950 h 3276600"/>
              <a:gd name="connsiteX10" fmla="*/ 171450 w 1752600"/>
              <a:gd name="connsiteY10" fmla="*/ 3057525 h 3276600"/>
              <a:gd name="connsiteX11" fmla="*/ 295275 w 1752600"/>
              <a:gd name="connsiteY11" fmla="*/ 3028950 h 3276600"/>
              <a:gd name="connsiteX12" fmla="*/ 421481 w 1752600"/>
              <a:gd name="connsiteY12" fmla="*/ 3031331 h 3276600"/>
              <a:gd name="connsiteX13" fmla="*/ 535781 w 1752600"/>
              <a:gd name="connsiteY13" fmla="*/ 3024187 h 3276600"/>
              <a:gd name="connsiteX14" fmla="*/ 700087 w 1752600"/>
              <a:gd name="connsiteY14" fmla="*/ 3017044 h 3276600"/>
              <a:gd name="connsiteX15" fmla="*/ 857250 w 1752600"/>
              <a:gd name="connsiteY15" fmla="*/ 3057525 h 3276600"/>
              <a:gd name="connsiteX16" fmla="*/ 1047750 w 1752600"/>
              <a:gd name="connsiteY16" fmla="*/ 3152775 h 3276600"/>
              <a:gd name="connsiteX17" fmla="*/ 1162050 w 1752600"/>
              <a:gd name="connsiteY17" fmla="*/ 3257550 h 3276600"/>
              <a:gd name="connsiteX18" fmla="*/ 1362075 w 1752600"/>
              <a:gd name="connsiteY18" fmla="*/ 3276600 h 3276600"/>
              <a:gd name="connsiteX19" fmla="*/ 1619250 w 1752600"/>
              <a:gd name="connsiteY19" fmla="*/ 3219450 h 3276600"/>
              <a:gd name="connsiteX20" fmla="*/ 1676400 w 1752600"/>
              <a:gd name="connsiteY20" fmla="*/ 3086100 h 3276600"/>
              <a:gd name="connsiteX21" fmla="*/ 1676400 w 1752600"/>
              <a:gd name="connsiteY21" fmla="*/ 3000375 h 3276600"/>
              <a:gd name="connsiteX22" fmla="*/ 1676400 w 1752600"/>
              <a:gd name="connsiteY22" fmla="*/ 2838450 h 3276600"/>
              <a:gd name="connsiteX23" fmla="*/ 1714500 w 1752600"/>
              <a:gd name="connsiteY23" fmla="*/ 2686050 h 3276600"/>
              <a:gd name="connsiteX24" fmla="*/ 1752600 w 1752600"/>
              <a:gd name="connsiteY24" fmla="*/ 2543175 h 3276600"/>
              <a:gd name="connsiteX25" fmla="*/ 1657350 w 1752600"/>
              <a:gd name="connsiteY25" fmla="*/ 2343150 h 3276600"/>
              <a:gd name="connsiteX26" fmla="*/ 1533525 w 1752600"/>
              <a:gd name="connsiteY26" fmla="*/ 2124075 h 3276600"/>
              <a:gd name="connsiteX27" fmla="*/ 1476375 w 1752600"/>
              <a:gd name="connsiteY27" fmla="*/ 1933575 h 3276600"/>
              <a:gd name="connsiteX28" fmla="*/ 1438275 w 1752600"/>
              <a:gd name="connsiteY28" fmla="*/ 1781175 h 3276600"/>
              <a:gd name="connsiteX29" fmla="*/ 1400175 w 1752600"/>
              <a:gd name="connsiteY29" fmla="*/ 1571625 h 3276600"/>
              <a:gd name="connsiteX30" fmla="*/ 1352550 w 1752600"/>
              <a:gd name="connsiteY30" fmla="*/ 1419225 h 3276600"/>
              <a:gd name="connsiteX31" fmla="*/ 1333500 w 1752600"/>
              <a:gd name="connsiteY31" fmla="*/ 1228725 h 3276600"/>
              <a:gd name="connsiteX32" fmla="*/ 1295400 w 1752600"/>
              <a:gd name="connsiteY32" fmla="*/ 1066800 h 3276600"/>
              <a:gd name="connsiteX33" fmla="*/ 1314450 w 1752600"/>
              <a:gd name="connsiteY33" fmla="*/ 790575 h 3276600"/>
              <a:gd name="connsiteX34" fmla="*/ 1304925 w 1752600"/>
              <a:gd name="connsiteY34" fmla="*/ 438150 h 3276600"/>
              <a:gd name="connsiteX35" fmla="*/ 1304925 w 1752600"/>
              <a:gd name="connsiteY35" fmla="*/ 85725 h 3276600"/>
              <a:gd name="connsiteX36" fmla="*/ 1000125 w 1752600"/>
              <a:gd name="connsiteY36" fmla="*/ 38100 h 3276600"/>
              <a:gd name="connsiteX37" fmla="*/ 695325 w 1752600"/>
              <a:gd name="connsiteY37" fmla="*/ 0 h 3276600"/>
              <a:gd name="connsiteX0" fmla="*/ 695325 w 1752600"/>
              <a:gd name="connsiteY0" fmla="*/ 0 h 3276600"/>
              <a:gd name="connsiteX1" fmla="*/ 695325 w 1752600"/>
              <a:gd name="connsiteY1" fmla="*/ 323850 h 3276600"/>
              <a:gd name="connsiteX2" fmla="*/ 676275 w 1752600"/>
              <a:gd name="connsiteY2" fmla="*/ 904875 h 3276600"/>
              <a:gd name="connsiteX3" fmla="*/ 628650 w 1752600"/>
              <a:gd name="connsiteY3" fmla="*/ 1381125 h 3276600"/>
              <a:gd name="connsiteX4" fmla="*/ 542925 w 1752600"/>
              <a:gd name="connsiteY4" fmla="*/ 1666875 h 3276600"/>
              <a:gd name="connsiteX5" fmla="*/ 400050 w 1752600"/>
              <a:gd name="connsiteY5" fmla="*/ 2076450 h 3276600"/>
              <a:gd name="connsiteX6" fmla="*/ 161925 w 1752600"/>
              <a:gd name="connsiteY6" fmla="*/ 2486025 h 3276600"/>
              <a:gd name="connsiteX7" fmla="*/ 38100 w 1752600"/>
              <a:gd name="connsiteY7" fmla="*/ 2733675 h 3276600"/>
              <a:gd name="connsiteX8" fmla="*/ 0 w 1752600"/>
              <a:gd name="connsiteY8" fmla="*/ 2924175 h 3276600"/>
              <a:gd name="connsiteX9" fmla="*/ 28575 w 1752600"/>
              <a:gd name="connsiteY9" fmla="*/ 3028950 h 3276600"/>
              <a:gd name="connsiteX10" fmla="*/ 171450 w 1752600"/>
              <a:gd name="connsiteY10" fmla="*/ 3057525 h 3276600"/>
              <a:gd name="connsiteX11" fmla="*/ 295275 w 1752600"/>
              <a:gd name="connsiteY11" fmla="*/ 3028950 h 3276600"/>
              <a:gd name="connsiteX12" fmla="*/ 421481 w 1752600"/>
              <a:gd name="connsiteY12" fmla="*/ 3031331 h 3276600"/>
              <a:gd name="connsiteX13" fmla="*/ 535781 w 1752600"/>
              <a:gd name="connsiteY13" fmla="*/ 3024187 h 3276600"/>
              <a:gd name="connsiteX14" fmla="*/ 700087 w 1752600"/>
              <a:gd name="connsiteY14" fmla="*/ 3017044 h 3276600"/>
              <a:gd name="connsiteX15" fmla="*/ 857250 w 1752600"/>
              <a:gd name="connsiteY15" fmla="*/ 3057525 h 3276600"/>
              <a:gd name="connsiteX16" fmla="*/ 1047750 w 1752600"/>
              <a:gd name="connsiteY16" fmla="*/ 3152775 h 3276600"/>
              <a:gd name="connsiteX17" fmla="*/ 1162050 w 1752600"/>
              <a:gd name="connsiteY17" fmla="*/ 3257550 h 3276600"/>
              <a:gd name="connsiteX18" fmla="*/ 1362075 w 1752600"/>
              <a:gd name="connsiteY18" fmla="*/ 3276600 h 3276600"/>
              <a:gd name="connsiteX19" fmla="*/ 1619250 w 1752600"/>
              <a:gd name="connsiteY19" fmla="*/ 3219450 h 3276600"/>
              <a:gd name="connsiteX20" fmla="*/ 1676400 w 1752600"/>
              <a:gd name="connsiteY20" fmla="*/ 3086100 h 3276600"/>
              <a:gd name="connsiteX21" fmla="*/ 1676400 w 1752600"/>
              <a:gd name="connsiteY21" fmla="*/ 3000375 h 3276600"/>
              <a:gd name="connsiteX22" fmla="*/ 1676400 w 1752600"/>
              <a:gd name="connsiteY22" fmla="*/ 2838450 h 3276600"/>
              <a:gd name="connsiteX23" fmla="*/ 1714500 w 1752600"/>
              <a:gd name="connsiteY23" fmla="*/ 2686050 h 3276600"/>
              <a:gd name="connsiteX24" fmla="*/ 1752600 w 1752600"/>
              <a:gd name="connsiteY24" fmla="*/ 2543175 h 3276600"/>
              <a:gd name="connsiteX25" fmla="*/ 1657350 w 1752600"/>
              <a:gd name="connsiteY25" fmla="*/ 2343150 h 3276600"/>
              <a:gd name="connsiteX26" fmla="*/ 1533525 w 1752600"/>
              <a:gd name="connsiteY26" fmla="*/ 2124075 h 3276600"/>
              <a:gd name="connsiteX27" fmla="*/ 1476375 w 1752600"/>
              <a:gd name="connsiteY27" fmla="*/ 1933575 h 3276600"/>
              <a:gd name="connsiteX28" fmla="*/ 1438275 w 1752600"/>
              <a:gd name="connsiteY28" fmla="*/ 1781175 h 3276600"/>
              <a:gd name="connsiteX29" fmla="*/ 1400175 w 1752600"/>
              <a:gd name="connsiteY29" fmla="*/ 1571625 h 3276600"/>
              <a:gd name="connsiteX30" fmla="*/ 1352550 w 1752600"/>
              <a:gd name="connsiteY30" fmla="*/ 1419225 h 3276600"/>
              <a:gd name="connsiteX31" fmla="*/ 1333500 w 1752600"/>
              <a:gd name="connsiteY31" fmla="*/ 1228725 h 3276600"/>
              <a:gd name="connsiteX32" fmla="*/ 1295400 w 1752600"/>
              <a:gd name="connsiteY32" fmla="*/ 1066800 h 3276600"/>
              <a:gd name="connsiteX33" fmla="*/ 1314450 w 1752600"/>
              <a:gd name="connsiteY33" fmla="*/ 790575 h 3276600"/>
              <a:gd name="connsiteX34" fmla="*/ 1304925 w 1752600"/>
              <a:gd name="connsiteY34" fmla="*/ 438150 h 3276600"/>
              <a:gd name="connsiteX35" fmla="*/ 1304925 w 1752600"/>
              <a:gd name="connsiteY35" fmla="*/ 85725 h 3276600"/>
              <a:gd name="connsiteX36" fmla="*/ 1000125 w 1752600"/>
              <a:gd name="connsiteY36" fmla="*/ 38100 h 3276600"/>
              <a:gd name="connsiteX37" fmla="*/ 695325 w 1752600"/>
              <a:gd name="connsiteY37" fmla="*/ 0 h 3276600"/>
              <a:gd name="connsiteX0" fmla="*/ 695325 w 1752600"/>
              <a:gd name="connsiteY0" fmla="*/ 0 h 3276600"/>
              <a:gd name="connsiteX1" fmla="*/ 695325 w 1752600"/>
              <a:gd name="connsiteY1" fmla="*/ 323850 h 3276600"/>
              <a:gd name="connsiteX2" fmla="*/ 676275 w 1752600"/>
              <a:gd name="connsiteY2" fmla="*/ 904875 h 3276600"/>
              <a:gd name="connsiteX3" fmla="*/ 628650 w 1752600"/>
              <a:gd name="connsiteY3" fmla="*/ 1381125 h 3276600"/>
              <a:gd name="connsiteX4" fmla="*/ 542925 w 1752600"/>
              <a:gd name="connsiteY4" fmla="*/ 1666875 h 3276600"/>
              <a:gd name="connsiteX5" fmla="*/ 400050 w 1752600"/>
              <a:gd name="connsiteY5" fmla="*/ 2076450 h 3276600"/>
              <a:gd name="connsiteX6" fmla="*/ 161925 w 1752600"/>
              <a:gd name="connsiteY6" fmla="*/ 2486025 h 3276600"/>
              <a:gd name="connsiteX7" fmla="*/ 38100 w 1752600"/>
              <a:gd name="connsiteY7" fmla="*/ 2733675 h 3276600"/>
              <a:gd name="connsiteX8" fmla="*/ 0 w 1752600"/>
              <a:gd name="connsiteY8" fmla="*/ 2924175 h 3276600"/>
              <a:gd name="connsiteX9" fmla="*/ 28575 w 1752600"/>
              <a:gd name="connsiteY9" fmla="*/ 3028950 h 3276600"/>
              <a:gd name="connsiteX10" fmla="*/ 171450 w 1752600"/>
              <a:gd name="connsiteY10" fmla="*/ 3057525 h 3276600"/>
              <a:gd name="connsiteX11" fmla="*/ 295275 w 1752600"/>
              <a:gd name="connsiteY11" fmla="*/ 3028950 h 3276600"/>
              <a:gd name="connsiteX12" fmla="*/ 421481 w 1752600"/>
              <a:gd name="connsiteY12" fmla="*/ 3031331 h 3276600"/>
              <a:gd name="connsiteX13" fmla="*/ 535781 w 1752600"/>
              <a:gd name="connsiteY13" fmla="*/ 3024187 h 3276600"/>
              <a:gd name="connsiteX14" fmla="*/ 700087 w 1752600"/>
              <a:gd name="connsiteY14" fmla="*/ 3017044 h 3276600"/>
              <a:gd name="connsiteX15" fmla="*/ 857250 w 1752600"/>
              <a:gd name="connsiteY15" fmla="*/ 3057525 h 3276600"/>
              <a:gd name="connsiteX16" fmla="*/ 1047750 w 1752600"/>
              <a:gd name="connsiteY16" fmla="*/ 3152775 h 3276600"/>
              <a:gd name="connsiteX17" fmla="*/ 1162050 w 1752600"/>
              <a:gd name="connsiteY17" fmla="*/ 3257550 h 3276600"/>
              <a:gd name="connsiteX18" fmla="*/ 1362075 w 1752600"/>
              <a:gd name="connsiteY18" fmla="*/ 3276600 h 3276600"/>
              <a:gd name="connsiteX19" fmla="*/ 1619250 w 1752600"/>
              <a:gd name="connsiteY19" fmla="*/ 3219450 h 3276600"/>
              <a:gd name="connsiteX20" fmla="*/ 1676400 w 1752600"/>
              <a:gd name="connsiteY20" fmla="*/ 3086100 h 3276600"/>
              <a:gd name="connsiteX21" fmla="*/ 1676400 w 1752600"/>
              <a:gd name="connsiteY21" fmla="*/ 3000375 h 3276600"/>
              <a:gd name="connsiteX22" fmla="*/ 1676400 w 1752600"/>
              <a:gd name="connsiteY22" fmla="*/ 2838450 h 3276600"/>
              <a:gd name="connsiteX23" fmla="*/ 1714500 w 1752600"/>
              <a:gd name="connsiteY23" fmla="*/ 2686050 h 3276600"/>
              <a:gd name="connsiteX24" fmla="*/ 1752600 w 1752600"/>
              <a:gd name="connsiteY24" fmla="*/ 2543175 h 3276600"/>
              <a:gd name="connsiteX25" fmla="*/ 1657350 w 1752600"/>
              <a:gd name="connsiteY25" fmla="*/ 2343150 h 3276600"/>
              <a:gd name="connsiteX26" fmla="*/ 1533525 w 1752600"/>
              <a:gd name="connsiteY26" fmla="*/ 2124075 h 3276600"/>
              <a:gd name="connsiteX27" fmla="*/ 1476375 w 1752600"/>
              <a:gd name="connsiteY27" fmla="*/ 1933575 h 3276600"/>
              <a:gd name="connsiteX28" fmla="*/ 1438275 w 1752600"/>
              <a:gd name="connsiteY28" fmla="*/ 1781175 h 3276600"/>
              <a:gd name="connsiteX29" fmla="*/ 1400175 w 1752600"/>
              <a:gd name="connsiteY29" fmla="*/ 1571625 h 3276600"/>
              <a:gd name="connsiteX30" fmla="*/ 1352550 w 1752600"/>
              <a:gd name="connsiteY30" fmla="*/ 1419225 h 3276600"/>
              <a:gd name="connsiteX31" fmla="*/ 1333500 w 1752600"/>
              <a:gd name="connsiteY31" fmla="*/ 1228725 h 3276600"/>
              <a:gd name="connsiteX32" fmla="*/ 1295400 w 1752600"/>
              <a:gd name="connsiteY32" fmla="*/ 1066800 h 3276600"/>
              <a:gd name="connsiteX33" fmla="*/ 1314450 w 1752600"/>
              <a:gd name="connsiteY33" fmla="*/ 790575 h 3276600"/>
              <a:gd name="connsiteX34" fmla="*/ 1304925 w 1752600"/>
              <a:gd name="connsiteY34" fmla="*/ 438150 h 3276600"/>
              <a:gd name="connsiteX35" fmla="*/ 1304925 w 1752600"/>
              <a:gd name="connsiteY35" fmla="*/ 85725 h 3276600"/>
              <a:gd name="connsiteX36" fmla="*/ 1000125 w 1752600"/>
              <a:gd name="connsiteY36" fmla="*/ 38100 h 3276600"/>
              <a:gd name="connsiteX37" fmla="*/ 695325 w 1752600"/>
              <a:gd name="connsiteY37" fmla="*/ 0 h 3276600"/>
              <a:gd name="connsiteX0" fmla="*/ 695325 w 1752600"/>
              <a:gd name="connsiteY0" fmla="*/ 0 h 3276600"/>
              <a:gd name="connsiteX1" fmla="*/ 695325 w 1752600"/>
              <a:gd name="connsiteY1" fmla="*/ 323850 h 3276600"/>
              <a:gd name="connsiteX2" fmla="*/ 676275 w 1752600"/>
              <a:gd name="connsiteY2" fmla="*/ 904875 h 3276600"/>
              <a:gd name="connsiteX3" fmla="*/ 628650 w 1752600"/>
              <a:gd name="connsiteY3" fmla="*/ 1381125 h 3276600"/>
              <a:gd name="connsiteX4" fmla="*/ 542925 w 1752600"/>
              <a:gd name="connsiteY4" fmla="*/ 1666875 h 3276600"/>
              <a:gd name="connsiteX5" fmla="*/ 400050 w 1752600"/>
              <a:gd name="connsiteY5" fmla="*/ 2076450 h 3276600"/>
              <a:gd name="connsiteX6" fmla="*/ 161925 w 1752600"/>
              <a:gd name="connsiteY6" fmla="*/ 2486025 h 3276600"/>
              <a:gd name="connsiteX7" fmla="*/ 38100 w 1752600"/>
              <a:gd name="connsiteY7" fmla="*/ 2733675 h 3276600"/>
              <a:gd name="connsiteX8" fmla="*/ 0 w 1752600"/>
              <a:gd name="connsiteY8" fmla="*/ 2924175 h 3276600"/>
              <a:gd name="connsiteX9" fmla="*/ 28575 w 1752600"/>
              <a:gd name="connsiteY9" fmla="*/ 3028950 h 3276600"/>
              <a:gd name="connsiteX10" fmla="*/ 171450 w 1752600"/>
              <a:gd name="connsiteY10" fmla="*/ 3057525 h 3276600"/>
              <a:gd name="connsiteX11" fmla="*/ 295275 w 1752600"/>
              <a:gd name="connsiteY11" fmla="*/ 3028950 h 3276600"/>
              <a:gd name="connsiteX12" fmla="*/ 421481 w 1752600"/>
              <a:gd name="connsiteY12" fmla="*/ 3031331 h 3276600"/>
              <a:gd name="connsiteX13" fmla="*/ 535781 w 1752600"/>
              <a:gd name="connsiteY13" fmla="*/ 3024187 h 3276600"/>
              <a:gd name="connsiteX14" fmla="*/ 700087 w 1752600"/>
              <a:gd name="connsiteY14" fmla="*/ 3017044 h 3276600"/>
              <a:gd name="connsiteX15" fmla="*/ 857250 w 1752600"/>
              <a:gd name="connsiteY15" fmla="*/ 3057525 h 3276600"/>
              <a:gd name="connsiteX16" fmla="*/ 1047750 w 1752600"/>
              <a:gd name="connsiteY16" fmla="*/ 3152775 h 3276600"/>
              <a:gd name="connsiteX17" fmla="*/ 1162050 w 1752600"/>
              <a:gd name="connsiteY17" fmla="*/ 3257550 h 3276600"/>
              <a:gd name="connsiteX18" fmla="*/ 1362075 w 1752600"/>
              <a:gd name="connsiteY18" fmla="*/ 3276600 h 3276600"/>
              <a:gd name="connsiteX19" fmla="*/ 1619250 w 1752600"/>
              <a:gd name="connsiteY19" fmla="*/ 3219450 h 3276600"/>
              <a:gd name="connsiteX20" fmla="*/ 1676400 w 1752600"/>
              <a:gd name="connsiteY20" fmla="*/ 3086100 h 3276600"/>
              <a:gd name="connsiteX21" fmla="*/ 1676400 w 1752600"/>
              <a:gd name="connsiteY21" fmla="*/ 3000375 h 3276600"/>
              <a:gd name="connsiteX22" fmla="*/ 1676400 w 1752600"/>
              <a:gd name="connsiteY22" fmla="*/ 2838450 h 3276600"/>
              <a:gd name="connsiteX23" fmla="*/ 1714500 w 1752600"/>
              <a:gd name="connsiteY23" fmla="*/ 2686050 h 3276600"/>
              <a:gd name="connsiteX24" fmla="*/ 1752600 w 1752600"/>
              <a:gd name="connsiteY24" fmla="*/ 2543175 h 3276600"/>
              <a:gd name="connsiteX25" fmla="*/ 1657350 w 1752600"/>
              <a:gd name="connsiteY25" fmla="*/ 2343150 h 3276600"/>
              <a:gd name="connsiteX26" fmla="*/ 1533525 w 1752600"/>
              <a:gd name="connsiteY26" fmla="*/ 2124075 h 3276600"/>
              <a:gd name="connsiteX27" fmla="*/ 1476375 w 1752600"/>
              <a:gd name="connsiteY27" fmla="*/ 1933575 h 3276600"/>
              <a:gd name="connsiteX28" fmla="*/ 1438275 w 1752600"/>
              <a:gd name="connsiteY28" fmla="*/ 1781175 h 3276600"/>
              <a:gd name="connsiteX29" fmla="*/ 1400175 w 1752600"/>
              <a:gd name="connsiteY29" fmla="*/ 1571625 h 3276600"/>
              <a:gd name="connsiteX30" fmla="*/ 1352550 w 1752600"/>
              <a:gd name="connsiteY30" fmla="*/ 1419225 h 3276600"/>
              <a:gd name="connsiteX31" fmla="*/ 1333500 w 1752600"/>
              <a:gd name="connsiteY31" fmla="*/ 1228725 h 3276600"/>
              <a:gd name="connsiteX32" fmla="*/ 1295400 w 1752600"/>
              <a:gd name="connsiteY32" fmla="*/ 1066800 h 3276600"/>
              <a:gd name="connsiteX33" fmla="*/ 1314450 w 1752600"/>
              <a:gd name="connsiteY33" fmla="*/ 790575 h 3276600"/>
              <a:gd name="connsiteX34" fmla="*/ 1304925 w 1752600"/>
              <a:gd name="connsiteY34" fmla="*/ 438150 h 3276600"/>
              <a:gd name="connsiteX35" fmla="*/ 1304925 w 1752600"/>
              <a:gd name="connsiteY35" fmla="*/ 85725 h 3276600"/>
              <a:gd name="connsiteX36" fmla="*/ 1000125 w 1752600"/>
              <a:gd name="connsiteY36" fmla="*/ 38100 h 3276600"/>
              <a:gd name="connsiteX37" fmla="*/ 695325 w 1752600"/>
              <a:gd name="connsiteY37" fmla="*/ 0 h 3276600"/>
              <a:gd name="connsiteX0" fmla="*/ 695325 w 1752600"/>
              <a:gd name="connsiteY0" fmla="*/ 0 h 3276600"/>
              <a:gd name="connsiteX1" fmla="*/ 695325 w 1752600"/>
              <a:gd name="connsiteY1" fmla="*/ 323850 h 3276600"/>
              <a:gd name="connsiteX2" fmla="*/ 676275 w 1752600"/>
              <a:gd name="connsiteY2" fmla="*/ 904875 h 3276600"/>
              <a:gd name="connsiteX3" fmla="*/ 628650 w 1752600"/>
              <a:gd name="connsiteY3" fmla="*/ 1381125 h 3276600"/>
              <a:gd name="connsiteX4" fmla="*/ 542925 w 1752600"/>
              <a:gd name="connsiteY4" fmla="*/ 1666875 h 3276600"/>
              <a:gd name="connsiteX5" fmla="*/ 400050 w 1752600"/>
              <a:gd name="connsiteY5" fmla="*/ 2076450 h 3276600"/>
              <a:gd name="connsiteX6" fmla="*/ 161925 w 1752600"/>
              <a:gd name="connsiteY6" fmla="*/ 2486025 h 3276600"/>
              <a:gd name="connsiteX7" fmla="*/ 38100 w 1752600"/>
              <a:gd name="connsiteY7" fmla="*/ 2733675 h 3276600"/>
              <a:gd name="connsiteX8" fmla="*/ 0 w 1752600"/>
              <a:gd name="connsiteY8" fmla="*/ 2924175 h 3276600"/>
              <a:gd name="connsiteX9" fmla="*/ 28575 w 1752600"/>
              <a:gd name="connsiteY9" fmla="*/ 3028950 h 3276600"/>
              <a:gd name="connsiteX10" fmla="*/ 171450 w 1752600"/>
              <a:gd name="connsiteY10" fmla="*/ 3057525 h 3276600"/>
              <a:gd name="connsiteX11" fmla="*/ 295275 w 1752600"/>
              <a:gd name="connsiteY11" fmla="*/ 3028950 h 3276600"/>
              <a:gd name="connsiteX12" fmla="*/ 421481 w 1752600"/>
              <a:gd name="connsiteY12" fmla="*/ 3031331 h 3276600"/>
              <a:gd name="connsiteX13" fmla="*/ 535781 w 1752600"/>
              <a:gd name="connsiteY13" fmla="*/ 3024187 h 3276600"/>
              <a:gd name="connsiteX14" fmla="*/ 700087 w 1752600"/>
              <a:gd name="connsiteY14" fmla="*/ 3017044 h 3276600"/>
              <a:gd name="connsiteX15" fmla="*/ 857250 w 1752600"/>
              <a:gd name="connsiteY15" fmla="*/ 3057525 h 3276600"/>
              <a:gd name="connsiteX16" fmla="*/ 1047750 w 1752600"/>
              <a:gd name="connsiteY16" fmla="*/ 3152775 h 3276600"/>
              <a:gd name="connsiteX17" fmla="*/ 1162050 w 1752600"/>
              <a:gd name="connsiteY17" fmla="*/ 3257550 h 3276600"/>
              <a:gd name="connsiteX18" fmla="*/ 1362075 w 1752600"/>
              <a:gd name="connsiteY18" fmla="*/ 3276600 h 3276600"/>
              <a:gd name="connsiteX19" fmla="*/ 1619250 w 1752600"/>
              <a:gd name="connsiteY19" fmla="*/ 3219450 h 3276600"/>
              <a:gd name="connsiteX20" fmla="*/ 1676400 w 1752600"/>
              <a:gd name="connsiteY20" fmla="*/ 3086100 h 3276600"/>
              <a:gd name="connsiteX21" fmla="*/ 1676400 w 1752600"/>
              <a:gd name="connsiteY21" fmla="*/ 3000375 h 3276600"/>
              <a:gd name="connsiteX22" fmla="*/ 1676400 w 1752600"/>
              <a:gd name="connsiteY22" fmla="*/ 2838450 h 3276600"/>
              <a:gd name="connsiteX23" fmla="*/ 1714500 w 1752600"/>
              <a:gd name="connsiteY23" fmla="*/ 2686050 h 3276600"/>
              <a:gd name="connsiteX24" fmla="*/ 1752600 w 1752600"/>
              <a:gd name="connsiteY24" fmla="*/ 2543175 h 3276600"/>
              <a:gd name="connsiteX25" fmla="*/ 1657350 w 1752600"/>
              <a:gd name="connsiteY25" fmla="*/ 2343150 h 3276600"/>
              <a:gd name="connsiteX26" fmla="*/ 1533525 w 1752600"/>
              <a:gd name="connsiteY26" fmla="*/ 2124075 h 3276600"/>
              <a:gd name="connsiteX27" fmla="*/ 1476375 w 1752600"/>
              <a:gd name="connsiteY27" fmla="*/ 1933575 h 3276600"/>
              <a:gd name="connsiteX28" fmla="*/ 1438275 w 1752600"/>
              <a:gd name="connsiteY28" fmla="*/ 1781175 h 3276600"/>
              <a:gd name="connsiteX29" fmla="*/ 1400175 w 1752600"/>
              <a:gd name="connsiteY29" fmla="*/ 1571625 h 3276600"/>
              <a:gd name="connsiteX30" fmla="*/ 1352550 w 1752600"/>
              <a:gd name="connsiteY30" fmla="*/ 1419225 h 3276600"/>
              <a:gd name="connsiteX31" fmla="*/ 1333500 w 1752600"/>
              <a:gd name="connsiteY31" fmla="*/ 1228725 h 3276600"/>
              <a:gd name="connsiteX32" fmla="*/ 1295400 w 1752600"/>
              <a:gd name="connsiteY32" fmla="*/ 1066800 h 3276600"/>
              <a:gd name="connsiteX33" fmla="*/ 1314450 w 1752600"/>
              <a:gd name="connsiteY33" fmla="*/ 790575 h 3276600"/>
              <a:gd name="connsiteX34" fmla="*/ 1304925 w 1752600"/>
              <a:gd name="connsiteY34" fmla="*/ 438150 h 3276600"/>
              <a:gd name="connsiteX35" fmla="*/ 1304925 w 1752600"/>
              <a:gd name="connsiteY35" fmla="*/ 85725 h 3276600"/>
              <a:gd name="connsiteX36" fmla="*/ 1000125 w 1752600"/>
              <a:gd name="connsiteY36" fmla="*/ 38100 h 3276600"/>
              <a:gd name="connsiteX37" fmla="*/ 695325 w 1752600"/>
              <a:gd name="connsiteY37" fmla="*/ 0 h 3276600"/>
              <a:gd name="connsiteX0" fmla="*/ 695325 w 1752600"/>
              <a:gd name="connsiteY0" fmla="*/ 0 h 3276600"/>
              <a:gd name="connsiteX1" fmla="*/ 695325 w 1752600"/>
              <a:gd name="connsiteY1" fmla="*/ 323850 h 3276600"/>
              <a:gd name="connsiteX2" fmla="*/ 676275 w 1752600"/>
              <a:gd name="connsiteY2" fmla="*/ 904875 h 3276600"/>
              <a:gd name="connsiteX3" fmla="*/ 628650 w 1752600"/>
              <a:gd name="connsiteY3" fmla="*/ 1381125 h 3276600"/>
              <a:gd name="connsiteX4" fmla="*/ 542925 w 1752600"/>
              <a:gd name="connsiteY4" fmla="*/ 1666875 h 3276600"/>
              <a:gd name="connsiteX5" fmla="*/ 400050 w 1752600"/>
              <a:gd name="connsiteY5" fmla="*/ 2076450 h 3276600"/>
              <a:gd name="connsiteX6" fmla="*/ 161925 w 1752600"/>
              <a:gd name="connsiteY6" fmla="*/ 2486025 h 3276600"/>
              <a:gd name="connsiteX7" fmla="*/ 38100 w 1752600"/>
              <a:gd name="connsiteY7" fmla="*/ 2733675 h 3276600"/>
              <a:gd name="connsiteX8" fmla="*/ 0 w 1752600"/>
              <a:gd name="connsiteY8" fmla="*/ 2924175 h 3276600"/>
              <a:gd name="connsiteX9" fmla="*/ 28575 w 1752600"/>
              <a:gd name="connsiteY9" fmla="*/ 3028950 h 3276600"/>
              <a:gd name="connsiteX10" fmla="*/ 171450 w 1752600"/>
              <a:gd name="connsiteY10" fmla="*/ 3057525 h 3276600"/>
              <a:gd name="connsiteX11" fmla="*/ 295275 w 1752600"/>
              <a:gd name="connsiteY11" fmla="*/ 3028950 h 3276600"/>
              <a:gd name="connsiteX12" fmla="*/ 421481 w 1752600"/>
              <a:gd name="connsiteY12" fmla="*/ 3031331 h 3276600"/>
              <a:gd name="connsiteX13" fmla="*/ 535781 w 1752600"/>
              <a:gd name="connsiteY13" fmla="*/ 3024187 h 3276600"/>
              <a:gd name="connsiteX14" fmla="*/ 700087 w 1752600"/>
              <a:gd name="connsiteY14" fmla="*/ 3017044 h 3276600"/>
              <a:gd name="connsiteX15" fmla="*/ 857250 w 1752600"/>
              <a:gd name="connsiteY15" fmla="*/ 3057525 h 3276600"/>
              <a:gd name="connsiteX16" fmla="*/ 1047750 w 1752600"/>
              <a:gd name="connsiteY16" fmla="*/ 3152775 h 3276600"/>
              <a:gd name="connsiteX17" fmla="*/ 1162050 w 1752600"/>
              <a:gd name="connsiteY17" fmla="*/ 3257550 h 3276600"/>
              <a:gd name="connsiteX18" fmla="*/ 1362075 w 1752600"/>
              <a:gd name="connsiteY18" fmla="*/ 3276600 h 3276600"/>
              <a:gd name="connsiteX19" fmla="*/ 1619250 w 1752600"/>
              <a:gd name="connsiteY19" fmla="*/ 3219450 h 3276600"/>
              <a:gd name="connsiteX20" fmla="*/ 1676400 w 1752600"/>
              <a:gd name="connsiteY20" fmla="*/ 3086100 h 3276600"/>
              <a:gd name="connsiteX21" fmla="*/ 1676400 w 1752600"/>
              <a:gd name="connsiteY21" fmla="*/ 3000375 h 3276600"/>
              <a:gd name="connsiteX22" fmla="*/ 1676400 w 1752600"/>
              <a:gd name="connsiteY22" fmla="*/ 2838450 h 3276600"/>
              <a:gd name="connsiteX23" fmla="*/ 1714500 w 1752600"/>
              <a:gd name="connsiteY23" fmla="*/ 2686050 h 3276600"/>
              <a:gd name="connsiteX24" fmla="*/ 1752600 w 1752600"/>
              <a:gd name="connsiteY24" fmla="*/ 2543175 h 3276600"/>
              <a:gd name="connsiteX25" fmla="*/ 1657350 w 1752600"/>
              <a:gd name="connsiteY25" fmla="*/ 2343150 h 3276600"/>
              <a:gd name="connsiteX26" fmla="*/ 1533525 w 1752600"/>
              <a:gd name="connsiteY26" fmla="*/ 2124075 h 3276600"/>
              <a:gd name="connsiteX27" fmla="*/ 1476375 w 1752600"/>
              <a:gd name="connsiteY27" fmla="*/ 1933575 h 3276600"/>
              <a:gd name="connsiteX28" fmla="*/ 1438275 w 1752600"/>
              <a:gd name="connsiteY28" fmla="*/ 1781175 h 3276600"/>
              <a:gd name="connsiteX29" fmla="*/ 1400175 w 1752600"/>
              <a:gd name="connsiteY29" fmla="*/ 1571625 h 3276600"/>
              <a:gd name="connsiteX30" fmla="*/ 1352550 w 1752600"/>
              <a:gd name="connsiteY30" fmla="*/ 1419225 h 3276600"/>
              <a:gd name="connsiteX31" fmla="*/ 1333500 w 1752600"/>
              <a:gd name="connsiteY31" fmla="*/ 1228725 h 3276600"/>
              <a:gd name="connsiteX32" fmla="*/ 1295400 w 1752600"/>
              <a:gd name="connsiteY32" fmla="*/ 1066800 h 3276600"/>
              <a:gd name="connsiteX33" fmla="*/ 1314450 w 1752600"/>
              <a:gd name="connsiteY33" fmla="*/ 790575 h 3276600"/>
              <a:gd name="connsiteX34" fmla="*/ 1304925 w 1752600"/>
              <a:gd name="connsiteY34" fmla="*/ 438150 h 3276600"/>
              <a:gd name="connsiteX35" fmla="*/ 1304925 w 1752600"/>
              <a:gd name="connsiteY35" fmla="*/ 85725 h 3276600"/>
              <a:gd name="connsiteX36" fmla="*/ 1000125 w 1752600"/>
              <a:gd name="connsiteY36" fmla="*/ 38100 h 3276600"/>
              <a:gd name="connsiteX37" fmla="*/ 695325 w 1752600"/>
              <a:gd name="connsiteY37" fmla="*/ 0 h 3276600"/>
              <a:gd name="connsiteX0" fmla="*/ 695325 w 1752600"/>
              <a:gd name="connsiteY0" fmla="*/ 0 h 3276600"/>
              <a:gd name="connsiteX1" fmla="*/ 695325 w 1752600"/>
              <a:gd name="connsiteY1" fmla="*/ 323850 h 3276600"/>
              <a:gd name="connsiteX2" fmla="*/ 676275 w 1752600"/>
              <a:gd name="connsiteY2" fmla="*/ 904875 h 3276600"/>
              <a:gd name="connsiteX3" fmla="*/ 628650 w 1752600"/>
              <a:gd name="connsiteY3" fmla="*/ 1381125 h 3276600"/>
              <a:gd name="connsiteX4" fmla="*/ 542925 w 1752600"/>
              <a:gd name="connsiteY4" fmla="*/ 1666875 h 3276600"/>
              <a:gd name="connsiteX5" fmla="*/ 400050 w 1752600"/>
              <a:gd name="connsiteY5" fmla="*/ 2076450 h 3276600"/>
              <a:gd name="connsiteX6" fmla="*/ 161925 w 1752600"/>
              <a:gd name="connsiteY6" fmla="*/ 2486025 h 3276600"/>
              <a:gd name="connsiteX7" fmla="*/ 38100 w 1752600"/>
              <a:gd name="connsiteY7" fmla="*/ 2733675 h 3276600"/>
              <a:gd name="connsiteX8" fmla="*/ 0 w 1752600"/>
              <a:gd name="connsiteY8" fmla="*/ 2924175 h 3276600"/>
              <a:gd name="connsiteX9" fmla="*/ 28575 w 1752600"/>
              <a:gd name="connsiteY9" fmla="*/ 3028950 h 3276600"/>
              <a:gd name="connsiteX10" fmla="*/ 171450 w 1752600"/>
              <a:gd name="connsiteY10" fmla="*/ 3057525 h 3276600"/>
              <a:gd name="connsiteX11" fmla="*/ 295275 w 1752600"/>
              <a:gd name="connsiteY11" fmla="*/ 3028950 h 3276600"/>
              <a:gd name="connsiteX12" fmla="*/ 421481 w 1752600"/>
              <a:gd name="connsiteY12" fmla="*/ 3031331 h 3276600"/>
              <a:gd name="connsiteX13" fmla="*/ 535781 w 1752600"/>
              <a:gd name="connsiteY13" fmla="*/ 3024187 h 3276600"/>
              <a:gd name="connsiteX14" fmla="*/ 700087 w 1752600"/>
              <a:gd name="connsiteY14" fmla="*/ 3017044 h 3276600"/>
              <a:gd name="connsiteX15" fmla="*/ 857250 w 1752600"/>
              <a:gd name="connsiteY15" fmla="*/ 3057525 h 3276600"/>
              <a:gd name="connsiteX16" fmla="*/ 1047750 w 1752600"/>
              <a:gd name="connsiteY16" fmla="*/ 3152775 h 3276600"/>
              <a:gd name="connsiteX17" fmla="*/ 1162050 w 1752600"/>
              <a:gd name="connsiteY17" fmla="*/ 3257550 h 3276600"/>
              <a:gd name="connsiteX18" fmla="*/ 1362075 w 1752600"/>
              <a:gd name="connsiteY18" fmla="*/ 3276600 h 3276600"/>
              <a:gd name="connsiteX19" fmla="*/ 1619250 w 1752600"/>
              <a:gd name="connsiteY19" fmla="*/ 3219450 h 3276600"/>
              <a:gd name="connsiteX20" fmla="*/ 1676400 w 1752600"/>
              <a:gd name="connsiteY20" fmla="*/ 3086100 h 3276600"/>
              <a:gd name="connsiteX21" fmla="*/ 1676400 w 1752600"/>
              <a:gd name="connsiteY21" fmla="*/ 3000375 h 3276600"/>
              <a:gd name="connsiteX22" fmla="*/ 1676400 w 1752600"/>
              <a:gd name="connsiteY22" fmla="*/ 2838450 h 3276600"/>
              <a:gd name="connsiteX23" fmla="*/ 1714500 w 1752600"/>
              <a:gd name="connsiteY23" fmla="*/ 2686050 h 3276600"/>
              <a:gd name="connsiteX24" fmla="*/ 1752600 w 1752600"/>
              <a:gd name="connsiteY24" fmla="*/ 2543175 h 3276600"/>
              <a:gd name="connsiteX25" fmla="*/ 1657350 w 1752600"/>
              <a:gd name="connsiteY25" fmla="*/ 2343150 h 3276600"/>
              <a:gd name="connsiteX26" fmla="*/ 1533525 w 1752600"/>
              <a:gd name="connsiteY26" fmla="*/ 2124075 h 3276600"/>
              <a:gd name="connsiteX27" fmla="*/ 1476375 w 1752600"/>
              <a:gd name="connsiteY27" fmla="*/ 1933575 h 3276600"/>
              <a:gd name="connsiteX28" fmla="*/ 1438275 w 1752600"/>
              <a:gd name="connsiteY28" fmla="*/ 1781175 h 3276600"/>
              <a:gd name="connsiteX29" fmla="*/ 1400175 w 1752600"/>
              <a:gd name="connsiteY29" fmla="*/ 1571625 h 3276600"/>
              <a:gd name="connsiteX30" fmla="*/ 1352550 w 1752600"/>
              <a:gd name="connsiteY30" fmla="*/ 1419225 h 3276600"/>
              <a:gd name="connsiteX31" fmla="*/ 1333500 w 1752600"/>
              <a:gd name="connsiteY31" fmla="*/ 1228725 h 3276600"/>
              <a:gd name="connsiteX32" fmla="*/ 1295400 w 1752600"/>
              <a:gd name="connsiteY32" fmla="*/ 1066800 h 3276600"/>
              <a:gd name="connsiteX33" fmla="*/ 1314450 w 1752600"/>
              <a:gd name="connsiteY33" fmla="*/ 790575 h 3276600"/>
              <a:gd name="connsiteX34" fmla="*/ 1304925 w 1752600"/>
              <a:gd name="connsiteY34" fmla="*/ 438150 h 3276600"/>
              <a:gd name="connsiteX35" fmla="*/ 1304925 w 1752600"/>
              <a:gd name="connsiteY35" fmla="*/ 85725 h 3276600"/>
              <a:gd name="connsiteX36" fmla="*/ 1000125 w 1752600"/>
              <a:gd name="connsiteY36" fmla="*/ 38100 h 3276600"/>
              <a:gd name="connsiteX37" fmla="*/ 695325 w 1752600"/>
              <a:gd name="connsiteY37" fmla="*/ 0 h 3276600"/>
              <a:gd name="connsiteX0" fmla="*/ 695325 w 1752600"/>
              <a:gd name="connsiteY0" fmla="*/ 0 h 3276600"/>
              <a:gd name="connsiteX1" fmla="*/ 695325 w 1752600"/>
              <a:gd name="connsiteY1" fmla="*/ 323850 h 3276600"/>
              <a:gd name="connsiteX2" fmla="*/ 676275 w 1752600"/>
              <a:gd name="connsiteY2" fmla="*/ 904875 h 3276600"/>
              <a:gd name="connsiteX3" fmla="*/ 628650 w 1752600"/>
              <a:gd name="connsiteY3" fmla="*/ 1381125 h 3276600"/>
              <a:gd name="connsiteX4" fmla="*/ 542925 w 1752600"/>
              <a:gd name="connsiteY4" fmla="*/ 1666875 h 3276600"/>
              <a:gd name="connsiteX5" fmla="*/ 400050 w 1752600"/>
              <a:gd name="connsiteY5" fmla="*/ 2076450 h 3276600"/>
              <a:gd name="connsiteX6" fmla="*/ 161925 w 1752600"/>
              <a:gd name="connsiteY6" fmla="*/ 2486025 h 3276600"/>
              <a:gd name="connsiteX7" fmla="*/ 38100 w 1752600"/>
              <a:gd name="connsiteY7" fmla="*/ 2733675 h 3276600"/>
              <a:gd name="connsiteX8" fmla="*/ 0 w 1752600"/>
              <a:gd name="connsiteY8" fmla="*/ 2924175 h 3276600"/>
              <a:gd name="connsiteX9" fmla="*/ 28575 w 1752600"/>
              <a:gd name="connsiteY9" fmla="*/ 3028950 h 3276600"/>
              <a:gd name="connsiteX10" fmla="*/ 171450 w 1752600"/>
              <a:gd name="connsiteY10" fmla="*/ 3057525 h 3276600"/>
              <a:gd name="connsiteX11" fmla="*/ 295275 w 1752600"/>
              <a:gd name="connsiteY11" fmla="*/ 3028950 h 3276600"/>
              <a:gd name="connsiteX12" fmla="*/ 421481 w 1752600"/>
              <a:gd name="connsiteY12" fmla="*/ 3031331 h 3276600"/>
              <a:gd name="connsiteX13" fmla="*/ 535781 w 1752600"/>
              <a:gd name="connsiteY13" fmla="*/ 3024187 h 3276600"/>
              <a:gd name="connsiteX14" fmla="*/ 700087 w 1752600"/>
              <a:gd name="connsiteY14" fmla="*/ 3017044 h 3276600"/>
              <a:gd name="connsiteX15" fmla="*/ 857250 w 1752600"/>
              <a:gd name="connsiteY15" fmla="*/ 3057525 h 3276600"/>
              <a:gd name="connsiteX16" fmla="*/ 1047750 w 1752600"/>
              <a:gd name="connsiteY16" fmla="*/ 3152775 h 3276600"/>
              <a:gd name="connsiteX17" fmla="*/ 1162050 w 1752600"/>
              <a:gd name="connsiteY17" fmla="*/ 3257550 h 3276600"/>
              <a:gd name="connsiteX18" fmla="*/ 1362075 w 1752600"/>
              <a:gd name="connsiteY18" fmla="*/ 3276600 h 3276600"/>
              <a:gd name="connsiteX19" fmla="*/ 1619250 w 1752600"/>
              <a:gd name="connsiteY19" fmla="*/ 3219450 h 3276600"/>
              <a:gd name="connsiteX20" fmla="*/ 1676400 w 1752600"/>
              <a:gd name="connsiteY20" fmla="*/ 3086100 h 3276600"/>
              <a:gd name="connsiteX21" fmla="*/ 1676400 w 1752600"/>
              <a:gd name="connsiteY21" fmla="*/ 3000375 h 3276600"/>
              <a:gd name="connsiteX22" fmla="*/ 1676400 w 1752600"/>
              <a:gd name="connsiteY22" fmla="*/ 2838450 h 3276600"/>
              <a:gd name="connsiteX23" fmla="*/ 1714500 w 1752600"/>
              <a:gd name="connsiteY23" fmla="*/ 2686050 h 3276600"/>
              <a:gd name="connsiteX24" fmla="*/ 1752600 w 1752600"/>
              <a:gd name="connsiteY24" fmla="*/ 2543175 h 3276600"/>
              <a:gd name="connsiteX25" fmla="*/ 1657350 w 1752600"/>
              <a:gd name="connsiteY25" fmla="*/ 2343150 h 3276600"/>
              <a:gd name="connsiteX26" fmla="*/ 1533525 w 1752600"/>
              <a:gd name="connsiteY26" fmla="*/ 2124075 h 3276600"/>
              <a:gd name="connsiteX27" fmla="*/ 1476375 w 1752600"/>
              <a:gd name="connsiteY27" fmla="*/ 1933575 h 3276600"/>
              <a:gd name="connsiteX28" fmla="*/ 1438275 w 1752600"/>
              <a:gd name="connsiteY28" fmla="*/ 1781175 h 3276600"/>
              <a:gd name="connsiteX29" fmla="*/ 1400175 w 1752600"/>
              <a:gd name="connsiteY29" fmla="*/ 1571625 h 3276600"/>
              <a:gd name="connsiteX30" fmla="*/ 1352550 w 1752600"/>
              <a:gd name="connsiteY30" fmla="*/ 1419225 h 3276600"/>
              <a:gd name="connsiteX31" fmla="*/ 1333500 w 1752600"/>
              <a:gd name="connsiteY31" fmla="*/ 1228725 h 3276600"/>
              <a:gd name="connsiteX32" fmla="*/ 1295400 w 1752600"/>
              <a:gd name="connsiteY32" fmla="*/ 1066800 h 3276600"/>
              <a:gd name="connsiteX33" fmla="*/ 1314450 w 1752600"/>
              <a:gd name="connsiteY33" fmla="*/ 790575 h 3276600"/>
              <a:gd name="connsiteX34" fmla="*/ 1304925 w 1752600"/>
              <a:gd name="connsiteY34" fmla="*/ 438150 h 3276600"/>
              <a:gd name="connsiteX35" fmla="*/ 1304925 w 1752600"/>
              <a:gd name="connsiteY35" fmla="*/ 85725 h 3276600"/>
              <a:gd name="connsiteX36" fmla="*/ 1000125 w 1752600"/>
              <a:gd name="connsiteY36" fmla="*/ 38100 h 3276600"/>
              <a:gd name="connsiteX37" fmla="*/ 695325 w 1752600"/>
              <a:gd name="connsiteY37" fmla="*/ 0 h 3276600"/>
              <a:gd name="connsiteX0" fmla="*/ 695325 w 1752600"/>
              <a:gd name="connsiteY0" fmla="*/ 0 h 3276600"/>
              <a:gd name="connsiteX1" fmla="*/ 695325 w 1752600"/>
              <a:gd name="connsiteY1" fmla="*/ 323850 h 3276600"/>
              <a:gd name="connsiteX2" fmla="*/ 676275 w 1752600"/>
              <a:gd name="connsiteY2" fmla="*/ 904875 h 3276600"/>
              <a:gd name="connsiteX3" fmla="*/ 628650 w 1752600"/>
              <a:gd name="connsiteY3" fmla="*/ 1381125 h 3276600"/>
              <a:gd name="connsiteX4" fmla="*/ 542925 w 1752600"/>
              <a:gd name="connsiteY4" fmla="*/ 1666875 h 3276600"/>
              <a:gd name="connsiteX5" fmla="*/ 400050 w 1752600"/>
              <a:gd name="connsiteY5" fmla="*/ 2076450 h 3276600"/>
              <a:gd name="connsiteX6" fmla="*/ 161925 w 1752600"/>
              <a:gd name="connsiteY6" fmla="*/ 2486025 h 3276600"/>
              <a:gd name="connsiteX7" fmla="*/ 38100 w 1752600"/>
              <a:gd name="connsiteY7" fmla="*/ 2733675 h 3276600"/>
              <a:gd name="connsiteX8" fmla="*/ 0 w 1752600"/>
              <a:gd name="connsiteY8" fmla="*/ 2924175 h 3276600"/>
              <a:gd name="connsiteX9" fmla="*/ 28575 w 1752600"/>
              <a:gd name="connsiteY9" fmla="*/ 3028950 h 3276600"/>
              <a:gd name="connsiteX10" fmla="*/ 171450 w 1752600"/>
              <a:gd name="connsiteY10" fmla="*/ 3057525 h 3276600"/>
              <a:gd name="connsiteX11" fmla="*/ 295275 w 1752600"/>
              <a:gd name="connsiteY11" fmla="*/ 3028950 h 3276600"/>
              <a:gd name="connsiteX12" fmla="*/ 421481 w 1752600"/>
              <a:gd name="connsiteY12" fmla="*/ 3031331 h 3276600"/>
              <a:gd name="connsiteX13" fmla="*/ 535781 w 1752600"/>
              <a:gd name="connsiteY13" fmla="*/ 3024187 h 3276600"/>
              <a:gd name="connsiteX14" fmla="*/ 700087 w 1752600"/>
              <a:gd name="connsiteY14" fmla="*/ 3017044 h 3276600"/>
              <a:gd name="connsiteX15" fmla="*/ 857250 w 1752600"/>
              <a:gd name="connsiteY15" fmla="*/ 3057525 h 3276600"/>
              <a:gd name="connsiteX16" fmla="*/ 1047750 w 1752600"/>
              <a:gd name="connsiteY16" fmla="*/ 3152775 h 3276600"/>
              <a:gd name="connsiteX17" fmla="*/ 1162050 w 1752600"/>
              <a:gd name="connsiteY17" fmla="*/ 3257550 h 3276600"/>
              <a:gd name="connsiteX18" fmla="*/ 1362075 w 1752600"/>
              <a:gd name="connsiteY18" fmla="*/ 3276600 h 3276600"/>
              <a:gd name="connsiteX19" fmla="*/ 1619250 w 1752600"/>
              <a:gd name="connsiteY19" fmla="*/ 3219450 h 3276600"/>
              <a:gd name="connsiteX20" fmla="*/ 1676400 w 1752600"/>
              <a:gd name="connsiteY20" fmla="*/ 3086100 h 3276600"/>
              <a:gd name="connsiteX21" fmla="*/ 1676400 w 1752600"/>
              <a:gd name="connsiteY21" fmla="*/ 3000375 h 3276600"/>
              <a:gd name="connsiteX22" fmla="*/ 1676400 w 1752600"/>
              <a:gd name="connsiteY22" fmla="*/ 2838450 h 3276600"/>
              <a:gd name="connsiteX23" fmla="*/ 1714500 w 1752600"/>
              <a:gd name="connsiteY23" fmla="*/ 2686050 h 3276600"/>
              <a:gd name="connsiteX24" fmla="*/ 1752600 w 1752600"/>
              <a:gd name="connsiteY24" fmla="*/ 2543175 h 3276600"/>
              <a:gd name="connsiteX25" fmla="*/ 1657350 w 1752600"/>
              <a:gd name="connsiteY25" fmla="*/ 2343150 h 3276600"/>
              <a:gd name="connsiteX26" fmla="*/ 1533525 w 1752600"/>
              <a:gd name="connsiteY26" fmla="*/ 2124075 h 3276600"/>
              <a:gd name="connsiteX27" fmla="*/ 1476375 w 1752600"/>
              <a:gd name="connsiteY27" fmla="*/ 1933575 h 3276600"/>
              <a:gd name="connsiteX28" fmla="*/ 1438275 w 1752600"/>
              <a:gd name="connsiteY28" fmla="*/ 1781175 h 3276600"/>
              <a:gd name="connsiteX29" fmla="*/ 1400175 w 1752600"/>
              <a:gd name="connsiteY29" fmla="*/ 1571625 h 3276600"/>
              <a:gd name="connsiteX30" fmla="*/ 1352550 w 1752600"/>
              <a:gd name="connsiteY30" fmla="*/ 1419225 h 3276600"/>
              <a:gd name="connsiteX31" fmla="*/ 1333500 w 1752600"/>
              <a:gd name="connsiteY31" fmla="*/ 1228725 h 3276600"/>
              <a:gd name="connsiteX32" fmla="*/ 1295400 w 1752600"/>
              <a:gd name="connsiteY32" fmla="*/ 1066800 h 3276600"/>
              <a:gd name="connsiteX33" fmla="*/ 1314450 w 1752600"/>
              <a:gd name="connsiteY33" fmla="*/ 790575 h 3276600"/>
              <a:gd name="connsiteX34" fmla="*/ 1304925 w 1752600"/>
              <a:gd name="connsiteY34" fmla="*/ 438150 h 3276600"/>
              <a:gd name="connsiteX35" fmla="*/ 1304925 w 1752600"/>
              <a:gd name="connsiteY35" fmla="*/ 85725 h 3276600"/>
              <a:gd name="connsiteX36" fmla="*/ 1000125 w 1752600"/>
              <a:gd name="connsiteY36" fmla="*/ 38100 h 3276600"/>
              <a:gd name="connsiteX37" fmla="*/ 695325 w 1752600"/>
              <a:gd name="connsiteY37" fmla="*/ 0 h 3276600"/>
              <a:gd name="connsiteX0" fmla="*/ 695325 w 1752600"/>
              <a:gd name="connsiteY0" fmla="*/ 0 h 3276600"/>
              <a:gd name="connsiteX1" fmla="*/ 695325 w 1752600"/>
              <a:gd name="connsiteY1" fmla="*/ 323850 h 3276600"/>
              <a:gd name="connsiteX2" fmla="*/ 676275 w 1752600"/>
              <a:gd name="connsiteY2" fmla="*/ 904875 h 3276600"/>
              <a:gd name="connsiteX3" fmla="*/ 628650 w 1752600"/>
              <a:gd name="connsiteY3" fmla="*/ 1381125 h 3276600"/>
              <a:gd name="connsiteX4" fmla="*/ 542925 w 1752600"/>
              <a:gd name="connsiteY4" fmla="*/ 1666875 h 3276600"/>
              <a:gd name="connsiteX5" fmla="*/ 400050 w 1752600"/>
              <a:gd name="connsiteY5" fmla="*/ 2076450 h 3276600"/>
              <a:gd name="connsiteX6" fmla="*/ 161925 w 1752600"/>
              <a:gd name="connsiteY6" fmla="*/ 2486025 h 3276600"/>
              <a:gd name="connsiteX7" fmla="*/ 38100 w 1752600"/>
              <a:gd name="connsiteY7" fmla="*/ 2733675 h 3276600"/>
              <a:gd name="connsiteX8" fmla="*/ 0 w 1752600"/>
              <a:gd name="connsiteY8" fmla="*/ 2924175 h 3276600"/>
              <a:gd name="connsiteX9" fmla="*/ 28575 w 1752600"/>
              <a:gd name="connsiteY9" fmla="*/ 3028950 h 3276600"/>
              <a:gd name="connsiteX10" fmla="*/ 171450 w 1752600"/>
              <a:gd name="connsiteY10" fmla="*/ 3057525 h 3276600"/>
              <a:gd name="connsiteX11" fmla="*/ 295275 w 1752600"/>
              <a:gd name="connsiteY11" fmla="*/ 3028950 h 3276600"/>
              <a:gd name="connsiteX12" fmla="*/ 421481 w 1752600"/>
              <a:gd name="connsiteY12" fmla="*/ 3031331 h 3276600"/>
              <a:gd name="connsiteX13" fmla="*/ 535781 w 1752600"/>
              <a:gd name="connsiteY13" fmla="*/ 3024187 h 3276600"/>
              <a:gd name="connsiteX14" fmla="*/ 700087 w 1752600"/>
              <a:gd name="connsiteY14" fmla="*/ 3017044 h 3276600"/>
              <a:gd name="connsiteX15" fmla="*/ 857250 w 1752600"/>
              <a:gd name="connsiteY15" fmla="*/ 3057525 h 3276600"/>
              <a:gd name="connsiteX16" fmla="*/ 1047750 w 1752600"/>
              <a:gd name="connsiteY16" fmla="*/ 3152775 h 3276600"/>
              <a:gd name="connsiteX17" fmla="*/ 1162050 w 1752600"/>
              <a:gd name="connsiteY17" fmla="*/ 3257550 h 3276600"/>
              <a:gd name="connsiteX18" fmla="*/ 1362075 w 1752600"/>
              <a:gd name="connsiteY18" fmla="*/ 3276600 h 3276600"/>
              <a:gd name="connsiteX19" fmla="*/ 1619250 w 1752600"/>
              <a:gd name="connsiteY19" fmla="*/ 3219450 h 3276600"/>
              <a:gd name="connsiteX20" fmla="*/ 1676400 w 1752600"/>
              <a:gd name="connsiteY20" fmla="*/ 3086100 h 3276600"/>
              <a:gd name="connsiteX21" fmla="*/ 1676400 w 1752600"/>
              <a:gd name="connsiteY21" fmla="*/ 3000375 h 3276600"/>
              <a:gd name="connsiteX22" fmla="*/ 1676400 w 1752600"/>
              <a:gd name="connsiteY22" fmla="*/ 2838450 h 3276600"/>
              <a:gd name="connsiteX23" fmla="*/ 1714500 w 1752600"/>
              <a:gd name="connsiteY23" fmla="*/ 2686050 h 3276600"/>
              <a:gd name="connsiteX24" fmla="*/ 1752600 w 1752600"/>
              <a:gd name="connsiteY24" fmla="*/ 2543175 h 3276600"/>
              <a:gd name="connsiteX25" fmla="*/ 1657350 w 1752600"/>
              <a:gd name="connsiteY25" fmla="*/ 2343150 h 3276600"/>
              <a:gd name="connsiteX26" fmla="*/ 1533525 w 1752600"/>
              <a:gd name="connsiteY26" fmla="*/ 2124075 h 3276600"/>
              <a:gd name="connsiteX27" fmla="*/ 1476375 w 1752600"/>
              <a:gd name="connsiteY27" fmla="*/ 1933575 h 3276600"/>
              <a:gd name="connsiteX28" fmla="*/ 1438275 w 1752600"/>
              <a:gd name="connsiteY28" fmla="*/ 1781175 h 3276600"/>
              <a:gd name="connsiteX29" fmla="*/ 1400175 w 1752600"/>
              <a:gd name="connsiteY29" fmla="*/ 1571625 h 3276600"/>
              <a:gd name="connsiteX30" fmla="*/ 1352550 w 1752600"/>
              <a:gd name="connsiteY30" fmla="*/ 1419225 h 3276600"/>
              <a:gd name="connsiteX31" fmla="*/ 1333500 w 1752600"/>
              <a:gd name="connsiteY31" fmla="*/ 1228725 h 3276600"/>
              <a:gd name="connsiteX32" fmla="*/ 1295400 w 1752600"/>
              <a:gd name="connsiteY32" fmla="*/ 1066800 h 3276600"/>
              <a:gd name="connsiteX33" fmla="*/ 1314450 w 1752600"/>
              <a:gd name="connsiteY33" fmla="*/ 790575 h 3276600"/>
              <a:gd name="connsiteX34" fmla="*/ 1304925 w 1752600"/>
              <a:gd name="connsiteY34" fmla="*/ 438150 h 3276600"/>
              <a:gd name="connsiteX35" fmla="*/ 1304925 w 1752600"/>
              <a:gd name="connsiteY35" fmla="*/ 85725 h 3276600"/>
              <a:gd name="connsiteX36" fmla="*/ 1000125 w 1752600"/>
              <a:gd name="connsiteY36" fmla="*/ 38100 h 3276600"/>
              <a:gd name="connsiteX37" fmla="*/ 695325 w 1752600"/>
              <a:gd name="connsiteY37" fmla="*/ 0 h 3276600"/>
              <a:gd name="connsiteX0" fmla="*/ 695325 w 1752600"/>
              <a:gd name="connsiteY0" fmla="*/ 0 h 3276600"/>
              <a:gd name="connsiteX1" fmla="*/ 695325 w 1752600"/>
              <a:gd name="connsiteY1" fmla="*/ 323850 h 3276600"/>
              <a:gd name="connsiteX2" fmla="*/ 676275 w 1752600"/>
              <a:gd name="connsiteY2" fmla="*/ 904875 h 3276600"/>
              <a:gd name="connsiteX3" fmla="*/ 628650 w 1752600"/>
              <a:gd name="connsiteY3" fmla="*/ 1381125 h 3276600"/>
              <a:gd name="connsiteX4" fmla="*/ 542925 w 1752600"/>
              <a:gd name="connsiteY4" fmla="*/ 1666875 h 3276600"/>
              <a:gd name="connsiteX5" fmla="*/ 400050 w 1752600"/>
              <a:gd name="connsiteY5" fmla="*/ 2076450 h 3276600"/>
              <a:gd name="connsiteX6" fmla="*/ 161925 w 1752600"/>
              <a:gd name="connsiteY6" fmla="*/ 2486025 h 3276600"/>
              <a:gd name="connsiteX7" fmla="*/ 38100 w 1752600"/>
              <a:gd name="connsiteY7" fmla="*/ 2733675 h 3276600"/>
              <a:gd name="connsiteX8" fmla="*/ 0 w 1752600"/>
              <a:gd name="connsiteY8" fmla="*/ 2924175 h 3276600"/>
              <a:gd name="connsiteX9" fmla="*/ 28575 w 1752600"/>
              <a:gd name="connsiteY9" fmla="*/ 3028950 h 3276600"/>
              <a:gd name="connsiteX10" fmla="*/ 171450 w 1752600"/>
              <a:gd name="connsiteY10" fmla="*/ 3057525 h 3276600"/>
              <a:gd name="connsiteX11" fmla="*/ 295275 w 1752600"/>
              <a:gd name="connsiteY11" fmla="*/ 3028950 h 3276600"/>
              <a:gd name="connsiteX12" fmla="*/ 421481 w 1752600"/>
              <a:gd name="connsiteY12" fmla="*/ 3031331 h 3276600"/>
              <a:gd name="connsiteX13" fmla="*/ 535781 w 1752600"/>
              <a:gd name="connsiteY13" fmla="*/ 3024187 h 3276600"/>
              <a:gd name="connsiteX14" fmla="*/ 700087 w 1752600"/>
              <a:gd name="connsiteY14" fmla="*/ 3017044 h 3276600"/>
              <a:gd name="connsiteX15" fmla="*/ 857250 w 1752600"/>
              <a:gd name="connsiteY15" fmla="*/ 3057525 h 3276600"/>
              <a:gd name="connsiteX16" fmla="*/ 1047750 w 1752600"/>
              <a:gd name="connsiteY16" fmla="*/ 3152775 h 3276600"/>
              <a:gd name="connsiteX17" fmla="*/ 1162050 w 1752600"/>
              <a:gd name="connsiteY17" fmla="*/ 3257550 h 3276600"/>
              <a:gd name="connsiteX18" fmla="*/ 1362075 w 1752600"/>
              <a:gd name="connsiteY18" fmla="*/ 3276600 h 3276600"/>
              <a:gd name="connsiteX19" fmla="*/ 1619250 w 1752600"/>
              <a:gd name="connsiteY19" fmla="*/ 3219450 h 3276600"/>
              <a:gd name="connsiteX20" fmla="*/ 1676400 w 1752600"/>
              <a:gd name="connsiteY20" fmla="*/ 3086100 h 3276600"/>
              <a:gd name="connsiteX21" fmla="*/ 1676400 w 1752600"/>
              <a:gd name="connsiteY21" fmla="*/ 3000375 h 3276600"/>
              <a:gd name="connsiteX22" fmla="*/ 1676400 w 1752600"/>
              <a:gd name="connsiteY22" fmla="*/ 2838450 h 3276600"/>
              <a:gd name="connsiteX23" fmla="*/ 1714500 w 1752600"/>
              <a:gd name="connsiteY23" fmla="*/ 2686050 h 3276600"/>
              <a:gd name="connsiteX24" fmla="*/ 1752600 w 1752600"/>
              <a:gd name="connsiteY24" fmla="*/ 2543175 h 3276600"/>
              <a:gd name="connsiteX25" fmla="*/ 1657350 w 1752600"/>
              <a:gd name="connsiteY25" fmla="*/ 2343150 h 3276600"/>
              <a:gd name="connsiteX26" fmla="*/ 1533525 w 1752600"/>
              <a:gd name="connsiteY26" fmla="*/ 2124075 h 3276600"/>
              <a:gd name="connsiteX27" fmla="*/ 1476375 w 1752600"/>
              <a:gd name="connsiteY27" fmla="*/ 1933575 h 3276600"/>
              <a:gd name="connsiteX28" fmla="*/ 1438275 w 1752600"/>
              <a:gd name="connsiteY28" fmla="*/ 1781175 h 3276600"/>
              <a:gd name="connsiteX29" fmla="*/ 1400175 w 1752600"/>
              <a:gd name="connsiteY29" fmla="*/ 1571625 h 3276600"/>
              <a:gd name="connsiteX30" fmla="*/ 1352550 w 1752600"/>
              <a:gd name="connsiteY30" fmla="*/ 1419225 h 3276600"/>
              <a:gd name="connsiteX31" fmla="*/ 1333500 w 1752600"/>
              <a:gd name="connsiteY31" fmla="*/ 1228725 h 3276600"/>
              <a:gd name="connsiteX32" fmla="*/ 1295400 w 1752600"/>
              <a:gd name="connsiteY32" fmla="*/ 1066800 h 3276600"/>
              <a:gd name="connsiteX33" fmla="*/ 1314450 w 1752600"/>
              <a:gd name="connsiteY33" fmla="*/ 790575 h 3276600"/>
              <a:gd name="connsiteX34" fmla="*/ 1304925 w 1752600"/>
              <a:gd name="connsiteY34" fmla="*/ 438150 h 3276600"/>
              <a:gd name="connsiteX35" fmla="*/ 1304925 w 1752600"/>
              <a:gd name="connsiteY35" fmla="*/ 85725 h 3276600"/>
              <a:gd name="connsiteX36" fmla="*/ 1000125 w 1752600"/>
              <a:gd name="connsiteY36" fmla="*/ 38100 h 3276600"/>
              <a:gd name="connsiteX37" fmla="*/ 695325 w 1752600"/>
              <a:gd name="connsiteY37" fmla="*/ 0 h 3276600"/>
              <a:gd name="connsiteX0" fmla="*/ 695325 w 1752600"/>
              <a:gd name="connsiteY0" fmla="*/ 0 h 3276600"/>
              <a:gd name="connsiteX1" fmla="*/ 695325 w 1752600"/>
              <a:gd name="connsiteY1" fmla="*/ 323850 h 3276600"/>
              <a:gd name="connsiteX2" fmla="*/ 676275 w 1752600"/>
              <a:gd name="connsiteY2" fmla="*/ 904875 h 3276600"/>
              <a:gd name="connsiteX3" fmla="*/ 628650 w 1752600"/>
              <a:gd name="connsiteY3" fmla="*/ 1381125 h 3276600"/>
              <a:gd name="connsiteX4" fmla="*/ 542925 w 1752600"/>
              <a:gd name="connsiteY4" fmla="*/ 1666875 h 3276600"/>
              <a:gd name="connsiteX5" fmla="*/ 400050 w 1752600"/>
              <a:gd name="connsiteY5" fmla="*/ 2076450 h 3276600"/>
              <a:gd name="connsiteX6" fmla="*/ 161925 w 1752600"/>
              <a:gd name="connsiteY6" fmla="*/ 2486025 h 3276600"/>
              <a:gd name="connsiteX7" fmla="*/ 38100 w 1752600"/>
              <a:gd name="connsiteY7" fmla="*/ 2733675 h 3276600"/>
              <a:gd name="connsiteX8" fmla="*/ 0 w 1752600"/>
              <a:gd name="connsiteY8" fmla="*/ 2924175 h 3276600"/>
              <a:gd name="connsiteX9" fmla="*/ 28575 w 1752600"/>
              <a:gd name="connsiteY9" fmla="*/ 3028950 h 3276600"/>
              <a:gd name="connsiteX10" fmla="*/ 171450 w 1752600"/>
              <a:gd name="connsiteY10" fmla="*/ 3057525 h 3276600"/>
              <a:gd name="connsiteX11" fmla="*/ 295275 w 1752600"/>
              <a:gd name="connsiteY11" fmla="*/ 3028950 h 3276600"/>
              <a:gd name="connsiteX12" fmla="*/ 421481 w 1752600"/>
              <a:gd name="connsiteY12" fmla="*/ 3031331 h 3276600"/>
              <a:gd name="connsiteX13" fmla="*/ 535781 w 1752600"/>
              <a:gd name="connsiteY13" fmla="*/ 3024187 h 3276600"/>
              <a:gd name="connsiteX14" fmla="*/ 700087 w 1752600"/>
              <a:gd name="connsiteY14" fmla="*/ 3017044 h 3276600"/>
              <a:gd name="connsiteX15" fmla="*/ 857250 w 1752600"/>
              <a:gd name="connsiteY15" fmla="*/ 3057525 h 3276600"/>
              <a:gd name="connsiteX16" fmla="*/ 1047750 w 1752600"/>
              <a:gd name="connsiteY16" fmla="*/ 3152775 h 3276600"/>
              <a:gd name="connsiteX17" fmla="*/ 1162050 w 1752600"/>
              <a:gd name="connsiteY17" fmla="*/ 3257550 h 3276600"/>
              <a:gd name="connsiteX18" fmla="*/ 1362075 w 1752600"/>
              <a:gd name="connsiteY18" fmla="*/ 3276600 h 3276600"/>
              <a:gd name="connsiteX19" fmla="*/ 1619250 w 1752600"/>
              <a:gd name="connsiteY19" fmla="*/ 3219450 h 3276600"/>
              <a:gd name="connsiteX20" fmla="*/ 1676400 w 1752600"/>
              <a:gd name="connsiteY20" fmla="*/ 3086100 h 3276600"/>
              <a:gd name="connsiteX21" fmla="*/ 1676400 w 1752600"/>
              <a:gd name="connsiteY21" fmla="*/ 3000375 h 3276600"/>
              <a:gd name="connsiteX22" fmla="*/ 1676400 w 1752600"/>
              <a:gd name="connsiteY22" fmla="*/ 2838450 h 3276600"/>
              <a:gd name="connsiteX23" fmla="*/ 1714500 w 1752600"/>
              <a:gd name="connsiteY23" fmla="*/ 2686050 h 3276600"/>
              <a:gd name="connsiteX24" fmla="*/ 1752600 w 1752600"/>
              <a:gd name="connsiteY24" fmla="*/ 2543175 h 3276600"/>
              <a:gd name="connsiteX25" fmla="*/ 1657350 w 1752600"/>
              <a:gd name="connsiteY25" fmla="*/ 2343150 h 3276600"/>
              <a:gd name="connsiteX26" fmla="*/ 1533525 w 1752600"/>
              <a:gd name="connsiteY26" fmla="*/ 2124075 h 3276600"/>
              <a:gd name="connsiteX27" fmla="*/ 1476375 w 1752600"/>
              <a:gd name="connsiteY27" fmla="*/ 1933575 h 3276600"/>
              <a:gd name="connsiteX28" fmla="*/ 1438275 w 1752600"/>
              <a:gd name="connsiteY28" fmla="*/ 1781175 h 3276600"/>
              <a:gd name="connsiteX29" fmla="*/ 1400175 w 1752600"/>
              <a:gd name="connsiteY29" fmla="*/ 1571625 h 3276600"/>
              <a:gd name="connsiteX30" fmla="*/ 1352550 w 1752600"/>
              <a:gd name="connsiteY30" fmla="*/ 1419225 h 3276600"/>
              <a:gd name="connsiteX31" fmla="*/ 1333500 w 1752600"/>
              <a:gd name="connsiteY31" fmla="*/ 1228725 h 3276600"/>
              <a:gd name="connsiteX32" fmla="*/ 1295400 w 1752600"/>
              <a:gd name="connsiteY32" fmla="*/ 1066800 h 3276600"/>
              <a:gd name="connsiteX33" fmla="*/ 1314450 w 1752600"/>
              <a:gd name="connsiteY33" fmla="*/ 790575 h 3276600"/>
              <a:gd name="connsiteX34" fmla="*/ 1304925 w 1752600"/>
              <a:gd name="connsiteY34" fmla="*/ 438150 h 3276600"/>
              <a:gd name="connsiteX35" fmla="*/ 1304925 w 1752600"/>
              <a:gd name="connsiteY35" fmla="*/ 85725 h 3276600"/>
              <a:gd name="connsiteX36" fmla="*/ 1000125 w 1752600"/>
              <a:gd name="connsiteY36" fmla="*/ 38100 h 3276600"/>
              <a:gd name="connsiteX37" fmla="*/ 695325 w 1752600"/>
              <a:gd name="connsiteY37" fmla="*/ 0 h 3276600"/>
              <a:gd name="connsiteX0" fmla="*/ 695325 w 1752600"/>
              <a:gd name="connsiteY0" fmla="*/ 0 h 3276600"/>
              <a:gd name="connsiteX1" fmla="*/ 695325 w 1752600"/>
              <a:gd name="connsiteY1" fmla="*/ 323850 h 3276600"/>
              <a:gd name="connsiteX2" fmla="*/ 676275 w 1752600"/>
              <a:gd name="connsiteY2" fmla="*/ 904875 h 3276600"/>
              <a:gd name="connsiteX3" fmla="*/ 628650 w 1752600"/>
              <a:gd name="connsiteY3" fmla="*/ 1381125 h 3276600"/>
              <a:gd name="connsiteX4" fmla="*/ 542925 w 1752600"/>
              <a:gd name="connsiteY4" fmla="*/ 1666875 h 3276600"/>
              <a:gd name="connsiteX5" fmla="*/ 400050 w 1752600"/>
              <a:gd name="connsiteY5" fmla="*/ 2076450 h 3276600"/>
              <a:gd name="connsiteX6" fmla="*/ 161925 w 1752600"/>
              <a:gd name="connsiteY6" fmla="*/ 2486025 h 3276600"/>
              <a:gd name="connsiteX7" fmla="*/ 38100 w 1752600"/>
              <a:gd name="connsiteY7" fmla="*/ 2733675 h 3276600"/>
              <a:gd name="connsiteX8" fmla="*/ 0 w 1752600"/>
              <a:gd name="connsiteY8" fmla="*/ 2924175 h 3276600"/>
              <a:gd name="connsiteX9" fmla="*/ 28575 w 1752600"/>
              <a:gd name="connsiteY9" fmla="*/ 3028950 h 3276600"/>
              <a:gd name="connsiteX10" fmla="*/ 171450 w 1752600"/>
              <a:gd name="connsiteY10" fmla="*/ 3057525 h 3276600"/>
              <a:gd name="connsiteX11" fmla="*/ 295275 w 1752600"/>
              <a:gd name="connsiteY11" fmla="*/ 3028950 h 3276600"/>
              <a:gd name="connsiteX12" fmla="*/ 421481 w 1752600"/>
              <a:gd name="connsiteY12" fmla="*/ 3031331 h 3276600"/>
              <a:gd name="connsiteX13" fmla="*/ 535781 w 1752600"/>
              <a:gd name="connsiteY13" fmla="*/ 3024187 h 3276600"/>
              <a:gd name="connsiteX14" fmla="*/ 700087 w 1752600"/>
              <a:gd name="connsiteY14" fmla="*/ 3017044 h 3276600"/>
              <a:gd name="connsiteX15" fmla="*/ 857250 w 1752600"/>
              <a:gd name="connsiteY15" fmla="*/ 3057525 h 3276600"/>
              <a:gd name="connsiteX16" fmla="*/ 1047750 w 1752600"/>
              <a:gd name="connsiteY16" fmla="*/ 3152775 h 3276600"/>
              <a:gd name="connsiteX17" fmla="*/ 1162050 w 1752600"/>
              <a:gd name="connsiteY17" fmla="*/ 3257550 h 3276600"/>
              <a:gd name="connsiteX18" fmla="*/ 1362075 w 1752600"/>
              <a:gd name="connsiteY18" fmla="*/ 3276600 h 3276600"/>
              <a:gd name="connsiteX19" fmla="*/ 1619250 w 1752600"/>
              <a:gd name="connsiteY19" fmla="*/ 3219450 h 3276600"/>
              <a:gd name="connsiteX20" fmla="*/ 1676400 w 1752600"/>
              <a:gd name="connsiteY20" fmla="*/ 3086100 h 3276600"/>
              <a:gd name="connsiteX21" fmla="*/ 1676400 w 1752600"/>
              <a:gd name="connsiteY21" fmla="*/ 3000375 h 3276600"/>
              <a:gd name="connsiteX22" fmla="*/ 1676400 w 1752600"/>
              <a:gd name="connsiteY22" fmla="*/ 2838450 h 3276600"/>
              <a:gd name="connsiteX23" fmla="*/ 1714500 w 1752600"/>
              <a:gd name="connsiteY23" fmla="*/ 2686050 h 3276600"/>
              <a:gd name="connsiteX24" fmla="*/ 1752600 w 1752600"/>
              <a:gd name="connsiteY24" fmla="*/ 2543175 h 3276600"/>
              <a:gd name="connsiteX25" fmla="*/ 1657350 w 1752600"/>
              <a:gd name="connsiteY25" fmla="*/ 2343150 h 3276600"/>
              <a:gd name="connsiteX26" fmla="*/ 1533525 w 1752600"/>
              <a:gd name="connsiteY26" fmla="*/ 2124075 h 3276600"/>
              <a:gd name="connsiteX27" fmla="*/ 1476375 w 1752600"/>
              <a:gd name="connsiteY27" fmla="*/ 1933575 h 3276600"/>
              <a:gd name="connsiteX28" fmla="*/ 1438275 w 1752600"/>
              <a:gd name="connsiteY28" fmla="*/ 1781175 h 3276600"/>
              <a:gd name="connsiteX29" fmla="*/ 1400175 w 1752600"/>
              <a:gd name="connsiteY29" fmla="*/ 1571625 h 3276600"/>
              <a:gd name="connsiteX30" fmla="*/ 1352550 w 1752600"/>
              <a:gd name="connsiteY30" fmla="*/ 1419225 h 3276600"/>
              <a:gd name="connsiteX31" fmla="*/ 1333500 w 1752600"/>
              <a:gd name="connsiteY31" fmla="*/ 1228725 h 3276600"/>
              <a:gd name="connsiteX32" fmla="*/ 1295400 w 1752600"/>
              <a:gd name="connsiteY32" fmla="*/ 1066800 h 3276600"/>
              <a:gd name="connsiteX33" fmla="*/ 1314450 w 1752600"/>
              <a:gd name="connsiteY33" fmla="*/ 790575 h 3276600"/>
              <a:gd name="connsiteX34" fmla="*/ 1304925 w 1752600"/>
              <a:gd name="connsiteY34" fmla="*/ 438150 h 3276600"/>
              <a:gd name="connsiteX35" fmla="*/ 1304925 w 1752600"/>
              <a:gd name="connsiteY35" fmla="*/ 85725 h 3276600"/>
              <a:gd name="connsiteX36" fmla="*/ 1000125 w 1752600"/>
              <a:gd name="connsiteY36" fmla="*/ 38100 h 3276600"/>
              <a:gd name="connsiteX37" fmla="*/ 695325 w 1752600"/>
              <a:gd name="connsiteY37" fmla="*/ 0 h 3276600"/>
              <a:gd name="connsiteX0" fmla="*/ 695325 w 1752600"/>
              <a:gd name="connsiteY0" fmla="*/ 0 h 3276600"/>
              <a:gd name="connsiteX1" fmla="*/ 695325 w 1752600"/>
              <a:gd name="connsiteY1" fmla="*/ 323850 h 3276600"/>
              <a:gd name="connsiteX2" fmla="*/ 676275 w 1752600"/>
              <a:gd name="connsiteY2" fmla="*/ 904875 h 3276600"/>
              <a:gd name="connsiteX3" fmla="*/ 628650 w 1752600"/>
              <a:gd name="connsiteY3" fmla="*/ 1381125 h 3276600"/>
              <a:gd name="connsiteX4" fmla="*/ 542925 w 1752600"/>
              <a:gd name="connsiteY4" fmla="*/ 1666875 h 3276600"/>
              <a:gd name="connsiteX5" fmla="*/ 400050 w 1752600"/>
              <a:gd name="connsiteY5" fmla="*/ 2076450 h 3276600"/>
              <a:gd name="connsiteX6" fmla="*/ 161925 w 1752600"/>
              <a:gd name="connsiteY6" fmla="*/ 2486025 h 3276600"/>
              <a:gd name="connsiteX7" fmla="*/ 38100 w 1752600"/>
              <a:gd name="connsiteY7" fmla="*/ 2733675 h 3276600"/>
              <a:gd name="connsiteX8" fmla="*/ 0 w 1752600"/>
              <a:gd name="connsiteY8" fmla="*/ 2924175 h 3276600"/>
              <a:gd name="connsiteX9" fmla="*/ 28575 w 1752600"/>
              <a:gd name="connsiteY9" fmla="*/ 3028950 h 3276600"/>
              <a:gd name="connsiteX10" fmla="*/ 171450 w 1752600"/>
              <a:gd name="connsiteY10" fmla="*/ 3057525 h 3276600"/>
              <a:gd name="connsiteX11" fmla="*/ 295275 w 1752600"/>
              <a:gd name="connsiteY11" fmla="*/ 3028950 h 3276600"/>
              <a:gd name="connsiteX12" fmla="*/ 421481 w 1752600"/>
              <a:gd name="connsiteY12" fmla="*/ 3031331 h 3276600"/>
              <a:gd name="connsiteX13" fmla="*/ 535781 w 1752600"/>
              <a:gd name="connsiteY13" fmla="*/ 3024187 h 3276600"/>
              <a:gd name="connsiteX14" fmla="*/ 700087 w 1752600"/>
              <a:gd name="connsiteY14" fmla="*/ 3017044 h 3276600"/>
              <a:gd name="connsiteX15" fmla="*/ 857250 w 1752600"/>
              <a:gd name="connsiteY15" fmla="*/ 3057525 h 3276600"/>
              <a:gd name="connsiteX16" fmla="*/ 1047750 w 1752600"/>
              <a:gd name="connsiteY16" fmla="*/ 3152775 h 3276600"/>
              <a:gd name="connsiteX17" fmla="*/ 1162050 w 1752600"/>
              <a:gd name="connsiteY17" fmla="*/ 3257550 h 3276600"/>
              <a:gd name="connsiteX18" fmla="*/ 1362075 w 1752600"/>
              <a:gd name="connsiteY18" fmla="*/ 3276600 h 3276600"/>
              <a:gd name="connsiteX19" fmla="*/ 1619250 w 1752600"/>
              <a:gd name="connsiteY19" fmla="*/ 3219450 h 3276600"/>
              <a:gd name="connsiteX20" fmla="*/ 1676400 w 1752600"/>
              <a:gd name="connsiteY20" fmla="*/ 3086100 h 3276600"/>
              <a:gd name="connsiteX21" fmla="*/ 1676400 w 1752600"/>
              <a:gd name="connsiteY21" fmla="*/ 3000375 h 3276600"/>
              <a:gd name="connsiteX22" fmla="*/ 1676400 w 1752600"/>
              <a:gd name="connsiteY22" fmla="*/ 2838450 h 3276600"/>
              <a:gd name="connsiteX23" fmla="*/ 1714500 w 1752600"/>
              <a:gd name="connsiteY23" fmla="*/ 2686050 h 3276600"/>
              <a:gd name="connsiteX24" fmla="*/ 1752600 w 1752600"/>
              <a:gd name="connsiteY24" fmla="*/ 2543175 h 3276600"/>
              <a:gd name="connsiteX25" fmla="*/ 1657350 w 1752600"/>
              <a:gd name="connsiteY25" fmla="*/ 2343150 h 3276600"/>
              <a:gd name="connsiteX26" fmla="*/ 1533525 w 1752600"/>
              <a:gd name="connsiteY26" fmla="*/ 2124075 h 3276600"/>
              <a:gd name="connsiteX27" fmla="*/ 1476375 w 1752600"/>
              <a:gd name="connsiteY27" fmla="*/ 1933575 h 3276600"/>
              <a:gd name="connsiteX28" fmla="*/ 1438275 w 1752600"/>
              <a:gd name="connsiteY28" fmla="*/ 1781175 h 3276600"/>
              <a:gd name="connsiteX29" fmla="*/ 1400175 w 1752600"/>
              <a:gd name="connsiteY29" fmla="*/ 1571625 h 3276600"/>
              <a:gd name="connsiteX30" fmla="*/ 1352550 w 1752600"/>
              <a:gd name="connsiteY30" fmla="*/ 1419225 h 3276600"/>
              <a:gd name="connsiteX31" fmla="*/ 1333500 w 1752600"/>
              <a:gd name="connsiteY31" fmla="*/ 1228725 h 3276600"/>
              <a:gd name="connsiteX32" fmla="*/ 1295400 w 1752600"/>
              <a:gd name="connsiteY32" fmla="*/ 1066800 h 3276600"/>
              <a:gd name="connsiteX33" fmla="*/ 1314450 w 1752600"/>
              <a:gd name="connsiteY33" fmla="*/ 790575 h 3276600"/>
              <a:gd name="connsiteX34" fmla="*/ 1304925 w 1752600"/>
              <a:gd name="connsiteY34" fmla="*/ 438150 h 3276600"/>
              <a:gd name="connsiteX35" fmla="*/ 1304925 w 1752600"/>
              <a:gd name="connsiteY35" fmla="*/ 85725 h 3276600"/>
              <a:gd name="connsiteX36" fmla="*/ 1000125 w 1752600"/>
              <a:gd name="connsiteY36" fmla="*/ 38100 h 3276600"/>
              <a:gd name="connsiteX37" fmla="*/ 695325 w 1752600"/>
              <a:gd name="connsiteY37" fmla="*/ 0 h 3276600"/>
              <a:gd name="connsiteX0" fmla="*/ 695325 w 1752600"/>
              <a:gd name="connsiteY0" fmla="*/ 0 h 3276600"/>
              <a:gd name="connsiteX1" fmla="*/ 695325 w 1752600"/>
              <a:gd name="connsiteY1" fmla="*/ 323850 h 3276600"/>
              <a:gd name="connsiteX2" fmla="*/ 676275 w 1752600"/>
              <a:gd name="connsiteY2" fmla="*/ 904875 h 3276600"/>
              <a:gd name="connsiteX3" fmla="*/ 628650 w 1752600"/>
              <a:gd name="connsiteY3" fmla="*/ 1381125 h 3276600"/>
              <a:gd name="connsiteX4" fmla="*/ 542925 w 1752600"/>
              <a:gd name="connsiteY4" fmla="*/ 1666875 h 3276600"/>
              <a:gd name="connsiteX5" fmla="*/ 400050 w 1752600"/>
              <a:gd name="connsiteY5" fmla="*/ 2076450 h 3276600"/>
              <a:gd name="connsiteX6" fmla="*/ 161925 w 1752600"/>
              <a:gd name="connsiteY6" fmla="*/ 2486025 h 3276600"/>
              <a:gd name="connsiteX7" fmla="*/ 38100 w 1752600"/>
              <a:gd name="connsiteY7" fmla="*/ 2733675 h 3276600"/>
              <a:gd name="connsiteX8" fmla="*/ 0 w 1752600"/>
              <a:gd name="connsiteY8" fmla="*/ 2924175 h 3276600"/>
              <a:gd name="connsiteX9" fmla="*/ 28575 w 1752600"/>
              <a:gd name="connsiteY9" fmla="*/ 3028950 h 3276600"/>
              <a:gd name="connsiteX10" fmla="*/ 171450 w 1752600"/>
              <a:gd name="connsiteY10" fmla="*/ 3057525 h 3276600"/>
              <a:gd name="connsiteX11" fmla="*/ 295275 w 1752600"/>
              <a:gd name="connsiteY11" fmla="*/ 3028950 h 3276600"/>
              <a:gd name="connsiteX12" fmla="*/ 421481 w 1752600"/>
              <a:gd name="connsiteY12" fmla="*/ 3031331 h 3276600"/>
              <a:gd name="connsiteX13" fmla="*/ 535781 w 1752600"/>
              <a:gd name="connsiteY13" fmla="*/ 3024187 h 3276600"/>
              <a:gd name="connsiteX14" fmla="*/ 700087 w 1752600"/>
              <a:gd name="connsiteY14" fmla="*/ 3017044 h 3276600"/>
              <a:gd name="connsiteX15" fmla="*/ 857250 w 1752600"/>
              <a:gd name="connsiteY15" fmla="*/ 3057525 h 3276600"/>
              <a:gd name="connsiteX16" fmla="*/ 1047750 w 1752600"/>
              <a:gd name="connsiteY16" fmla="*/ 3152775 h 3276600"/>
              <a:gd name="connsiteX17" fmla="*/ 1162050 w 1752600"/>
              <a:gd name="connsiteY17" fmla="*/ 3257550 h 3276600"/>
              <a:gd name="connsiteX18" fmla="*/ 1362075 w 1752600"/>
              <a:gd name="connsiteY18" fmla="*/ 3276600 h 3276600"/>
              <a:gd name="connsiteX19" fmla="*/ 1619250 w 1752600"/>
              <a:gd name="connsiteY19" fmla="*/ 3219450 h 3276600"/>
              <a:gd name="connsiteX20" fmla="*/ 1676400 w 1752600"/>
              <a:gd name="connsiteY20" fmla="*/ 3086100 h 3276600"/>
              <a:gd name="connsiteX21" fmla="*/ 1676400 w 1752600"/>
              <a:gd name="connsiteY21" fmla="*/ 3000375 h 3276600"/>
              <a:gd name="connsiteX22" fmla="*/ 1676400 w 1752600"/>
              <a:gd name="connsiteY22" fmla="*/ 2838450 h 3276600"/>
              <a:gd name="connsiteX23" fmla="*/ 1714500 w 1752600"/>
              <a:gd name="connsiteY23" fmla="*/ 2686050 h 3276600"/>
              <a:gd name="connsiteX24" fmla="*/ 1752600 w 1752600"/>
              <a:gd name="connsiteY24" fmla="*/ 2543175 h 3276600"/>
              <a:gd name="connsiteX25" fmla="*/ 1657350 w 1752600"/>
              <a:gd name="connsiteY25" fmla="*/ 2343150 h 3276600"/>
              <a:gd name="connsiteX26" fmla="*/ 1533525 w 1752600"/>
              <a:gd name="connsiteY26" fmla="*/ 2124075 h 3276600"/>
              <a:gd name="connsiteX27" fmla="*/ 1476375 w 1752600"/>
              <a:gd name="connsiteY27" fmla="*/ 1933575 h 3276600"/>
              <a:gd name="connsiteX28" fmla="*/ 1438275 w 1752600"/>
              <a:gd name="connsiteY28" fmla="*/ 1781175 h 3276600"/>
              <a:gd name="connsiteX29" fmla="*/ 1400175 w 1752600"/>
              <a:gd name="connsiteY29" fmla="*/ 1571625 h 3276600"/>
              <a:gd name="connsiteX30" fmla="*/ 1352550 w 1752600"/>
              <a:gd name="connsiteY30" fmla="*/ 1419225 h 3276600"/>
              <a:gd name="connsiteX31" fmla="*/ 1333500 w 1752600"/>
              <a:gd name="connsiteY31" fmla="*/ 1228725 h 3276600"/>
              <a:gd name="connsiteX32" fmla="*/ 1295400 w 1752600"/>
              <a:gd name="connsiteY32" fmla="*/ 1066800 h 3276600"/>
              <a:gd name="connsiteX33" fmla="*/ 1314450 w 1752600"/>
              <a:gd name="connsiteY33" fmla="*/ 790575 h 3276600"/>
              <a:gd name="connsiteX34" fmla="*/ 1304925 w 1752600"/>
              <a:gd name="connsiteY34" fmla="*/ 438150 h 3276600"/>
              <a:gd name="connsiteX35" fmla="*/ 1304925 w 1752600"/>
              <a:gd name="connsiteY35" fmla="*/ 85725 h 3276600"/>
              <a:gd name="connsiteX36" fmla="*/ 1000125 w 1752600"/>
              <a:gd name="connsiteY36" fmla="*/ 38100 h 3276600"/>
              <a:gd name="connsiteX37" fmla="*/ 695325 w 1752600"/>
              <a:gd name="connsiteY37" fmla="*/ 0 h 3276600"/>
              <a:gd name="connsiteX0" fmla="*/ 695325 w 1752600"/>
              <a:gd name="connsiteY0" fmla="*/ 0 h 3276600"/>
              <a:gd name="connsiteX1" fmla="*/ 695325 w 1752600"/>
              <a:gd name="connsiteY1" fmla="*/ 323850 h 3276600"/>
              <a:gd name="connsiteX2" fmla="*/ 676275 w 1752600"/>
              <a:gd name="connsiteY2" fmla="*/ 904875 h 3276600"/>
              <a:gd name="connsiteX3" fmla="*/ 628650 w 1752600"/>
              <a:gd name="connsiteY3" fmla="*/ 1381125 h 3276600"/>
              <a:gd name="connsiteX4" fmla="*/ 542925 w 1752600"/>
              <a:gd name="connsiteY4" fmla="*/ 1666875 h 3276600"/>
              <a:gd name="connsiteX5" fmla="*/ 400050 w 1752600"/>
              <a:gd name="connsiteY5" fmla="*/ 2076450 h 3276600"/>
              <a:gd name="connsiteX6" fmla="*/ 161925 w 1752600"/>
              <a:gd name="connsiteY6" fmla="*/ 2486025 h 3276600"/>
              <a:gd name="connsiteX7" fmla="*/ 38100 w 1752600"/>
              <a:gd name="connsiteY7" fmla="*/ 2733675 h 3276600"/>
              <a:gd name="connsiteX8" fmla="*/ 0 w 1752600"/>
              <a:gd name="connsiteY8" fmla="*/ 2924175 h 3276600"/>
              <a:gd name="connsiteX9" fmla="*/ 28575 w 1752600"/>
              <a:gd name="connsiteY9" fmla="*/ 3028950 h 3276600"/>
              <a:gd name="connsiteX10" fmla="*/ 171450 w 1752600"/>
              <a:gd name="connsiteY10" fmla="*/ 3057525 h 3276600"/>
              <a:gd name="connsiteX11" fmla="*/ 295275 w 1752600"/>
              <a:gd name="connsiteY11" fmla="*/ 3028950 h 3276600"/>
              <a:gd name="connsiteX12" fmla="*/ 421481 w 1752600"/>
              <a:gd name="connsiteY12" fmla="*/ 3031331 h 3276600"/>
              <a:gd name="connsiteX13" fmla="*/ 535781 w 1752600"/>
              <a:gd name="connsiteY13" fmla="*/ 3024187 h 3276600"/>
              <a:gd name="connsiteX14" fmla="*/ 700087 w 1752600"/>
              <a:gd name="connsiteY14" fmla="*/ 3017044 h 3276600"/>
              <a:gd name="connsiteX15" fmla="*/ 857250 w 1752600"/>
              <a:gd name="connsiteY15" fmla="*/ 3057525 h 3276600"/>
              <a:gd name="connsiteX16" fmla="*/ 1047750 w 1752600"/>
              <a:gd name="connsiteY16" fmla="*/ 3152775 h 3276600"/>
              <a:gd name="connsiteX17" fmla="*/ 1162050 w 1752600"/>
              <a:gd name="connsiteY17" fmla="*/ 3257550 h 3276600"/>
              <a:gd name="connsiteX18" fmla="*/ 1362075 w 1752600"/>
              <a:gd name="connsiteY18" fmla="*/ 3276600 h 3276600"/>
              <a:gd name="connsiteX19" fmla="*/ 1619250 w 1752600"/>
              <a:gd name="connsiteY19" fmla="*/ 3219450 h 3276600"/>
              <a:gd name="connsiteX20" fmla="*/ 1676400 w 1752600"/>
              <a:gd name="connsiteY20" fmla="*/ 3086100 h 3276600"/>
              <a:gd name="connsiteX21" fmla="*/ 1676400 w 1752600"/>
              <a:gd name="connsiteY21" fmla="*/ 3000375 h 3276600"/>
              <a:gd name="connsiteX22" fmla="*/ 1676400 w 1752600"/>
              <a:gd name="connsiteY22" fmla="*/ 2838450 h 3276600"/>
              <a:gd name="connsiteX23" fmla="*/ 1714500 w 1752600"/>
              <a:gd name="connsiteY23" fmla="*/ 2686050 h 3276600"/>
              <a:gd name="connsiteX24" fmla="*/ 1752600 w 1752600"/>
              <a:gd name="connsiteY24" fmla="*/ 2543175 h 3276600"/>
              <a:gd name="connsiteX25" fmla="*/ 1657350 w 1752600"/>
              <a:gd name="connsiteY25" fmla="*/ 2343150 h 3276600"/>
              <a:gd name="connsiteX26" fmla="*/ 1533525 w 1752600"/>
              <a:gd name="connsiteY26" fmla="*/ 2124075 h 3276600"/>
              <a:gd name="connsiteX27" fmla="*/ 1476375 w 1752600"/>
              <a:gd name="connsiteY27" fmla="*/ 1933575 h 3276600"/>
              <a:gd name="connsiteX28" fmla="*/ 1438275 w 1752600"/>
              <a:gd name="connsiteY28" fmla="*/ 1781175 h 3276600"/>
              <a:gd name="connsiteX29" fmla="*/ 1400175 w 1752600"/>
              <a:gd name="connsiteY29" fmla="*/ 1571625 h 3276600"/>
              <a:gd name="connsiteX30" fmla="*/ 1352550 w 1752600"/>
              <a:gd name="connsiteY30" fmla="*/ 1419225 h 3276600"/>
              <a:gd name="connsiteX31" fmla="*/ 1333500 w 1752600"/>
              <a:gd name="connsiteY31" fmla="*/ 1228725 h 3276600"/>
              <a:gd name="connsiteX32" fmla="*/ 1295400 w 1752600"/>
              <a:gd name="connsiteY32" fmla="*/ 1066800 h 3276600"/>
              <a:gd name="connsiteX33" fmla="*/ 1314450 w 1752600"/>
              <a:gd name="connsiteY33" fmla="*/ 790575 h 3276600"/>
              <a:gd name="connsiteX34" fmla="*/ 1304925 w 1752600"/>
              <a:gd name="connsiteY34" fmla="*/ 438150 h 3276600"/>
              <a:gd name="connsiteX35" fmla="*/ 1304925 w 1752600"/>
              <a:gd name="connsiteY35" fmla="*/ 85725 h 3276600"/>
              <a:gd name="connsiteX36" fmla="*/ 1000125 w 1752600"/>
              <a:gd name="connsiteY36" fmla="*/ 38100 h 3276600"/>
              <a:gd name="connsiteX37" fmla="*/ 695325 w 1752600"/>
              <a:gd name="connsiteY37" fmla="*/ 0 h 3276600"/>
              <a:gd name="connsiteX0" fmla="*/ 695325 w 1752600"/>
              <a:gd name="connsiteY0" fmla="*/ 0 h 3276600"/>
              <a:gd name="connsiteX1" fmla="*/ 695325 w 1752600"/>
              <a:gd name="connsiteY1" fmla="*/ 323850 h 3276600"/>
              <a:gd name="connsiteX2" fmla="*/ 676275 w 1752600"/>
              <a:gd name="connsiteY2" fmla="*/ 904875 h 3276600"/>
              <a:gd name="connsiteX3" fmla="*/ 628650 w 1752600"/>
              <a:gd name="connsiteY3" fmla="*/ 1381125 h 3276600"/>
              <a:gd name="connsiteX4" fmla="*/ 542925 w 1752600"/>
              <a:gd name="connsiteY4" fmla="*/ 1666875 h 3276600"/>
              <a:gd name="connsiteX5" fmla="*/ 400050 w 1752600"/>
              <a:gd name="connsiteY5" fmla="*/ 2076450 h 3276600"/>
              <a:gd name="connsiteX6" fmla="*/ 161925 w 1752600"/>
              <a:gd name="connsiteY6" fmla="*/ 2486025 h 3276600"/>
              <a:gd name="connsiteX7" fmla="*/ 38100 w 1752600"/>
              <a:gd name="connsiteY7" fmla="*/ 2733675 h 3276600"/>
              <a:gd name="connsiteX8" fmla="*/ 0 w 1752600"/>
              <a:gd name="connsiteY8" fmla="*/ 2924175 h 3276600"/>
              <a:gd name="connsiteX9" fmla="*/ 28575 w 1752600"/>
              <a:gd name="connsiteY9" fmla="*/ 3028950 h 3276600"/>
              <a:gd name="connsiteX10" fmla="*/ 171450 w 1752600"/>
              <a:gd name="connsiteY10" fmla="*/ 3057525 h 3276600"/>
              <a:gd name="connsiteX11" fmla="*/ 295275 w 1752600"/>
              <a:gd name="connsiteY11" fmla="*/ 3028950 h 3276600"/>
              <a:gd name="connsiteX12" fmla="*/ 421481 w 1752600"/>
              <a:gd name="connsiteY12" fmla="*/ 3031331 h 3276600"/>
              <a:gd name="connsiteX13" fmla="*/ 535781 w 1752600"/>
              <a:gd name="connsiteY13" fmla="*/ 3024187 h 3276600"/>
              <a:gd name="connsiteX14" fmla="*/ 700087 w 1752600"/>
              <a:gd name="connsiteY14" fmla="*/ 3017044 h 3276600"/>
              <a:gd name="connsiteX15" fmla="*/ 857250 w 1752600"/>
              <a:gd name="connsiteY15" fmla="*/ 3057525 h 3276600"/>
              <a:gd name="connsiteX16" fmla="*/ 1047750 w 1752600"/>
              <a:gd name="connsiteY16" fmla="*/ 3152775 h 3276600"/>
              <a:gd name="connsiteX17" fmla="*/ 1162050 w 1752600"/>
              <a:gd name="connsiteY17" fmla="*/ 3257550 h 3276600"/>
              <a:gd name="connsiteX18" fmla="*/ 1362075 w 1752600"/>
              <a:gd name="connsiteY18" fmla="*/ 3276600 h 3276600"/>
              <a:gd name="connsiteX19" fmla="*/ 1619250 w 1752600"/>
              <a:gd name="connsiteY19" fmla="*/ 3219450 h 3276600"/>
              <a:gd name="connsiteX20" fmla="*/ 1676400 w 1752600"/>
              <a:gd name="connsiteY20" fmla="*/ 3086100 h 3276600"/>
              <a:gd name="connsiteX21" fmla="*/ 1676400 w 1752600"/>
              <a:gd name="connsiteY21" fmla="*/ 3000375 h 3276600"/>
              <a:gd name="connsiteX22" fmla="*/ 1676400 w 1752600"/>
              <a:gd name="connsiteY22" fmla="*/ 2838450 h 3276600"/>
              <a:gd name="connsiteX23" fmla="*/ 1714500 w 1752600"/>
              <a:gd name="connsiteY23" fmla="*/ 2686050 h 3276600"/>
              <a:gd name="connsiteX24" fmla="*/ 1752600 w 1752600"/>
              <a:gd name="connsiteY24" fmla="*/ 2543175 h 3276600"/>
              <a:gd name="connsiteX25" fmla="*/ 1657350 w 1752600"/>
              <a:gd name="connsiteY25" fmla="*/ 2343150 h 3276600"/>
              <a:gd name="connsiteX26" fmla="*/ 1533525 w 1752600"/>
              <a:gd name="connsiteY26" fmla="*/ 2124075 h 3276600"/>
              <a:gd name="connsiteX27" fmla="*/ 1476375 w 1752600"/>
              <a:gd name="connsiteY27" fmla="*/ 1933575 h 3276600"/>
              <a:gd name="connsiteX28" fmla="*/ 1438275 w 1752600"/>
              <a:gd name="connsiteY28" fmla="*/ 1781175 h 3276600"/>
              <a:gd name="connsiteX29" fmla="*/ 1400175 w 1752600"/>
              <a:gd name="connsiteY29" fmla="*/ 1571625 h 3276600"/>
              <a:gd name="connsiteX30" fmla="*/ 1352550 w 1752600"/>
              <a:gd name="connsiteY30" fmla="*/ 1419225 h 3276600"/>
              <a:gd name="connsiteX31" fmla="*/ 1333500 w 1752600"/>
              <a:gd name="connsiteY31" fmla="*/ 1228725 h 3276600"/>
              <a:gd name="connsiteX32" fmla="*/ 1295400 w 1752600"/>
              <a:gd name="connsiteY32" fmla="*/ 1066800 h 3276600"/>
              <a:gd name="connsiteX33" fmla="*/ 1314450 w 1752600"/>
              <a:gd name="connsiteY33" fmla="*/ 790575 h 3276600"/>
              <a:gd name="connsiteX34" fmla="*/ 1304925 w 1752600"/>
              <a:gd name="connsiteY34" fmla="*/ 438150 h 3276600"/>
              <a:gd name="connsiteX35" fmla="*/ 1304925 w 1752600"/>
              <a:gd name="connsiteY35" fmla="*/ 85725 h 3276600"/>
              <a:gd name="connsiteX36" fmla="*/ 1000125 w 1752600"/>
              <a:gd name="connsiteY36" fmla="*/ 38100 h 3276600"/>
              <a:gd name="connsiteX37" fmla="*/ 695325 w 1752600"/>
              <a:gd name="connsiteY37" fmla="*/ 0 h 3276600"/>
              <a:gd name="connsiteX0" fmla="*/ 695325 w 1752600"/>
              <a:gd name="connsiteY0" fmla="*/ 0 h 3276600"/>
              <a:gd name="connsiteX1" fmla="*/ 695325 w 1752600"/>
              <a:gd name="connsiteY1" fmla="*/ 323850 h 3276600"/>
              <a:gd name="connsiteX2" fmla="*/ 676275 w 1752600"/>
              <a:gd name="connsiteY2" fmla="*/ 904875 h 3276600"/>
              <a:gd name="connsiteX3" fmla="*/ 628650 w 1752600"/>
              <a:gd name="connsiteY3" fmla="*/ 1381125 h 3276600"/>
              <a:gd name="connsiteX4" fmla="*/ 542925 w 1752600"/>
              <a:gd name="connsiteY4" fmla="*/ 1666875 h 3276600"/>
              <a:gd name="connsiteX5" fmla="*/ 400050 w 1752600"/>
              <a:gd name="connsiteY5" fmla="*/ 2076450 h 3276600"/>
              <a:gd name="connsiteX6" fmla="*/ 161925 w 1752600"/>
              <a:gd name="connsiteY6" fmla="*/ 2486025 h 3276600"/>
              <a:gd name="connsiteX7" fmla="*/ 38100 w 1752600"/>
              <a:gd name="connsiteY7" fmla="*/ 2733675 h 3276600"/>
              <a:gd name="connsiteX8" fmla="*/ 0 w 1752600"/>
              <a:gd name="connsiteY8" fmla="*/ 2924175 h 3276600"/>
              <a:gd name="connsiteX9" fmla="*/ 28575 w 1752600"/>
              <a:gd name="connsiteY9" fmla="*/ 3028950 h 3276600"/>
              <a:gd name="connsiteX10" fmla="*/ 171450 w 1752600"/>
              <a:gd name="connsiteY10" fmla="*/ 3057525 h 3276600"/>
              <a:gd name="connsiteX11" fmla="*/ 295275 w 1752600"/>
              <a:gd name="connsiteY11" fmla="*/ 3028950 h 3276600"/>
              <a:gd name="connsiteX12" fmla="*/ 421481 w 1752600"/>
              <a:gd name="connsiteY12" fmla="*/ 3031331 h 3276600"/>
              <a:gd name="connsiteX13" fmla="*/ 535781 w 1752600"/>
              <a:gd name="connsiteY13" fmla="*/ 3024187 h 3276600"/>
              <a:gd name="connsiteX14" fmla="*/ 700087 w 1752600"/>
              <a:gd name="connsiteY14" fmla="*/ 3017044 h 3276600"/>
              <a:gd name="connsiteX15" fmla="*/ 857250 w 1752600"/>
              <a:gd name="connsiteY15" fmla="*/ 3057525 h 3276600"/>
              <a:gd name="connsiteX16" fmla="*/ 1047750 w 1752600"/>
              <a:gd name="connsiteY16" fmla="*/ 3152775 h 3276600"/>
              <a:gd name="connsiteX17" fmla="*/ 1162050 w 1752600"/>
              <a:gd name="connsiteY17" fmla="*/ 3257550 h 3276600"/>
              <a:gd name="connsiteX18" fmla="*/ 1362075 w 1752600"/>
              <a:gd name="connsiteY18" fmla="*/ 3276600 h 3276600"/>
              <a:gd name="connsiteX19" fmla="*/ 1619250 w 1752600"/>
              <a:gd name="connsiteY19" fmla="*/ 3219450 h 3276600"/>
              <a:gd name="connsiteX20" fmla="*/ 1676400 w 1752600"/>
              <a:gd name="connsiteY20" fmla="*/ 3086100 h 3276600"/>
              <a:gd name="connsiteX21" fmla="*/ 1676400 w 1752600"/>
              <a:gd name="connsiteY21" fmla="*/ 3000375 h 3276600"/>
              <a:gd name="connsiteX22" fmla="*/ 1676400 w 1752600"/>
              <a:gd name="connsiteY22" fmla="*/ 2838450 h 3276600"/>
              <a:gd name="connsiteX23" fmla="*/ 1714500 w 1752600"/>
              <a:gd name="connsiteY23" fmla="*/ 2686050 h 3276600"/>
              <a:gd name="connsiteX24" fmla="*/ 1752600 w 1752600"/>
              <a:gd name="connsiteY24" fmla="*/ 2543175 h 3276600"/>
              <a:gd name="connsiteX25" fmla="*/ 1657350 w 1752600"/>
              <a:gd name="connsiteY25" fmla="*/ 2343150 h 3276600"/>
              <a:gd name="connsiteX26" fmla="*/ 1533525 w 1752600"/>
              <a:gd name="connsiteY26" fmla="*/ 2124075 h 3276600"/>
              <a:gd name="connsiteX27" fmla="*/ 1476375 w 1752600"/>
              <a:gd name="connsiteY27" fmla="*/ 1933575 h 3276600"/>
              <a:gd name="connsiteX28" fmla="*/ 1438275 w 1752600"/>
              <a:gd name="connsiteY28" fmla="*/ 1781175 h 3276600"/>
              <a:gd name="connsiteX29" fmla="*/ 1400175 w 1752600"/>
              <a:gd name="connsiteY29" fmla="*/ 1571625 h 3276600"/>
              <a:gd name="connsiteX30" fmla="*/ 1352550 w 1752600"/>
              <a:gd name="connsiteY30" fmla="*/ 1419225 h 3276600"/>
              <a:gd name="connsiteX31" fmla="*/ 1333500 w 1752600"/>
              <a:gd name="connsiteY31" fmla="*/ 1228725 h 3276600"/>
              <a:gd name="connsiteX32" fmla="*/ 1295400 w 1752600"/>
              <a:gd name="connsiteY32" fmla="*/ 1066800 h 3276600"/>
              <a:gd name="connsiteX33" fmla="*/ 1314450 w 1752600"/>
              <a:gd name="connsiteY33" fmla="*/ 790575 h 3276600"/>
              <a:gd name="connsiteX34" fmla="*/ 1304925 w 1752600"/>
              <a:gd name="connsiteY34" fmla="*/ 438150 h 3276600"/>
              <a:gd name="connsiteX35" fmla="*/ 1304925 w 1752600"/>
              <a:gd name="connsiteY35" fmla="*/ 85725 h 3276600"/>
              <a:gd name="connsiteX36" fmla="*/ 1000125 w 1752600"/>
              <a:gd name="connsiteY36" fmla="*/ 38100 h 3276600"/>
              <a:gd name="connsiteX37" fmla="*/ 695325 w 1752600"/>
              <a:gd name="connsiteY37" fmla="*/ 0 h 3276600"/>
              <a:gd name="connsiteX0" fmla="*/ 695325 w 1752600"/>
              <a:gd name="connsiteY0" fmla="*/ 0 h 3276600"/>
              <a:gd name="connsiteX1" fmla="*/ 695325 w 1752600"/>
              <a:gd name="connsiteY1" fmla="*/ 323850 h 3276600"/>
              <a:gd name="connsiteX2" fmla="*/ 676275 w 1752600"/>
              <a:gd name="connsiteY2" fmla="*/ 904875 h 3276600"/>
              <a:gd name="connsiteX3" fmla="*/ 628650 w 1752600"/>
              <a:gd name="connsiteY3" fmla="*/ 1381125 h 3276600"/>
              <a:gd name="connsiteX4" fmla="*/ 542925 w 1752600"/>
              <a:gd name="connsiteY4" fmla="*/ 1666875 h 3276600"/>
              <a:gd name="connsiteX5" fmla="*/ 400050 w 1752600"/>
              <a:gd name="connsiteY5" fmla="*/ 2076450 h 3276600"/>
              <a:gd name="connsiteX6" fmla="*/ 161925 w 1752600"/>
              <a:gd name="connsiteY6" fmla="*/ 2486025 h 3276600"/>
              <a:gd name="connsiteX7" fmla="*/ 38100 w 1752600"/>
              <a:gd name="connsiteY7" fmla="*/ 2733675 h 3276600"/>
              <a:gd name="connsiteX8" fmla="*/ 0 w 1752600"/>
              <a:gd name="connsiteY8" fmla="*/ 2924175 h 3276600"/>
              <a:gd name="connsiteX9" fmla="*/ 28575 w 1752600"/>
              <a:gd name="connsiteY9" fmla="*/ 3028950 h 3276600"/>
              <a:gd name="connsiteX10" fmla="*/ 171450 w 1752600"/>
              <a:gd name="connsiteY10" fmla="*/ 3057525 h 3276600"/>
              <a:gd name="connsiteX11" fmla="*/ 295275 w 1752600"/>
              <a:gd name="connsiteY11" fmla="*/ 3028950 h 3276600"/>
              <a:gd name="connsiteX12" fmla="*/ 421481 w 1752600"/>
              <a:gd name="connsiteY12" fmla="*/ 3031331 h 3276600"/>
              <a:gd name="connsiteX13" fmla="*/ 535781 w 1752600"/>
              <a:gd name="connsiteY13" fmla="*/ 3024187 h 3276600"/>
              <a:gd name="connsiteX14" fmla="*/ 700087 w 1752600"/>
              <a:gd name="connsiteY14" fmla="*/ 3017044 h 3276600"/>
              <a:gd name="connsiteX15" fmla="*/ 857250 w 1752600"/>
              <a:gd name="connsiteY15" fmla="*/ 3057525 h 3276600"/>
              <a:gd name="connsiteX16" fmla="*/ 1047750 w 1752600"/>
              <a:gd name="connsiteY16" fmla="*/ 3152775 h 3276600"/>
              <a:gd name="connsiteX17" fmla="*/ 1162050 w 1752600"/>
              <a:gd name="connsiteY17" fmla="*/ 3257550 h 3276600"/>
              <a:gd name="connsiteX18" fmla="*/ 1362075 w 1752600"/>
              <a:gd name="connsiteY18" fmla="*/ 3276600 h 3276600"/>
              <a:gd name="connsiteX19" fmla="*/ 1619250 w 1752600"/>
              <a:gd name="connsiteY19" fmla="*/ 3219450 h 3276600"/>
              <a:gd name="connsiteX20" fmla="*/ 1676400 w 1752600"/>
              <a:gd name="connsiteY20" fmla="*/ 3086100 h 3276600"/>
              <a:gd name="connsiteX21" fmla="*/ 1676400 w 1752600"/>
              <a:gd name="connsiteY21" fmla="*/ 3000375 h 3276600"/>
              <a:gd name="connsiteX22" fmla="*/ 1676400 w 1752600"/>
              <a:gd name="connsiteY22" fmla="*/ 2838450 h 3276600"/>
              <a:gd name="connsiteX23" fmla="*/ 1714500 w 1752600"/>
              <a:gd name="connsiteY23" fmla="*/ 2686050 h 3276600"/>
              <a:gd name="connsiteX24" fmla="*/ 1752600 w 1752600"/>
              <a:gd name="connsiteY24" fmla="*/ 2543175 h 3276600"/>
              <a:gd name="connsiteX25" fmla="*/ 1657350 w 1752600"/>
              <a:gd name="connsiteY25" fmla="*/ 2343150 h 3276600"/>
              <a:gd name="connsiteX26" fmla="*/ 1533525 w 1752600"/>
              <a:gd name="connsiteY26" fmla="*/ 2124075 h 3276600"/>
              <a:gd name="connsiteX27" fmla="*/ 1476375 w 1752600"/>
              <a:gd name="connsiteY27" fmla="*/ 1933575 h 3276600"/>
              <a:gd name="connsiteX28" fmla="*/ 1438275 w 1752600"/>
              <a:gd name="connsiteY28" fmla="*/ 1781175 h 3276600"/>
              <a:gd name="connsiteX29" fmla="*/ 1400175 w 1752600"/>
              <a:gd name="connsiteY29" fmla="*/ 1571625 h 3276600"/>
              <a:gd name="connsiteX30" fmla="*/ 1352550 w 1752600"/>
              <a:gd name="connsiteY30" fmla="*/ 1419225 h 3276600"/>
              <a:gd name="connsiteX31" fmla="*/ 1333500 w 1752600"/>
              <a:gd name="connsiteY31" fmla="*/ 1228725 h 3276600"/>
              <a:gd name="connsiteX32" fmla="*/ 1295400 w 1752600"/>
              <a:gd name="connsiteY32" fmla="*/ 1066800 h 3276600"/>
              <a:gd name="connsiteX33" fmla="*/ 1314450 w 1752600"/>
              <a:gd name="connsiteY33" fmla="*/ 790575 h 3276600"/>
              <a:gd name="connsiteX34" fmla="*/ 1304925 w 1752600"/>
              <a:gd name="connsiteY34" fmla="*/ 438150 h 3276600"/>
              <a:gd name="connsiteX35" fmla="*/ 1304925 w 1752600"/>
              <a:gd name="connsiteY35" fmla="*/ 85725 h 3276600"/>
              <a:gd name="connsiteX36" fmla="*/ 1000125 w 1752600"/>
              <a:gd name="connsiteY36" fmla="*/ 38100 h 3276600"/>
              <a:gd name="connsiteX37" fmla="*/ 695325 w 1752600"/>
              <a:gd name="connsiteY37" fmla="*/ 0 h 3276600"/>
              <a:gd name="connsiteX0" fmla="*/ 695325 w 1752600"/>
              <a:gd name="connsiteY0" fmla="*/ 0 h 3276600"/>
              <a:gd name="connsiteX1" fmla="*/ 695325 w 1752600"/>
              <a:gd name="connsiteY1" fmla="*/ 323850 h 3276600"/>
              <a:gd name="connsiteX2" fmla="*/ 676275 w 1752600"/>
              <a:gd name="connsiteY2" fmla="*/ 904875 h 3276600"/>
              <a:gd name="connsiteX3" fmla="*/ 628650 w 1752600"/>
              <a:gd name="connsiteY3" fmla="*/ 1381125 h 3276600"/>
              <a:gd name="connsiteX4" fmla="*/ 542925 w 1752600"/>
              <a:gd name="connsiteY4" fmla="*/ 1666875 h 3276600"/>
              <a:gd name="connsiteX5" fmla="*/ 400050 w 1752600"/>
              <a:gd name="connsiteY5" fmla="*/ 2076450 h 3276600"/>
              <a:gd name="connsiteX6" fmla="*/ 161925 w 1752600"/>
              <a:gd name="connsiteY6" fmla="*/ 2486025 h 3276600"/>
              <a:gd name="connsiteX7" fmla="*/ 38100 w 1752600"/>
              <a:gd name="connsiteY7" fmla="*/ 2733675 h 3276600"/>
              <a:gd name="connsiteX8" fmla="*/ 0 w 1752600"/>
              <a:gd name="connsiteY8" fmla="*/ 2924175 h 3276600"/>
              <a:gd name="connsiteX9" fmla="*/ 28575 w 1752600"/>
              <a:gd name="connsiteY9" fmla="*/ 3028950 h 3276600"/>
              <a:gd name="connsiteX10" fmla="*/ 171450 w 1752600"/>
              <a:gd name="connsiteY10" fmla="*/ 3057525 h 3276600"/>
              <a:gd name="connsiteX11" fmla="*/ 295275 w 1752600"/>
              <a:gd name="connsiteY11" fmla="*/ 3028950 h 3276600"/>
              <a:gd name="connsiteX12" fmla="*/ 421481 w 1752600"/>
              <a:gd name="connsiteY12" fmla="*/ 3031331 h 3276600"/>
              <a:gd name="connsiteX13" fmla="*/ 535781 w 1752600"/>
              <a:gd name="connsiteY13" fmla="*/ 3024187 h 3276600"/>
              <a:gd name="connsiteX14" fmla="*/ 700087 w 1752600"/>
              <a:gd name="connsiteY14" fmla="*/ 3017044 h 3276600"/>
              <a:gd name="connsiteX15" fmla="*/ 857250 w 1752600"/>
              <a:gd name="connsiteY15" fmla="*/ 3057525 h 3276600"/>
              <a:gd name="connsiteX16" fmla="*/ 1047750 w 1752600"/>
              <a:gd name="connsiteY16" fmla="*/ 3152775 h 3276600"/>
              <a:gd name="connsiteX17" fmla="*/ 1162050 w 1752600"/>
              <a:gd name="connsiteY17" fmla="*/ 3257550 h 3276600"/>
              <a:gd name="connsiteX18" fmla="*/ 1362075 w 1752600"/>
              <a:gd name="connsiteY18" fmla="*/ 3276600 h 3276600"/>
              <a:gd name="connsiteX19" fmla="*/ 1619250 w 1752600"/>
              <a:gd name="connsiteY19" fmla="*/ 3219450 h 3276600"/>
              <a:gd name="connsiteX20" fmla="*/ 1676400 w 1752600"/>
              <a:gd name="connsiteY20" fmla="*/ 3086100 h 3276600"/>
              <a:gd name="connsiteX21" fmla="*/ 1676400 w 1752600"/>
              <a:gd name="connsiteY21" fmla="*/ 3000375 h 3276600"/>
              <a:gd name="connsiteX22" fmla="*/ 1676400 w 1752600"/>
              <a:gd name="connsiteY22" fmla="*/ 2838450 h 3276600"/>
              <a:gd name="connsiteX23" fmla="*/ 1714500 w 1752600"/>
              <a:gd name="connsiteY23" fmla="*/ 2686050 h 3276600"/>
              <a:gd name="connsiteX24" fmla="*/ 1752600 w 1752600"/>
              <a:gd name="connsiteY24" fmla="*/ 2543175 h 3276600"/>
              <a:gd name="connsiteX25" fmla="*/ 1657350 w 1752600"/>
              <a:gd name="connsiteY25" fmla="*/ 2343150 h 3276600"/>
              <a:gd name="connsiteX26" fmla="*/ 1533525 w 1752600"/>
              <a:gd name="connsiteY26" fmla="*/ 2124075 h 3276600"/>
              <a:gd name="connsiteX27" fmla="*/ 1476375 w 1752600"/>
              <a:gd name="connsiteY27" fmla="*/ 1933575 h 3276600"/>
              <a:gd name="connsiteX28" fmla="*/ 1438275 w 1752600"/>
              <a:gd name="connsiteY28" fmla="*/ 1781175 h 3276600"/>
              <a:gd name="connsiteX29" fmla="*/ 1400175 w 1752600"/>
              <a:gd name="connsiteY29" fmla="*/ 1571625 h 3276600"/>
              <a:gd name="connsiteX30" fmla="*/ 1352550 w 1752600"/>
              <a:gd name="connsiteY30" fmla="*/ 1419225 h 3276600"/>
              <a:gd name="connsiteX31" fmla="*/ 1333500 w 1752600"/>
              <a:gd name="connsiteY31" fmla="*/ 1228725 h 3276600"/>
              <a:gd name="connsiteX32" fmla="*/ 1295400 w 1752600"/>
              <a:gd name="connsiteY32" fmla="*/ 1066800 h 3276600"/>
              <a:gd name="connsiteX33" fmla="*/ 1314450 w 1752600"/>
              <a:gd name="connsiteY33" fmla="*/ 790575 h 3276600"/>
              <a:gd name="connsiteX34" fmla="*/ 1304925 w 1752600"/>
              <a:gd name="connsiteY34" fmla="*/ 438150 h 3276600"/>
              <a:gd name="connsiteX35" fmla="*/ 1304925 w 1752600"/>
              <a:gd name="connsiteY35" fmla="*/ 85725 h 3276600"/>
              <a:gd name="connsiteX36" fmla="*/ 1000125 w 1752600"/>
              <a:gd name="connsiteY36" fmla="*/ 38100 h 3276600"/>
              <a:gd name="connsiteX37" fmla="*/ 695325 w 1752600"/>
              <a:gd name="connsiteY37" fmla="*/ 0 h 3276600"/>
              <a:gd name="connsiteX0" fmla="*/ 695325 w 1752600"/>
              <a:gd name="connsiteY0" fmla="*/ 0 h 3276600"/>
              <a:gd name="connsiteX1" fmla="*/ 695325 w 1752600"/>
              <a:gd name="connsiteY1" fmla="*/ 323850 h 3276600"/>
              <a:gd name="connsiteX2" fmla="*/ 676275 w 1752600"/>
              <a:gd name="connsiteY2" fmla="*/ 904875 h 3276600"/>
              <a:gd name="connsiteX3" fmla="*/ 628650 w 1752600"/>
              <a:gd name="connsiteY3" fmla="*/ 1381125 h 3276600"/>
              <a:gd name="connsiteX4" fmla="*/ 542925 w 1752600"/>
              <a:gd name="connsiteY4" fmla="*/ 1666875 h 3276600"/>
              <a:gd name="connsiteX5" fmla="*/ 400050 w 1752600"/>
              <a:gd name="connsiteY5" fmla="*/ 2076450 h 3276600"/>
              <a:gd name="connsiteX6" fmla="*/ 161925 w 1752600"/>
              <a:gd name="connsiteY6" fmla="*/ 2486025 h 3276600"/>
              <a:gd name="connsiteX7" fmla="*/ 38100 w 1752600"/>
              <a:gd name="connsiteY7" fmla="*/ 2733675 h 3276600"/>
              <a:gd name="connsiteX8" fmla="*/ 0 w 1752600"/>
              <a:gd name="connsiteY8" fmla="*/ 2924175 h 3276600"/>
              <a:gd name="connsiteX9" fmla="*/ 28575 w 1752600"/>
              <a:gd name="connsiteY9" fmla="*/ 3028950 h 3276600"/>
              <a:gd name="connsiteX10" fmla="*/ 171450 w 1752600"/>
              <a:gd name="connsiteY10" fmla="*/ 3057525 h 3276600"/>
              <a:gd name="connsiteX11" fmla="*/ 295275 w 1752600"/>
              <a:gd name="connsiteY11" fmla="*/ 3028950 h 3276600"/>
              <a:gd name="connsiteX12" fmla="*/ 421481 w 1752600"/>
              <a:gd name="connsiteY12" fmla="*/ 3031331 h 3276600"/>
              <a:gd name="connsiteX13" fmla="*/ 535781 w 1752600"/>
              <a:gd name="connsiteY13" fmla="*/ 3024187 h 3276600"/>
              <a:gd name="connsiteX14" fmla="*/ 700087 w 1752600"/>
              <a:gd name="connsiteY14" fmla="*/ 3017044 h 3276600"/>
              <a:gd name="connsiteX15" fmla="*/ 857250 w 1752600"/>
              <a:gd name="connsiteY15" fmla="*/ 3057525 h 3276600"/>
              <a:gd name="connsiteX16" fmla="*/ 1047750 w 1752600"/>
              <a:gd name="connsiteY16" fmla="*/ 3152775 h 3276600"/>
              <a:gd name="connsiteX17" fmla="*/ 1162050 w 1752600"/>
              <a:gd name="connsiteY17" fmla="*/ 3257550 h 3276600"/>
              <a:gd name="connsiteX18" fmla="*/ 1362075 w 1752600"/>
              <a:gd name="connsiteY18" fmla="*/ 3276600 h 3276600"/>
              <a:gd name="connsiteX19" fmla="*/ 1619250 w 1752600"/>
              <a:gd name="connsiteY19" fmla="*/ 3219450 h 3276600"/>
              <a:gd name="connsiteX20" fmla="*/ 1676400 w 1752600"/>
              <a:gd name="connsiteY20" fmla="*/ 3086100 h 3276600"/>
              <a:gd name="connsiteX21" fmla="*/ 1676400 w 1752600"/>
              <a:gd name="connsiteY21" fmla="*/ 3000375 h 3276600"/>
              <a:gd name="connsiteX22" fmla="*/ 1676400 w 1752600"/>
              <a:gd name="connsiteY22" fmla="*/ 2838450 h 3276600"/>
              <a:gd name="connsiteX23" fmla="*/ 1714500 w 1752600"/>
              <a:gd name="connsiteY23" fmla="*/ 2686050 h 3276600"/>
              <a:gd name="connsiteX24" fmla="*/ 1752600 w 1752600"/>
              <a:gd name="connsiteY24" fmla="*/ 2543175 h 3276600"/>
              <a:gd name="connsiteX25" fmla="*/ 1657350 w 1752600"/>
              <a:gd name="connsiteY25" fmla="*/ 2343150 h 3276600"/>
              <a:gd name="connsiteX26" fmla="*/ 1533525 w 1752600"/>
              <a:gd name="connsiteY26" fmla="*/ 2124075 h 3276600"/>
              <a:gd name="connsiteX27" fmla="*/ 1476375 w 1752600"/>
              <a:gd name="connsiteY27" fmla="*/ 1933575 h 3276600"/>
              <a:gd name="connsiteX28" fmla="*/ 1438275 w 1752600"/>
              <a:gd name="connsiteY28" fmla="*/ 1781175 h 3276600"/>
              <a:gd name="connsiteX29" fmla="*/ 1400175 w 1752600"/>
              <a:gd name="connsiteY29" fmla="*/ 1571625 h 3276600"/>
              <a:gd name="connsiteX30" fmla="*/ 1352550 w 1752600"/>
              <a:gd name="connsiteY30" fmla="*/ 1419225 h 3276600"/>
              <a:gd name="connsiteX31" fmla="*/ 1333500 w 1752600"/>
              <a:gd name="connsiteY31" fmla="*/ 1228725 h 3276600"/>
              <a:gd name="connsiteX32" fmla="*/ 1295400 w 1752600"/>
              <a:gd name="connsiteY32" fmla="*/ 1066800 h 3276600"/>
              <a:gd name="connsiteX33" fmla="*/ 1314450 w 1752600"/>
              <a:gd name="connsiteY33" fmla="*/ 790575 h 3276600"/>
              <a:gd name="connsiteX34" fmla="*/ 1304925 w 1752600"/>
              <a:gd name="connsiteY34" fmla="*/ 438150 h 3276600"/>
              <a:gd name="connsiteX35" fmla="*/ 1304925 w 1752600"/>
              <a:gd name="connsiteY35" fmla="*/ 85725 h 3276600"/>
              <a:gd name="connsiteX36" fmla="*/ 1000125 w 1752600"/>
              <a:gd name="connsiteY36" fmla="*/ 38100 h 3276600"/>
              <a:gd name="connsiteX37" fmla="*/ 695325 w 1752600"/>
              <a:gd name="connsiteY37" fmla="*/ 0 h 3276600"/>
              <a:gd name="connsiteX0" fmla="*/ 695325 w 1752600"/>
              <a:gd name="connsiteY0" fmla="*/ 0 h 3276600"/>
              <a:gd name="connsiteX1" fmla="*/ 695325 w 1752600"/>
              <a:gd name="connsiteY1" fmla="*/ 323850 h 3276600"/>
              <a:gd name="connsiteX2" fmla="*/ 676275 w 1752600"/>
              <a:gd name="connsiteY2" fmla="*/ 904875 h 3276600"/>
              <a:gd name="connsiteX3" fmla="*/ 628650 w 1752600"/>
              <a:gd name="connsiteY3" fmla="*/ 1381125 h 3276600"/>
              <a:gd name="connsiteX4" fmla="*/ 542925 w 1752600"/>
              <a:gd name="connsiteY4" fmla="*/ 1666875 h 3276600"/>
              <a:gd name="connsiteX5" fmla="*/ 400050 w 1752600"/>
              <a:gd name="connsiteY5" fmla="*/ 2076450 h 3276600"/>
              <a:gd name="connsiteX6" fmla="*/ 161925 w 1752600"/>
              <a:gd name="connsiteY6" fmla="*/ 2486025 h 3276600"/>
              <a:gd name="connsiteX7" fmla="*/ 38100 w 1752600"/>
              <a:gd name="connsiteY7" fmla="*/ 2733675 h 3276600"/>
              <a:gd name="connsiteX8" fmla="*/ 0 w 1752600"/>
              <a:gd name="connsiteY8" fmla="*/ 2924175 h 3276600"/>
              <a:gd name="connsiteX9" fmla="*/ 28575 w 1752600"/>
              <a:gd name="connsiteY9" fmla="*/ 3028950 h 3276600"/>
              <a:gd name="connsiteX10" fmla="*/ 171450 w 1752600"/>
              <a:gd name="connsiteY10" fmla="*/ 3057525 h 3276600"/>
              <a:gd name="connsiteX11" fmla="*/ 295275 w 1752600"/>
              <a:gd name="connsiteY11" fmla="*/ 3028950 h 3276600"/>
              <a:gd name="connsiteX12" fmla="*/ 421481 w 1752600"/>
              <a:gd name="connsiteY12" fmla="*/ 3031331 h 3276600"/>
              <a:gd name="connsiteX13" fmla="*/ 535781 w 1752600"/>
              <a:gd name="connsiteY13" fmla="*/ 3024187 h 3276600"/>
              <a:gd name="connsiteX14" fmla="*/ 700087 w 1752600"/>
              <a:gd name="connsiteY14" fmla="*/ 3017044 h 3276600"/>
              <a:gd name="connsiteX15" fmla="*/ 857250 w 1752600"/>
              <a:gd name="connsiteY15" fmla="*/ 3057525 h 3276600"/>
              <a:gd name="connsiteX16" fmla="*/ 1047750 w 1752600"/>
              <a:gd name="connsiteY16" fmla="*/ 3152775 h 3276600"/>
              <a:gd name="connsiteX17" fmla="*/ 1162050 w 1752600"/>
              <a:gd name="connsiteY17" fmla="*/ 3257550 h 3276600"/>
              <a:gd name="connsiteX18" fmla="*/ 1362075 w 1752600"/>
              <a:gd name="connsiteY18" fmla="*/ 3276600 h 3276600"/>
              <a:gd name="connsiteX19" fmla="*/ 1619250 w 1752600"/>
              <a:gd name="connsiteY19" fmla="*/ 3219450 h 3276600"/>
              <a:gd name="connsiteX20" fmla="*/ 1676400 w 1752600"/>
              <a:gd name="connsiteY20" fmla="*/ 3086100 h 3276600"/>
              <a:gd name="connsiteX21" fmla="*/ 1676400 w 1752600"/>
              <a:gd name="connsiteY21" fmla="*/ 3000375 h 3276600"/>
              <a:gd name="connsiteX22" fmla="*/ 1676400 w 1752600"/>
              <a:gd name="connsiteY22" fmla="*/ 2838450 h 3276600"/>
              <a:gd name="connsiteX23" fmla="*/ 1714500 w 1752600"/>
              <a:gd name="connsiteY23" fmla="*/ 2686050 h 3276600"/>
              <a:gd name="connsiteX24" fmla="*/ 1752600 w 1752600"/>
              <a:gd name="connsiteY24" fmla="*/ 2543175 h 3276600"/>
              <a:gd name="connsiteX25" fmla="*/ 1657350 w 1752600"/>
              <a:gd name="connsiteY25" fmla="*/ 2343150 h 3276600"/>
              <a:gd name="connsiteX26" fmla="*/ 1533525 w 1752600"/>
              <a:gd name="connsiteY26" fmla="*/ 2124075 h 3276600"/>
              <a:gd name="connsiteX27" fmla="*/ 1476375 w 1752600"/>
              <a:gd name="connsiteY27" fmla="*/ 1933575 h 3276600"/>
              <a:gd name="connsiteX28" fmla="*/ 1438275 w 1752600"/>
              <a:gd name="connsiteY28" fmla="*/ 1781175 h 3276600"/>
              <a:gd name="connsiteX29" fmla="*/ 1400175 w 1752600"/>
              <a:gd name="connsiteY29" fmla="*/ 1571625 h 3276600"/>
              <a:gd name="connsiteX30" fmla="*/ 1357313 w 1752600"/>
              <a:gd name="connsiteY30" fmla="*/ 1400175 h 3276600"/>
              <a:gd name="connsiteX31" fmla="*/ 1333500 w 1752600"/>
              <a:gd name="connsiteY31" fmla="*/ 1228725 h 3276600"/>
              <a:gd name="connsiteX32" fmla="*/ 1295400 w 1752600"/>
              <a:gd name="connsiteY32" fmla="*/ 1066800 h 3276600"/>
              <a:gd name="connsiteX33" fmla="*/ 1314450 w 1752600"/>
              <a:gd name="connsiteY33" fmla="*/ 790575 h 3276600"/>
              <a:gd name="connsiteX34" fmla="*/ 1304925 w 1752600"/>
              <a:gd name="connsiteY34" fmla="*/ 438150 h 3276600"/>
              <a:gd name="connsiteX35" fmla="*/ 1304925 w 1752600"/>
              <a:gd name="connsiteY35" fmla="*/ 85725 h 3276600"/>
              <a:gd name="connsiteX36" fmla="*/ 1000125 w 1752600"/>
              <a:gd name="connsiteY36" fmla="*/ 38100 h 3276600"/>
              <a:gd name="connsiteX37" fmla="*/ 695325 w 1752600"/>
              <a:gd name="connsiteY37" fmla="*/ 0 h 3276600"/>
              <a:gd name="connsiteX0" fmla="*/ 695325 w 1752600"/>
              <a:gd name="connsiteY0" fmla="*/ 0 h 3276600"/>
              <a:gd name="connsiteX1" fmla="*/ 695325 w 1752600"/>
              <a:gd name="connsiteY1" fmla="*/ 323850 h 3276600"/>
              <a:gd name="connsiteX2" fmla="*/ 676275 w 1752600"/>
              <a:gd name="connsiteY2" fmla="*/ 904875 h 3276600"/>
              <a:gd name="connsiteX3" fmla="*/ 628650 w 1752600"/>
              <a:gd name="connsiteY3" fmla="*/ 1381125 h 3276600"/>
              <a:gd name="connsiteX4" fmla="*/ 542925 w 1752600"/>
              <a:gd name="connsiteY4" fmla="*/ 1666875 h 3276600"/>
              <a:gd name="connsiteX5" fmla="*/ 400050 w 1752600"/>
              <a:gd name="connsiteY5" fmla="*/ 2076450 h 3276600"/>
              <a:gd name="connsiteX6" fmla="*/ 161925 w 1752600"/>
              <a:gd name="connsiteY6" fmla="*/ 2486025 h 3276600"/>
              <a:gd name="connsiteX7" fmla="*/ 38100 w 1752600"/>
              <a:gd name="connsiteY7" fmla="*/ 2733675 h 3276600"/>
              <a:gd name="connsiteX8" fmla="*/ 0 w 1752600"/>
              <a:gd name="connsiteY8" fmla="*/ 2924175 h 3276600"/>
              <a:gd name="connsiteX9" fmla="*/ 28575 w 1752600"/>
              <a:gd name="connsiteY9" fmla="*/ 3028950 h 3276600"/>
              <a:gd name="connsiteX10" fmla="*/ 171450 w 1752600"/>
              <a:gd name="connsiteY10" fmla="*/ 3057525 h 3276600"/>
              <a:gd name="connsiteX11" fmla="*/ 295275 w 1752600"/>
              <a:gd name="connsiteY11" fmla="*/ 3028950 h 3276600"/>
              <a:gd name="connsiteX12" fmla="*/ 421481 w 1752600"/>
              <a:gd name="connsiteY12" fmla="*/ 3031331 h 3276600"/>
              <a:gd name="connsiteX13" fmla="*/ 535781 w 1752600"/>
              <a:gd name="connsiteY13" fmla="*/ 3024187 h 3276600"/>
              <a:gd name="connsiteX14" fmla="*/ 700087 w 1752600"/>
              <a:gd name="connsiteY14" fmla="*/ 3017044 h 3276600"/>
              <a:gd name="connsiteX15" fmla="*/ 857250 w 1752600"/>
              <a:gd name="connsiteY15" fmla="*/ 3057525 h 3276600"/>
              <a:gd name="connsiteX16" fmla="*/ 1047750 w 1752600"/>
              <a:gd name="connsiteY16" fmla="*/ 3152775 h 3276600"/>
              <a:gd name="connsiteX17" fmla="*/ 1162050 w 1752600"/>
              <a:gd name="connsiteY17" fmla="*/ 3257550 h 3276600"/>
              <a:gd name="connsiteX18" fmla="*/ 1362075 w 1752600"/>
              <a:gd name="connsiteY18" fmla="*/ 3276600 h 3276600"/>
              <a:gd name="connsiteX19" fmla="*/ 1619250 w 1752600"/>
              <a:gd name="connsiteY19" fmla="*/ 3219450 h 3276600"/>
              <a:gd name="connsiteX20" fmla="*/ 1676400 w 1752600"/>
              <a:gd name="connsiteY20" fmla="*/ 3086100 h 3276600"/>
              <a:gd name="connsiteX21" fmla="*/ 1676400 w 1752600"/>
              <a:gd name="connsiteY21" fmla="*/ 3000375 h 3276600"/>
              <a:gd name="connsiteX22" fmla="*/ 1676400 w 1752600"/>
              <a:gd name="connsiteY22" fmla="*/ 2838450 h 3276600"/>
              <a:gd name="connsiteX23" fmla="*/ 1714500 w 1752600"/>
              <a:gd name="connsiteY23" fmla="*/ 2686050 h 3276600"/>
              <a:gd name="connsiteX24" fmla="*/ 1752600 w 1752600"/>
              <a:gd name="connsiteY24" fmla="*/ 2543175 h 3276600"/>
              <a:gd name="connsiteX25" fmla="*/ 1657350 w 1752600"/>
              <a:gd name="connsiteY25" fmla="*/ 2343150 h 3276600"/>
              <a:gd name="connsiteX26" fmla="*/ 1533525 w 1752600"/>
              <a:gd name="connsiteY26" fmla="*/ 2124075 h 3276600"/>
              <a:gd name="connsiteX27" fmla="*/ 1476375 w 1752600"/>
              <a:gd name="connsiteY27" fmla="*/ 1933575 h 3276600"/>
              <a:gd name="connsiteX28" fmla="*/ 1438275 w 1752600"/>
              <a:gd name="connsiteY28" fmla="*/ 1781175 h 3276600"/>
              <a:gd name="connsiteX29" fmla="*/ 1400175 w 1752600"/>
              <a:gd name="connsiteY29" fmla="*/ 1571625 h 3276600"/>
              <a:gd name="connsiteX30" fmla="*/ 1357313 w 1752600"/>
              <a:gd name="connsiteY30" fmla="*/ 1400175 h 3276600"/>
              <a:gd name="connsiteX31" fmla="*/ 1333500 w 1752600"/>
              <a:gd name="connsiteY31" fmla="*/ 1228725 h 3276600"/>
              <a:gd name="connsiteX32" fmla="*/ 1295400 w 1752600"/>
              <a:gd name="connsiteY32" fmla="*/ 1066800 h 3276600"/>
              <a:gd name="connsiteX33" fmla="*/ 1314450 w 1752600"/>
              <a:gd name="connsiteY33" fmla="*/ 790575 h 3276600"/>
              <a:gd name="connsiteX34" fmla="*/ 1304925 w 1752600"/>
              <a:gd name="connsiteY34" fmla="*/ 438150 h 3276600"/>
              <a:gd name="connsiteX35" fmla="*/ 1304925 w 1752600"/>
              <a:gd name="connsiteY35" fmla="*/ 85725 h 3276600"/>
              <a:gd name="connsiteX36" fmla="*/ 1000125 w 1752600"/>
              <a:gd name="connsiteY36" fmla="*/ 38100 h 3276600"/>
              <a:gd name="connsiteX37" fmla="*/ 695325 w 1752600"/>
              <a:gd name="connsiteY37" fmla="*/ 0 h 3276600"/>
              <a:gd name="connsiteX0" fmla="*/ 695325 w 1752600"/>
              <a:gd name="connsiteY0" fmla="*/ 0 h 3276600"/>
              <a:gd name="connsiteX1" fmla="*/ 695325 w 1752600"/>
              <a:gd name="connsiteY1" fmla="*/ 323850 h 3276600"/>
              <a:gd name="connsiteX2" fmla="*/ 676275 w 1752600"/>
              <a:gd name="connsiteY2" fmla="*/ 904875 h 3276600"/>
              <a:gd name="connsiteX3" fmla="*/ 628650 w 1752600"/>
              <a:gd name="connsiteY3" fmla="*/ 1381125 h 3276600"/>
              <a:gd name="connsiteX4" fmla="*/ 542925 w 1752600"/>
              <a:gd name="connsiteY4" fmla="*/ 1666875 h 3276600"/>
              <a:gd name="connsiteX5" fmla="*/ 400050 w 1752600"/>
              <a:gd name="connsiteY5" fmla="*/ 2076450 h 3276600"/>
              <a:gd name="connsiteX6" fmla="*/ 161925 w 1752600"/>
              <a:gd name="connsiteY6" fmla="*/ 2486025 h 3276600"/>
              <a:gd name="connsiteX7" fmla="*/ 38100 w 1752600"/>
              <a:gd name="connsiteY7" fmla="*/ 2733675 h 3276600"/>
              <a:gd name="connsiteX8" fmla="*/ 0 w 1752600"/>
              <a:gd name="connsiteY8" fmla="*/ 2924175 h 3276600"/>
              <a:gd name="connsiteX9" fmla="*/ 28575 w 1752600"/>
              <a:gd name="connsiteY9" fmla="*/ 3028950 h 3276600"/>
              <a:gd name="connsiteX10" fmla="*/ 171450 w 1752600"/>
              <a:gd name="connsiteY10" fmla="*/ 3057525 h 3276600"/>
              <a:gd name="connsiteX11" fmla="*/ 295275 w 1752600"/>
              <a:gd name="connsiteY11" fmla="*/ 3028950 h 3276600"/>
              <a:gd name="connsiteX12" fmla="*/ 421481 w 1752600"/>
              <a:gd name="connsiteY12" fmla="*/ 3031331 h 3276600"/>
              <a:gd name="connsiteX13" fmla="*/ 535781 w 1752600"/>
              <a:gd name="connsiteY13" fmla="*/ 3024187 h 3276600"/>
              <a:gd name="connsiteX14" fmla="*/ 700087 w 1752600"/>
              <a:gd name="connsiteY14" fmla="*/ 3017044 h 3276600"/>
              <a:gd name="connsiteX15" fmla="*/ 857250 w 1752600"/>
              <a:gd name="connsiteY15" fmla="*/ 3057525 h 3276600"/>
              <a:gd name="connsiteX16" fmla="*/ 1047750 w 1752600"/>
              <a:gd name="connsiteY16" fmla="*/ 3152775 h 3276600"/>
              <a:gd name="connsiteX17" fmla="*/ 1162050 w 1752600"/>
              <a:gd name="connsiteY17" fmla="*/ 3257550 h 3276600"/>
              <a:gd name="connsiteX18" fmla="*/ 1362075 w 1752600"/>
              <a:gd name="connsiteY18" fmla="*/ 3276600 h 3276600"/>
              <a:gd name="connsiteX19" fmla="*/ 1619250 w 1752600"/>
              <a:gd name="connsiteY19" fmla="*/ 3219450 h 3276600"/>
              <a:gd name="connsiteX20" fmla="*/ 1676400 w 1752600"/>
              <a:gd name="connsiteY20" fmla="*/ 3086100 h 3276600"/>
              <a:gd name="connsiteX21" fmla="*/ 1676400 w 1752600"/>
              <a:gd name="connsiteY21" fmla="*/ 3000375 h 3276600"/>
              <a:gd name="connsiteX22" fmla="*/ 1676400 w 1752600"/>
              <a:gd name="connsiteY22" fmla="*/ 2838450 h 3276600"/>
              <a:gd name="connsiteX23" fmla="*/ 1714500 w 1752600"/>
              <a:gd name="connsiteY23" fmla="*/ 2686050 h 3276600"/>
              <a:gd name="connsiteX24" fmla="*/ 1752600 w 1752600"/>
              <a:gd name="connsiteY24" fmla="*/ 2543175 h 3276600"/>
              <a:gd name="connsiteX25" fmla="*/ 1657350 w 1752600"/>
              <a:gd name="connsiteY25" fmla="*/ 2343150 h 3276600"/>
              <a:gd name="connsiteX26" fmla="*/ 1533525 w 1752600"/>
              <a:gd name="connsiteY26" fmla="*/ 2124075 h 3276600"/>
              <a:gd name="connsiteX27" fmla="*/ 1476375 w 1752600"/>
              <a:gd name="connsiteY27" fmla="*/ 1933575 h 3276600"/>
              <a:gd name="connsiteX28" fmla="*/ 1438275 w 1752600"/>
              <a:gd name="connsiteY28" fmla="*/ 1781175 h 3276600"/>
              <a:gd name="connsiteX29" fmla="*/ 1400175 w 1752600"/>
              <a:gd name="connsiteY29" fmla="*/ 1571625 h 3276600"/>
              <a:gd name="connsiteX30" fmla="*/ 1357313 w 1752600"/>
              <a:gd name="connsiteY30" fmla="*/ 1400175 h 3276600"/>
              <a:gd name="connsiteX31" fmla="*/ 1333500 w 1752600"/>
              <a:gd name="connsiteY31" fmla="*/ 1228725 h 3276600"/>
              <a:gd name="connsiteX32" fmla="*/ 1295400 w 1752600"/>
              <a:gd name="connsiteY32" fmla="*/ 1066800 h 3276600"/>
              <a:gd name="connsiteX33" fmla="*/ 1314450 w 1752600"/>
              <a:gd name="connsiteY33" fmla="*/ 790575 h 3276600"/>
              <a:gd name="connsiteX34" fmla="*/ 1304925 w 1752600"/>
              <a:gd name="connsiteY34" fmla="*/ 438150 h 3276600"/>
              <a:gd name="connsiteX35" fmla="*/ 1304925 w 1752600"/>
              <a:gd name="connsiteY35" fmla="*/ 85725 h 3276600"/>
              <a:gd name="connsiteX36" fmla="*/ 1000125 w 1752600"/>
              <a:gd name="connsiteY36" fmla="*/ 38100 h 3276600"/>
              <a:gd name="connsiteX37" fmla="*/ 695325 w 1752600"/>
              <a:gd name="connsiteY37" fmla="*/ 0 h 3276600"/>
              <a:gd name="connsiteX0" fmla="*/ 695325 w 1752600"/>
              <a:gd name="connsiteY0" fmla="*/ 0 h 3276600"/>
              <a:gd name="connsiteX1" fmla="*/ 695325 w 1752600"/>
              <a:gd name="connsiteY1" fmla="*/ 323850 h 3276600"/>
              <a:gd name="connsiteX2" fmla="*/ 676275 w 1752600"/>
              <a:gd name="connsiteY2" fmla="*/ 904875 h 3276600"/>
              <a:gd name="connsiteX3" fmla="*/ 628650 w 1752600"/>
              <a:gd name="connsiteY3" fmla="*/ 1381125 h 3276600"/>
              <a:gd name="connsiteX4" fmla="*/ 542925 w 1752600"/>
              <a:gd name="connsiteY4" fmla="*/ 1666875 h 3276600"/>
              <a:gd name="connsiteX5" fmla="*/ 400050 w 1752600"/>
              <a:gd name="connsiteY5" fmla="*/ 2076450 h 3276600"/>
              <a:gd name="connsiteX6" fmla="*/ 161925 w 1752600"/>
              <a:gd name="connsiteY6" fmla="*/ 2486025 h 3276600"/>
              <a:gd name="connsiteX7" fmla="*/ 38100 w 1752600"/>
              <a:gd name="connsiteY7" fmla="*/ 2733675 h 3276600"/>
              <a:gd name="connsiteX8" fmla="*/ 0 w 1752600"/>
              <a:gd name="connsiteY8" fmla="*/ 2924175 h 3276600"/>
              <a:gd name="connsiteX9" fmla="*/ 28575 w 1752600"/>
              <a:gd name="connsiteY9" fmla="*/ 3028950 h 3276600"/>
              <a:gd name="connsiteX10" fmla="*/ 171450 w 1752600"/>
              <a:gd name="connsiteY10" fmla="*/ 3057525 h 3276600"/>
              <a:gd name="connsiteX11" fmla="*/ 295275 w 1752600"/>
              <a:gd name="connsiteY11" fmla="*/ 3028950 h 3276600"/>
              <a:gd name="connsiteX12" fmla="*/ 421481 w 1752600"/>
              <a:gd name="connsiteY12" fmla="*/ 3031331 h 3276600"/>
              <a:gd name="connsiteX13" fmla="*/ 535781 w 1752600"/>
              <a:gd name="connsiteY13" fmla="*/ 3024187 h 3276600"/>
              <a:gd name="connsiteX14" fmla="*/ 700087 w 1752600"/>
              <a:gd name="connsiteY14" fmla="*/ 3017044 h 3276600"/>
              <a:gd name="connsiteX15" fmla="*/ 857250 w 1752600"/>
              <a:gd name="connsiteY15" fmla="*/ 3057525 h 3276600"/>
              <a:gd name="connsiteX16" fmla="*/ 1047750 w 1752600"/>
              <a:gd name="connsiteY16" fmla="*/ 3152775 h 3276600"/>
              <a:gd name="connsiteX17" fmla="*/ 1162050 w 1752600"/>
              <a:gd name="connsiteY17" fmla="*/ 3257550 h 3276600"/>
              <a:gd name="connsiteX18" fmla="*/ 1362075 w 1752600"/>
              <a:gd name="connsiteY18" fmla="*/ 3276600 h 3276600"/>
              <a:gd name="connsiteX19" fmla="*/ 1619250 w 1752600"/>
              <a:gd name="connsiteY19" fmla="*/ 3219450 h 3276600"/>
              <a:gd name="connsiteX20" fmla="*/ 1676400 w 1752600"/>
              <a:gd name="connsiteY20" fmla="*/ 3086100 h 3276600"/>
              <a:gd name="connsiteX21" fmla="*/ 1676400 w 1752600"/>
              <a:gd name="connsiteY21" fmla="*/ 3000375 h 3276600"/>
              <a:gd name="connsiteX22" fmla="*/ 1676400 w 1752600"/>
              <a:gd name="connsiteY22" fmla="*/ 2838450 h 3276600"/>
              <a:gd name="connsiteX23" fmla="*/ 1714500 w 1752600"/>
              <a:gd name="connsiteY23" fmla="*/ 2686050 h 3276600"/>
              <a:gd name="connsiteX24" fmla="*/ 1752600 w 1752600"/>
              <a:gd name="connsiteY24" fmla="*/ 2543175 h 3276600"/>
              <a:gd name="connsiteX25" fmla="*/ 1657350 w 1752600"/>
              <a:gd name="connsiteY25" fmla="*/ 2343150 h 3276600"/>
              <a:gd name="connsiteX26" fmla="*/ 1533525 w 1752600"/>
              <a:gd name="connsiteY26" fmla="*/ 2124075 h 3276600"/>
              <a:gd name="connsiteX27" fmla="*/ 1476375 w 1752600"/>
              <a:gd name="connsiteY27" fmla="*/ 1933575 h 3276600"/>
              <a:gd name="connsiteX28" fmla="*/ 1438275 w 1752600"/>
              <a:gd name="connsiteY28" fmla="*/ 1781175 h 3276600"/>
              <a:gd name="connsiteX29" fmla="*/ 1400175 w 1752600"/>
              <a:gd name="connsiteY29" fmla="*/ 1571625 h 3276600"/>
              <a:gd name="connsiteX30" fmla="*/ 1357313 w 1752600"/>
              <a:gd name="connsiteY30" fmla="*/ 1400175 h 3276600"/>
              <a:gd name="connsiteX31" fmla="*/ 1333500 w 1752600"/>
              <a:gd name="connsiteY31" fmla="*/ 1228725 h 3276600"/>
              <a:gd name="connsiteX32" fmla="*/ 1316831 w 1752600"/>
              <a:gd name="connsiteY32" fmla="*/ 1050131 h 3276600"/>
              <a:gd name="connsiteX33" fmla="*/ 1314450 w 1752600"/>
              <a:gd name="connsiteY33" fmla="*/ 790575 h 3276600"/>
              <a:gd name="connsiteX34" fmla="*/ 1304925 w 1752600"/>
              <a:gd name="connsiteY34" fmla="*/ 438150 h 3276600"/>
              <a:gd name="connsiteX35" fmla="*/ 1304925 w 1752600"/>
              <a:gd name="connsiteY35" fmla="*/ 85725 h 3276600"/>
              <a:gd name="connsiteX36" fmla="*/ 1000125 w 1752600"/>
              <a:gd name="connsiteY36" fmla="*/ 38100 h 3276600"/>
              <a:gd name="connsiteX37" fmla="*/ 695325 w 1752600"/>
              <a:gd name="connsiteY37" fmla="*/ 0 h 3276600"/>
              <a:gd name="connsiteX0" fmla="*/ 695325 w 1752600"/>
              <a:gd name="connsiteY0" fmla="*/ 0 h 3276600"/>
              <a:gd name="connsiteX1" fmla="*/ 695325 w 1752600"/>
              <a:gd name="connsiteY1" fmla="*/ 323850 h 3276600"/>
              <a:gd name="connsiteX2" fmla="*/ 676275 w 1752600"/>
              <a:gd name="connsiteY2" fmla="*/ 904875 h 3276600"/>
              <a:gd name="connsiteX3" fmla="*/ 628650 w 1752600"/>
              <a:gd name="connsiteY3" fmla="*/ 1381125 h 3276600"/>
              <a:gd name="connsiteX4" fmla="*/ 542925 w 1752600"/>
              <a:gd name="connsiteY4" fmla="*/ 1666875 h 3276600"/>
              <a:gd name="connsiteX5" fmla="*/ 400050 w 1752600"/>
              <a:gd name="connsiteY5" fmla="*/ 2076450 h 3276600"/>
              <a:gd name="connsiteX6" fmla="*/ 161925 w 1752600"/>
              <a:gd name="connsiteY6" fmla="*/ 2486025 h 3276600"/>
              <a:gd name="connsiteX7" fmla="*/ 38100 w 1752600"/>
              <a:gd name="connsiteY7" fmla="*/ 2733675 h 3276600"/>
              <a:gd name="connsiteX8" fmla="*/ 0 w 1752600"/>
              <a:gd name="connsiteY8" fmla="*/ 2924175 h 3276600"/>
              <a:gd name="connsiteX9" fmla="*/ 28575 w 1752600"/>
              <a:gd name="connsiteY9" fmla="*/ 3028950 h 3276600"/>
              <a:gd name="connsiteX10" fmla="*/ 171450 w 1752600"/>
              <a:gd name="connsiteY10" fmla="*/ 3057525 h 3276600"/>
              <a:gd name="connsiteX11" fmla="*/ 295275 w 1752600"/>
              <a:gd name="connsiteY11" fmla="*/ 3028950 h 3276600"/>
              <a:gd name="connsiteX12" fmla="*/ 421481 w 1752600"/>
              <a:gd name="connsiteY12" fmla="*/ 3031331 h 3276600"/>
              <a:gd name="connsiteX13" fmla="*/ 535781 w 1752600"/>
              <a:gd name="connsiteY13" fmla="*/ 3024187 h 3276600"/>
              <a:gd name="connsiteX14" fmla="*/ 700087 w 1752600"/>
              <a:gd name="connsiteY14" fmla="*/ 3017044 h 3276600"/>
              <a:gd name="connsiteX15" fmla="*/ 857250 w 1752600"/>
              <a:gd name="connsiteY15" fmla="*/ 3057525 h 3276600"/>
              <a:gd name="connsiteX16" fmla="*/ 1047750 w 1752600"/>
              <a:gd name="connsiteY16" fmla="*/ 3152775 h 3276600"/>
              <a:gd name="connsiteX17" fmla="*/ 1162050 w 1752600"/>
              <a:gd name="connsiteY17" fmla="*/ 3257550 h 3276600"/>
              <a:gd name="connsiteX18" fmla="*/ 1362075 w 1752600"/>
              <a:gd name="connsiteY18" fmla="*/ 3276600 h 3276600"/>
              <a:gd name="connsiteX19" fmla="*/ 1619250 w 1752600"/>
              <a:gd name="connsiteY19" fmla="*/ 3219450 h 3276600"/>
              <a:gd name="connsiteX20" fmla="*/ 1676400 w 1752600"/>
              <a:gd name="connsiteY20" fmla="*/ 3086100 h 3276600"/>
              <a:gd name="connsiteX21" fmla="*/ 1676400 w 1752600"/>
              <a:gd name="connsiteY21" fmla="*/ 3000375 h 3276600"/>
              <a:gd name="connsiteX22" fmla="*/ 1676400 w 1752600"/>
              <a:gd name="connsiteY22" fmla="*/ 2838450 h 3276600"/>
              <a:gd name="connsiteX23" fmla="*/ 1714500 w 1752600"/>
              <a:gd name="connsiteY23" fmla="*/ 2686050 h 3276600"/>
              <a:gd name="connsiteX24" fmla="*/ 1752600 w 1752600"/>
              <a:gd name="connsiteY24" fmla="*/ 2543175 h 3276600"/>
              <a:gd name="connsiteX25" fmla="*/ 1657350 w 1752600"/>
              <a:gd name="connsiteY25" fmla="*/ 2343150 h 3276600"/>
              <a:gd name="connsiteX26" fmla="*/ 1533525 w 1752600"/>
              <a:gd name="connsiteY26" fmla="*/ 2124075 h 3276600"/>
              <a:gd name="connsiteX27" fmla="*/ 1476375 w 1752600"/>
              <a:gd name="connsiteY27" fmla="*/ 1933575 h 3276600"/>
              <a:gd name="connsiteX28" fmla="*/ 1438275 w 1752600"/>
              <a:gd name="connsiteY28" fmla="*/ 1781175 h 3276600"/>
              <a:gd name="connsiteX29" fmla="*/ 1400175 w 1752600"/>
              <a:gd name="connsiteY29" fmla="*/ 1571625 h 3276600"/>
              <a:gd name="connsiteX30" fmla="*/ 1357313 w 1752600"/>
              <a:gd name="connsiteY30" fmla="*/ 1400175 h 3276600"/>
              <a:gd name="connsiteX31" fmla="*/ 1333500 w 1752600"/>
              <a:gd name="connsiteY31" fmla="*/ 1228725 h 3276600"/>
              <a:gd name="connsiteX32" fmla="*/ 1316831 w 1752600"/>
              <a:gd name="connsiteY32" fmla="*/ 1050131 h 3276600"/>
              <a:gd name="connsiteX33" fmla="*/ 1314450 w 1752600"/>
              <a:gd name="connsiteY33" fmla="*/ 790575 h 3276600"/>
              <a:gd name="connsiteX34" fmla="*/ 1304925 w 1752600"/>
              <a:gd name="connsiteY34" fmla="*/ 438150 h 3276600"/>
              <a:gd name="connsiteX35" fmla="*/ 1304925 w 1752600"/>
              <a:gd name="connsiteY35" fmla="*/ 85725 h 3276600"/>
              <a:gd name="connsiteX36" fmla="*/ 1000125 w 1752600"/>
              <a:gd name="connsiteY36" fmla="*/ 38100 h 3276600"/>
              <a:gd name="connsiteX37" fmla="*/ 695325 w 1752600"/>
              <a:gd name="connsiteY37" fmla="*/ 0 h 3276600"/>
              <a:gd name="connsiteX0" fmla="*/ 695325 w 1752600"/>
              <a:gd name="connsiteY0" fmla="*/ 0 h 3276600"/>
              <a:gd name="connsiteX1" fmla="*/ 695325 w 1752600"/>
              <a:gd name="connsiteY1" fmla="*/ 323850 h 3276600"/>
              <a:gd name="connsiteX2" fmla="*/ 676275 w 1752600"/>
              <a:gd name="connsiteY2" fmla="*/ 904875 h 3276600"/>
              <a:gd name="connsiteX3" fmla="*/ 628650 w 1752600"/>
              <a:gd name="connsiteY3" fmla="*/ 1381125 h 3276600"/>
              <a:gd name="connsiteX4" fmla="*/ 542925 w 1752600"/>
              <a:gd name="connsiteY4" fmla="*/ 1666875 h 3276600"/>
              <a:gd name="connsiteX5" fmla="*/ 400050 w 1752600"/>
              <a:gd name="connsiteY5" fmla="*/ 2076450 h 3276600"/>
              <a:gd name="connsiteX6" fmla="*/ 161925 w 1752600"/>
              <a:gd name="connsiteY6" fmla="*/ 2486025 h 3276600"/>
              <a:gd name="connsiteX7" fmla="*/ 38100 w 1752600"/>
              <a:gd name="connsiteY7" fmla="*/ 2733675 h 3276600"/>
              <a:gd name="connsiteX8" fmla="*/ 0 w 1752600"/>
              <a:gd name="connsiteY8" fmla="*/ 2924175 h 3276600"/>
              <a:gd name="connsiteX9" fmla="*/ 28575 w 1752600"/>
              <a:gd name="connsiteY9" fmla="*/ 3028950 h 3276600"/>
              <a:gd name="connsiteX10" fmla="*/ 171450 w 1752600"/>
              <a:gd name="connsiteY10" fmla="*/ 3057525 h 3276600"/>
              <a:gd name="connsiteX11" fmla="*/ 295275 w 1752600"/>
              <a:gd name="connsiteY11" fmla="*/ 3028950 h 3276600"/>
              <a:gd name="connsiteX12" fmla="*/ 421481 w 1752600"/>
              <a:gd name="connsiteY12" fmla="*/ 3031331 h 3276600"/>
              <a:gd name="connsiteX13" fmla="*/ 535781 w 1752600"/>
              <a:gd name="connsiteY13" fmla="*/ 3024187 h 3276600"/>
              <a:gd name="connsiteX14" fmla="*/ 700087 w 1752600"/>
              <a:gd name="connsiteY14" fmla="*/ 3017044 h 3276600"/>
              <a:gd name="connsiteX15" fmla="*/ 857250 w 1752600"/>
              <a:gd name="connsiteY15" fmla="*/ 3057525 h 3276600"/>
              <a:gd name="connsiteX16" fmla="*/ 1047750 w 1752600"/>
              <a:gd name="connsiteY16" fmla="*/ 3152775 h 3276600"/>
              <a:gd name="connsiteX17" fmla="*/ 1162050 w 1752600"/>
              <a:gd name="connsiteY17" fmla="*/ 3257550 h 3276600"/>
              <a:gd name="connsiteX18" fmla="*/ 1362075 w 1752600"/>
              <a:gd name="connsiteY18" fmla="*/ 3276600 h 3276600"/>
              <a:gd name="connsiteX19" fmla="*/ 1619250 w 1752600"/>
              <a:gd name="connsiteY19" fmla="*/ 3219450 h 3276600"/>
              <a:gd name="connsiteX20" fmla="*/ 1676400 w 1752600"/>
              <a:gd name="connsiteY20" fmla="*/ 3086100 h 3276600"/>
              <a:gd name="connsiteX21" fmla="*/ 1676400 w 1752600"/>
              <a:gd name="connsiteY21" fmla="*/ 3000375 h 3276600"/>
              <a:gd name="connsiteX22" fmla="*/ 1676400 w 1752600"/>
              <a:gd name="connsiteY22" fmla="*/ 2838450 h 3276600"/>
              <a:gd name="connsiteX23" fmla="*/ 1714500 w 1752600"/>
              <a:gd name="connsiteY23" fmla="*/ 2686050 h 3276600"/>
              <a:gd name="connsiteX24" fmla="*/ 1752600 w 1752600"/>
              <a:gd name="connsiteY24" fmla="*/ 2543175 h 3276600"/>
              <a:gd name="connsiteX25" fmla="*/ 1657350 w 1752600"/>
              <a:gd name="connsiteY25" fmla="*/ 2343150 h 3276600"/>
              <a:gd name="connsiteX26" fmla="*/ 1533525 w 1752600"/>
              <a:gd name="connsiteY26" fmla="*/ 2124075 h 3276600"/>
              <a:gd name="connsiteX27" fmla="*/ 1476375 w 1752600"/>
              <a:gd name="connsiteY27" fmla="*/ 1933575 h 3276600"/>
              <a:gd name="connsiteX28" fmla="*/ 1438275 w 1752600"/>
              <a:gd name="connsiteY28" fmla="*/ 1781175 h 3276600"/>
              <a:gd name="connsiteX29" fmla="*/ 1388269 w 1752600"/>
              <a:gd name="connsiteY29" fmla="*/ 1576388 h 3276600"/>
              <a:gd name="connsiteX30" fmla="*/ 1357313 w 1752600"/>
              <a:gd name="connsiteY30" fmla="*/ 1400175 h 3276600"/>
              <a:gd name="connsiteX31" fmla="*/ 1333500 w 1752600"/>
              <a:gd name="connsiteY31" fmla="*/ 1228725 h 3276600"/>
              <a:gd name="connsiteX32" fmla="*/ 1316831 w 1752600"/>
              <a:gd name="connsiteY32" fmla="*/ 1050131 h 3276600"/>
              <a:gd name="connsiteX33" fmla="*/ 1314450 w 1752600"/>
              <a:gd name="connsiteY33" fmla="*/ 790575 h 3276600"/>
              <a:gd name="connsiteX34" fmla="*/ 1304925 w 1752600"/>
              <a:gd name="connsiteY34" fmla="*/ 438150 h 3276600"/>
              <a:gd name="connsiteX35" fmla="*/ 1304925 w 1752600"/>
              <a:gd name="connsiteY35" fmla="*/ 85725 h 3276600"/>
              <a:gd name="connsiteX36" fmla="*/ 1000125 w 1752600"/>
              <a:gd name="connsiteY36" fmla="*/ 38100 h 3276600"/>
              <a:gd name="connsiteX37" fmla="*/ 695325 w 1752600"/>
              <a:gd name="connsiteY37" fmla="*/ 0 h 3276600"/>
              <a:gd name="connsiteX0" fmla="*/ 695325 w 1752600"/>
              <a:gd name="connsiteY0" fmla="*/ 0 h 3276600"/>
              <a:gd name="connsiteX1" fmla="*/ 695325 w 1752600"/>
              <a:gd name="connsiteY1" fmla="*/ 323850 h 3276600"/>
              <a:gd name="connsiteX2" fmla="*/ 676275 w 1752600"/>
              <a:gd name="connsiteY2" fmla="*/ 904875 h 3276600"/>
              <a:gd name="connsiteX3" fmla="*/ 628650 w 1752600"/>
              <a:gd name="connsiteY3" fmla="*/ 1381125 h 3276600"/>
              <a:gd name="connsiteX4" fmla="*/ 542925 w 1752600"/>
              <a:gd name="connsiteY4" fmla="*/ 1666875 h 3276600"/>
              <a:gd name="connsiteX5" fmla="*/ 400050 w 1752600"/>
              <a:gd name="connsiteY5" fmla="*/ 2076450 h 3276600"/>
              <a:gd name="connsiteX6" fmla="*/ 161925 w 1752600"/>
              <a:gd name="connsiteY6" fmla="*/ 2486025 h 3276600"/>
              <a:gd name="connsiteX7" fmla="*/ 38100 w 1752600"/>
              <a:gd name="connsiteY7" fmla="*/ 2733675 h 3276600"/>
              <a:gd name="connsiteX8" fmla="*/ 0 w 1752600"/>
              <a:gd name="connsiteY8" fmla="*/ 2924175 h 3276600"/>
              <a:gd name="connsiteX9" fmla="*/ 28575 w 1752600"/>
              <a:gd name="connsiteY9" fmla="*/ 3028950 h 3276600"/>
              <a:gd name="connsiteX10" fmla="*/ 171450 w 1752600"/>
              <a:gd name="connsiteY10" fmla="*/ 3057525 h 3276600"/>
              <a:gd name="connsiteX11" fmla="*/ 295275 w 1752600"/>
              <a:gd name="connsiteY11" fmla="*/ 3028950 h 3276600"/>
              <a:gd name="connsiteX12" fmla="*/ 421481 w 1752600"/>
              <a:gd name="connsiteY12" fmla="*/ 3031331 h 3276600"/>
              <a:gd name="connsiteX13" fmla="*/ 535781 w 1752600"/>
              <a:gd name="connsiteY13" fmla="*/ 3024187 h 3276600"/>
              <a:gd name="connsiteX14" fmla="*/ 700087 w 1752600"/>
              <a:gd name="connsiteY14" fmla="*/ 3017044 h 3276600"/>
              <a:gd name="connsiteX15" fmla="*/ 857250 w 1752600"/>
              <a:gd name="connsiteY15" fmla="*/ 3057525 h 3276600"/>
              <a:gd name="connsiteX16" fmla="*/ 1047750 w 1752600"/>
              <a:gd name="connsiteY16" fmla="*/ 3152775 h 3276600"/>
              <a:gd name="connsiteX17" fmla="*/ 1162050 w 1752600"/>
              <a:gd name="connsiteY17" fmla="*/ 3257550 h 3276600"/>
              <a:gd name="connsiteX18" fmla="*/ 1362075 w 1752600"/>
              <a:gd name="connsiteY18" fmla="*/ 3276600 h 3276600"/>
              <a:gd name="connsiteX19" fmla="*/ 1619250 w 1752600"/>
              <a:gd name="connsiteY19" fmla="*/ 3219450 h 3276600"/>
              <a:gd name="connsiteX20" fmla="*/ 1676400 w 1752600"/>
              <a:gd name="connsiteY20" fmla="*/ 3086100 h 3276600"/>
              <a:gd name="connsiteX21" fmla="*/ 1676400 w 1752600"/>
              <a:gd name="connsiteY21" fmla="*/ 3000375 h 3276600"/>
              <a:gd name="connsiteX22" fmla="*/ 1676400 w 1752600"/>
              <a:gd name="connsiteY22" fmla="*/ 2838450 h 3276600"/>
              <a:gd name="connsiteX23" fmla="*/ 1714500 w 1752600"/>
              <a:gd name="connsiteY23" fmla="*/ 2686050 h 3276600"/>
              <a:gd name="connsiteX24" fmla="*/ 1752600 w 1752600"/>
              <a:gd name="connsiteY24" fmla="*/ 2543175 h 3276600"/>
              <a:gd name="connsiteX25" fmla="*/ 1657350 w 1752600"/>
              <a:gd name="connsiteY25" fmla="*/ 2343150 h 3276600"/>
              <a:gd name="connsiteX26" fmla="*/ 1533525 w 1752600"/>
              <a:gd name="connsiteY26" fmla="*/ 2124075 h 3276600"/>
              <a:gd name="connsiteX27" fmla="*/ 1476375 w 1752600"/>
              <a:gd name="connsiteY27" fmla="*/ 1933575 h 3276600"/>
              <a:gd name="connsiteX28" fmla="*/ 1438275 w 1752600"/>
              <a:gd name="connsiteY28" fmla="*/ 1781175 h 3276600"/>
              <a:gd name="connsiteX29" fmla="*/ 1388269 w 1752600"/>
              <a:gd name="connsiteY29" fmla="*/ 1576388 h 3276600"/>
              <a:gd name="connsiteX30" fmla="*/ 1357313 w 1752600"/>
              <a:gd name="connsiteY30" fmla="*/ 1400175 h 3276600"/>
              <a:gd name="connsiteX31" fmla="*/ 1333500 w 1752600"/>
              <a:gd name="connsiteY31" fmla="*/ 1228725 h 3276600"/>
              <a:gd name="connsiteX32" fmla="*/ 1316831 w 1752600"/>
              <a:gd name="connsiteY32" fmla="*/ 1050131 h 3276600"/>
              <a:gd name="connsiteX33" fmla="*/ 1314450 w 1752600"/>
              <a:gd name="connsiteY33" fmla="*/ 790575 h 3276600"/>
              <a:gd name="connsiteX34" fmla="*/ 1304925 w 1752600"/>
              <a:gd name="connsiteY34" fmla="*/ 438150 h 3276600"/>
              <a:gd name="connsiteX35" fmla="*/ 1304925 w 1752600"/>
              <a:gd name="connsiteY35" fmla="*/ 85725 h 3276600"/>
              <a:gd name="connsiteX36" fmla="*/ 1000125 w 1752600"/>
              <a:gd name="connsiteY36" fmla="*/ 38100 h 3276600"/>
              <a:gd name="connsiteX37" fmla="*/ 695325 w 1752600"/>
              <a:gd name="connsiteY37" fmla="*/ 0 h 3276600"/>
              <a:gd name="connsiteX0" fmla="*/ 695325 w 1752600"/>
              <a:gd name="connsiteY0" fmla="*/ 0 h 3276600"/>
              <a:gd name="connsiteX1" fmla="*/ 695325 w 1752600"/>
              <a:gd name="connsiteY1" fmla="*/ 323850 h 3276600"/>
              <a:gd name="connsiteX2" fmla="*/ 676275 w 1752600"/>
              <a:gd name="connsiteY2" fmla="*/ 904875 h 3276600"/>
              <a:gd name="connsiteX3" fmla="*/ 628650 w 1752600"/>
              <a:gd name="connsiteY3" fmla="*/ 1381125 h 3276600"/>
              <a:gd name="connsiteX4" fmla="*/ 542925 w 1752600"/>
              <a:gd name="connsiteY4" fmla="*/ 1666875 h 3276600"/>
              <a:gd name="connsiteX5" fmla="*/ 400050 w 1752600"/>
              <a:gd name="connsiteY5" fmla="*/ 2076450 h 3276600"/>
              <a:gd name="connsiteX6" fmla="*/ 161925 w 1752600"/>
              <a:gd name="connsiteY6" fmla="*/ 2486025 h 3276600"/>
              <a:gd name="connsiteX7" fmla="*/ 38100 w 1752600"/>
              <a:gd name="connsiteY7" fmla="*/ 2733675 h 3276600"/>
              <a:gd name="connsiteX8" fmla="*/ 0 w 1752600"/>
              <a:gd name="connsiteY8" fmla="*/ 2924175 h 3276600"/>
              <a:gd name="connsiteX9" fmla="*/ 28575 w 1752600"/>
              <a:gd name="connsiteY9" fmla="*/ 3028950 h 3276600"/>
              <a:gd name="connsiteX10" fmla="*/ 171450 w 1752600"/>
              <a:gd name="connsiteY10" fmla="*/ 3057525 h 3276600"/>
              <a:gd name="connsiteX11" fmla="*/ 295275 w 1752600"/>
              <a:gd name="connsiteY11" fmla="*/ 3028950 h 3276600"/>
              <a:gd name="connsiteX12" fmla="*/ 421481 w 1752600"/>
              <a:gd name="connsiteY12" fmla="*/ 3031331 h 3276600"/>
              <a:gd name="connsiteX13" fmla="*/ 535781 w 1752600"/>
              <a:gd name="connsiteY13" fmla="*/ 3024187 h 3276600"/>
              <a:gd name="connsiteX14" fmla="*/ 700087 w 1752600"/>
              <a:gd name="connsiteY14" fmla="*/ 3017044 h 3276600"/>
              <a:gd name="connsiteX15" fmla="*/ 857250 w 1752600"/>
              <a:gd name="connsiteY15" fmla="*/ 3057525 h 3276600"/>
              <a:gd name="connsiteX16" fmla="*/ 1047750 w 1752600"/>
              <a:gd name="connsiteY16" fmla="*/ 3152775 h 3276600"/>
              <a:gd name="connsiteX17" fmla="*/ 1162050 w 1752600"/>
              <a:gd name="connsiteY17" fmla="*/ 3257550 h 3276600"/>
              <a:gd name="connsiteX18" fmla="*/ 1362075 w 1752600"/>
              <a:gd name="connsiteY18" fmla="*/ 3276600 h 3276600"/>
              <a:gd name="connsiteX19" fmla="*/ 1619250 w 1752600"/>
              <a:gd name="connsiteY19" fmla="*/ 3219450 h 3276600"/>
              <a:gd name="connsiteX20" fmla="*/ 1676400 w 1752600"/>
              <a:gd name="connsiteY20" fmla="*/ 3086100 h 3276600"/>
              <a:gd name="connsiteX21" fmla="*/ 1676400 w 1752600"/>
              <a:gd name="connsiteY21" fmla="*/ 3000375 h 3276600"/>
              <a:gd name="connsiteX22" fmla="*/ 1676400 w 1752600"/>
              <a:gd name="connsiteY22" fmla="*/ 2838450 h 3276600"/>
              <a:gd name="connsiteX23" fmla="*/ 1714500 w 1752600"/>
              <a:gd name="connsiteY23" fmla="*/ 2686050 h 3276600"/>
              <a:gd name="connsiteX24" fmla="*/ 1752600 w 1752600"/>
              <a:gd name="connsiteY24" fmla="*/ 2543175 h 3276600"/>
              <a:gd name="connsiteX25" fmla="*/ 1657350 w 1752600"/>
              <a:gd name="connsiteY25" fmla="*/ 2343150 h 3276600"/>
              <a:gd name="connsiteX26" fmla="*/ 1533525 w 1752600"/>
              <a:gd name="connsiteY26" fmla="*/ 2124075 h 3276600"/>
              <a:gd name="connsiteX27" fmla="*/ 1476375 w 1752600"/>
              <a:gd name="connsiteY27" fmla="*/ 1933575 h 3276600"/>
              <a:gd name="connsiteX28" fmla="*/ 1438275 w 1752600"/>
              <a:gd name="connsiteY28" fmla="*/ 1781175 h 3276600"/>
              <a:gd name="connsiteX29" fmla="*/ 1388269 w 1752600"/>
              <a:gd name="connsiteY29" fmla="*/ 1576388 h 3276600"/>
              <a:gd name="connsiteX30" fmla="*/ 1357313 w 1752600"/>
              <a:gd name="connsiteY30" fmla="*/ 1400175 h 3276600"/>
              <a:gd name="connsiteX31" fmla="*/ 1333500 w 1752600"/>
              <a:gd name="connsiteY31" fmla="*/ 1228725 h 3276600"/>
              <a:gd name="connsiteX32" fmla="*/ 1316831 w 1752600"/>
              <a:gd name="connsiteY32" fmla="*/ 1050131 h 3276600"/>
              <a:gd name="connsiteX33" fmla="*/ 1314450 w 1752600"/>
              <a:gd name="connsiteY33" fmla="*/ 790575 h 3276600"/>
              <a:gd name="connsiteX34" fmla="*/ 1304925 w 1752600"/>
              <a:gd name="connsiteY34" fmla="*/ 438150 h 3276600"/>
              <a:gd name="connsiteX35" fmla="*/ 1304925 w 1752600"/>
              <a:gd name="connsiteY35" fmla="*/ 85725 h 3276600"/>
              <a:gd name="connsiteX36" fmla="*/ 1000125 w 1752600"/>
              <a:gd name="connsiteY36" fmla="*/ 38100 h 3276600"/>
              <a:gd name="connsiteX37" fmla="*/ 695325 w 1752600"/>
              <a:gd name="connsiteY37" fmla="*/ 0 h 3276600"/>
              <a:gd name="connsiteX0" fmla="*/ 695325 w 1752600"/>
              <a:gd name="connsiteY0" fmla="*/ 0 h 3276600"/>
              <a:gd name="connsiteX1" fmla="*/ 695325 w 1752600"/>
              <a:gd name="connsiteY1" fmla="*/ 323850 h 3276600"/>
              <a:gd name="connsiteX2" fmla="*/ 676275 w 1752600"/>
              <a:gd name="connsiteY2" fmla="*/ 904875 h 3276600"/>
              <a:gd name="connsiteX3" fmla="*/ 628650 w 1752600"/>
              <a:gd name="connsiteY3" fmla="*/ 1381125 h 3276600"/>
              <a:gd name="connsiteX4" fmla="*/ 542925 w 1752600"/>
              <a:gd name="connsiteY4" fmla="*/ 1666875 h 3276600"/>
              <a:gd name="connsiteX5" fmla="*/ 400050 w 1752600"/>
              <a:gd name="connsiteY5" fmla="*/ 2076450 h 3276600"/>
              <a:gd name="connsiteX6" fmla="*/ 161925 w 1752600"/>
              <a:gd name="connsiteY6" fmla="*/ 2486025 h 3276600"/>
              <a:gd name="connsiteX7" fmla="*/ 38100 w 1752600"/>
              <a:gd name="connsiteY7" fmla="*/ 2733675 h 3276600"/>
              <a:gd name="connsiteX8" fmla="*/ 0 w 1752600"/>
              <a:gd name="connsiteY8" fmla="*/ 2924175 h 3276600"/>
              <a:gd name="connsiteX9" fmla="*/ 28575 w 1752600"/>
              <a:gd name="connsiteY9" fmla="*/ 3028950 h 3276600"/>
              <a:gd name="connsiteX10" fmla="*/ 171450 w 1752600"/>
              <a:gd name="connsiteY10" fmla="*/ 3057525 h 3276600"/>
              <a:gd name="connsiteX11" fmla="*/ 295275 w 1752600"/>
              <a:gd name="connsiteY11" fmla="*/ 3028950 h 3276600"/>
              <a:gd name="connsiteX12" fmla="*/ 421481 w 1752600"/>
              <a:gd name="connsiteY12" fmla="*/ 3031331 h 3276600"/>
              <a:gd name="connsiteX13" fmla="*/ 535781 w 1752600"/>
              <a:gd name="connsiteY13" fmla="*/ 3024187 h 3276600"/>
              <a:gd name="connsiteX14" fmla="*/ 700087 w 1752600"/>
              <a:gd name="connsiteY14" fmla="*/ 3017044 h 3276600"/>
              <a:gd name="connsiteX15" fmla="*/ 857250 w 1752600"/>
              <a:gd name="connsiteY15" fmla="*/ 3057525 h 3276600"/>
              <a:gd name="connsiteX16" fmla="*/ 1047750 w 1752600"/>
              <a:gd name="connsiteY16" fmla="*/ 3152775 h 3276600"/>
              <a:gd name="connsiteX17" fmla="*/ 1162050 w 1752600"/>
              <a:gd name="connsiteY17" fmla="*/ 3257550 h 3276600"/>
              <a:gd name="connsiteX18" fmla="*/ 1362075 w 1752600"/>
              <a:gd name="connsiteY18" fmla="*/ 3276600 h 3276600"/>
              <a:gd name="connsiteX19" fmla="*/ 1619250 w 1752600"/>
              <a:gd name="connsiteY19" fmla="*/ 3219450 h 3276600"/>
              <a:gd name="connsiteX20" fmla="*/ 1676400 w 1752600"/>
              <a:gd name="connsiteY20" fmla="*/ 3086100 h 3276600"/>
              <a:gd name="connsiteX21" fmla="*/ 1676400 w 1752600"/>
              <a:gd name="connsiteY21" fmla="*/ 3000375 h 3276600"/>
              <a:gd name="connsiteX22" fmla="*/ 1676400 w 1752600"/>
              <a:gd name="connsiteY22" fmla="*/ 2838450 h 3276600"/>
              <a:gd name="connsiteX23" fmla="*/ 1714500 w 1752600"/>
              <a:gd name="connsiteY23" fmla="*/ 2686050 h 3276600"/>
              <a:gd name="connsiteX24" fmla="*/ 1752600 w 1752600"/>
              <a:gd name="connsiteY24" fmla="*/ 2543175 h 3276600"/>
              <a:gd name="connsiteX25" fmla="*/ 1657350 w 1752600"/>
              <a:gd name="connsiteY25" fmla="*/ 2343150 h 3276600"/>
              <a:gd name="connsiteX26" fmla="*/ 1533525 w 1752600"/>
              <a:gd name="connsiteY26" fmla="*/ 2124075 h 3276600"/>
              <a:gd name="connsiteX27" fmla="*/ 1476375 w 1752600"/>
              <a:gd name="connsiteY27" fmla="*/ 1933575 h 3276600"/>
              <a:gd name="connsiteX28" fmla="*/ 1438275 w 1752600"/>
              <a:gd name="connsiteY28" fmla="*/ 1781175 h 3276600"/>
              <a:gd name="connsiteX29" fmla="*/ 1388269 w 1752600"/>
              <a:gd name="connsiteY29" fmla="*/ 1576388 h 3276600"/>
              <a:gd name="connsiteX30" fmla="*/ 1357313 w 1752600"/>
              <a:gd name="connsiteY30" fmla="*/ 1400175 h 3276600"/>
              <a:gd name="connsiteX31" fmla="*/ 1333500 w 1752600"/>
              <a:gd name="connsiteY31" fmla="*/ 1228725 h 3276600"/>
              <a:gd name="connsiteX32" fmla="*/ 1316831 w 1752600"/>
              <a:gd name="connsiteY32" fmla="*/ 1050131 h 3276600"/>
              <a:gd name="connsiteX33" fmla="*/ 1314450 w 1752600"/>
              <a:gd name="connsiteY33" fmla="*/ 790575 h 3276600"/>
              <a:gd name="connsiteX34" fmla="*/ 1304925 w 1752600"/>
              <a:gd name="connsiteY34" fmla="*/ 438150 h 3276600"/>
              <a:gd name="connsiteX35" fmla="*/ 1304925 w 1752600"/>
              <a:gd name="connsiteY35" fmla="*/ 85725 h 3276600"/>
              <a:gd name="connsiteX36" fmla="*/ 1000125 w 1752600"/>
              <a:gd name="connsiteY36" fmla="*/ 38100 h 3276600"/>
              <a:gd name="connsiteX37" fmla="*/ 695325 w 1752600"/>
              <a:gd name="connsiteY37" fmla="*/ 0 h 3276600"/>
              <a:gd name="connsiteX0" fmla="*/ 695325 w 1752600"/>
              <a:gd name="connsiteY0" fmla="*/ 0 h 3276600"/>
              <a:gd name="connsiteX1" fmla="*/ 695325 w 1752600"/>
              <a:gd name="connsiteY1" fmla="*/ 323850 h 3276600"/>
              <a:gd name="connsiteX2" fmla="*/ 676275 w 1752600"/>
              <a:gd name="connsiteY2" fmla="*/ 904875 h 3276600"/>
              <a:gd name="connsiteX3" fmla="*/ 628650 w 1752600"/>
              <a:gd name="connsiteY3" fmla="*/ 1381125 h 3276600"/>
              <a:gd name="connsiteX4" fmla="*/ 542925 w 1752600"/>
              <a:gd name="connsiteY4" fmla="*/ 1666875 h 3276600"/>
              <a:gd name="connsiteX5" fmla="*/ 400050 w 1752600"/>
              <a:gd name="connsiteY5" fmla="*/ 2076450 h 3276600"/>
              <a:gd name="connsiteX6" fmla="*/ 161925 w 1752600"/>
              <a:gd name="connsiteY6" fmla="*/ 2486025 h 3276600"/>
              <a:gd name="connsiteX7" fmla="*/ 38100 w 1752600"/>
              <a:gd name="connsiteY7" fmla="*/ 2733675 h 3276600"/>
              <a:gd name="connsiteX8" fmla="*/ 0 w 1752600"/>
              <a:gd name="connsiteY8" fmla="*/ 2924175 h 3276600"/>
              <a:gd name="connsiteX9" fmla="*/ 28575 w 1752600"/>
              <a:gd name="connsiteY9" fmla="*/ 3028950 h 3276600"/>
              <a:gd name="connsiteX10" fmla="*/ 171450 w 1752600"/>
              <a:gd name="connsiteY10" fmla="*/ 3057525 h 3276600"/>
              <a:gd name="connsiteX11" fmla="*/ 295275 w 1752600"/>
              <a:gd name="connsiteY11" fmla="*/ 3028950 h 3276600"/>
              <a:gd name="connsiteX12" fmla="*/ 421481 w 1752600"/>
              <a:gd name="connsiteY12" fmla="*/ 3031331 h 3276600"/>
              <a:gd name="connsiteX13" fmla="*/ 535781 w 1752600"/>
              <a:gd name="connsiteY13" fmla="*/ 3024187 h 3276600"/>
              <a:gd name="connsiteX14" fmla="*/ 700087 w 1752600"/>
              <a:gd name="connsiteY14" fmla="*/ 3017044 h 3276600"/>
              <a:gd name="connsiteX15" fmla="*/ 857250 w 1752600"/>
              <a:gd name="connsiteY15" fmla="*/ 3057525 h 3276600"/>
              <a:gd name="connsiteX16" fmla="*/ 1047750 w 1752600"/>
              <a:gd name="connsiteY16" fmla="*/ 3152775 h 3276600"/>
              <a:gd name="connsiteX17" fmla="*/ 1162050 w 1752600"/>
              <a:gd name="connsiteY17" fmla="*/ 3257550 h 3276600"/>
              <a:gd name="connsiteX18" fmla="*/ 1362075 w 1752600"/>
              <a:gd name="connsiteY18" fmla="*/ 3276600 h 3276600"/>
              <a:gd name="connsiteX19" fmla="*/ 1619250 w 1752600"/>
              <a:gd name="connsiteY19" fmla="*/ 3219450 h 3276600"/>
              <a:gd name="connsiteX20" fmla="*/ 1676400 w 1752600"/>
              <a:gd name="connsiteY20" fmla="*/ 3086100 h 3276600"/>
              <a:gd name="connsiteX21" fmla="*/ 1676400 w 1752600"/>
              <a:gd name="connsiteY21" fmla="*/ 3000375 h 3276600"/>
              <a:gd name="connsiteX22" fmla="*/ 1676400 w 1752600"/>
              <a:gd name="connsiteY22" fmla="*/ 2838450 h 3276600"/>
              <a:gd name="connsiteX23" fmla="*/ 1714500 w 1752600"/>
              <a:gd name="connsiteY23" fmla="*/ 2686050 h 3276600"/>
              <a:gd name="connsiteX24" fmla="*/ 1752600 w 1752600"/>
              <a:gd name="connsiteY24" fmla="*/ 2543175 h 3276600"/>
              <a:gd name="connsiteX25" fmla="*/ 1657350 w 1752600"/>
              <a:gd name="connsiteY25" fmla="*/ 2343150 h 3276600"/>
              <a:gd name="connsiteX26" fmla="*/ 1533525 w 1752600"/>
              <a:gd name="connsiteY26" fmla="*/ 2124075 h 3276600"/>
              <a:gd name="connsiteX27" fmla="*/ 1476375 w 1752600"/>
              <a:gd name="connsiteY27" fmla="*/ 1933575 h 3276600"/>
              <a:gd name="connsiteX28" fmla="*/ 1438275 w 1752600"/>
              <a:gd name="connsiteY28" fmla="*/ 1781175 h 3276600"/>
              <a:gd name="connsiteX29" fmla="*/ 1388269 w 1752600"/>
              <a:gd name="connsiteY29" fmla="*/ 1576388 h 3276600"/>
              <a:gd name="connsiteX30" fmla="*/ 1357313 w 1752600"/>
              <a:gd name="connsiteY30" fmla="*/ 1400175 h 3276600"/>
              <a:gd name="connsiteX31" fmla="*/ 1333500 w 1752600"/>
              <a:gd name="connsiteY31" fmla="*/ 1228725 h 3276600"/>
              <a:gd name="connsiteX32" fmla="*/ 1316831 w 1752600"/>
              <a:gd name="connsiteY32" fmla="*/ 1050131 h 3276600"/>
              <a:gd name="connsiteX33" fmla="*/ 1314450 w 1752600"/>
              <a:gd name="connsiteY33" fmla="*/ 790575 h 3276600"/>
              <a:gd name="connsiteX34" fmla="*/ 1304925 w 1752600"/>
              <a:gd name="connsiteY34" fmla="*/ 438150 h 3276600"/>
              <a:gd name="connsiteX35" fmla="*/ 1304925 w 1752600"/>
              <a:gd name="connsiteY35" fmla="*/ 85725 h 3276600"/>
              <a:gd name="connsiteX36" fmla="*/ 1000125 w 1752600"/>
              <a:gd name="connsiteY36" fmla="*/ 38100 h 3276600"/>
              <a:gd name="connsiteX37" fmla="*/ 695325 w 1752600"/>
              <a:gd name="connsiteY37" fmla="*/ 0 h 3276600"/>
              <a:gd name="connsiteX0" fmla="*/ 695325 w 1752600"/>
              <a:gd name="connsiteY0" fmla="*/ 0 h 3276600"/>
              <a:gd name="connsiteX1" fmla="*/ 695325 w 1752600"/>
              <a:gd name="connsiteY1" fmla="*/ 323850 h 3276600"/>
              <a:gd name="connsiteX2" fmla="*/ 676275 w 1752600"/>
              <a:gd name="connsiteY2" fmla="*/ 904875 h 3276600"/>
              <a:gd name="connsiteX3" fmla="*/ 628650 w 1752600"/>
              <a:gd name="connsiteY3" fmla="*/ 1381125 h 3276600"/>
              <a:gd name="connsiteX4" fmla="*/ 542925 w 1752600"/>
              <a:gd name="connsiteY4" fmla="*/ 1666875 h 3276600"/>
              <a:gd name="connsiteX5" fmla="*/ 400050 w 1752600"/>
              <a:gd name="connsiteY5" fmla="*/ 2076450 h 3276600"/>
              <a:gd name="connsiteX6" fmla="*/ 161925 w 1752600"/>
              <a:gd name="connsiteY6" fmla="*/ 2486025 h 3276600"/>
              <a:gd name="connsiteX7" fmla="*/ 38100 w 1752600"/>
              <a:gd name="connsiteY7" fmla="*/ 2733675 h 3276600"/>
              <a:gd name="connsiteX8" fmla="*/ 0 w 1752600"/>
              <a:gd name="connsiteY8" fmla="*/ 2924175 h 3276600"/>
              <a:gd name="connsiteX9" fmla="*/ 28575 w 1752600"/>
              <a:gd name="connsiteY9" fmla="*/ 3028950 h 3276600"/>
              <a:gd name="connsiteX10" fmla="*/ 171450 w 1752600"/>
              <a:gd name="connsiteY10" fmla="*/ 3057525 h 3276600"/>
              <a:gd name="connsiteX11" fmla="*/ 295275 w 1752600"/>
              <a:gd name="connsiteY11" fmla="*/ 3028950 h 3276600"/>
              <a:gd name="connsiteX12" fmla="*/ 421481 w 1752600"/>
              <a:gd name="connsiteY12" fmla="*/ 3031331 h 3276600"/>
              <a:gd name="connsiteX13" fmla="*/ 535781 w 1752600"/>
              <a:gd name="connsiteY13" fmla="*/ 3024187 h 3276600"/>
              <a:gd name="connsiteX14" fmla="*/ 700087 w 1752600"/>
              <a:gd name="connsiteY14" fmla="*/ 3017044 h 3276600"/>
              <a:gd name="connsiteX15" fmla="*/ 857250 w 1752600"/>
              <a:gd name="connsiteY15" fmla="*/ 3057525 h 3276600"/>
              <a:gd name="connsiteX16" fmla="*/ 1047750 w 1752600"/>
              <a:gd name="connsiteY16" fmla="*/ 3152775 h 3276600"/>
              <a:gd name="connsiteX17" fmla="*/ 1162050 w 1752600"/>
              <a:gd name="connsiteY17" fmla="*/ 3257550 h 3276600"/>
              <a:gd name="connsiteX18" fmla="*/ 1362075 w 1752600"/>
              <a:gd name="connsiteY18" fmla="*/ 3276600 h 3276600"/>
              <a:gd name="connsiteX19" fmla="*/ 1619250 w 1752600"/>
              <a:gd name="connsiteY19" fmla="*/ 3219450 h 3276600"/>
              <a:gd name="connsiteX20" fmla="*/ 1676400 w 1752600"/>
              <a:gd name="connsiteY20" fmla="*/ 3086100 h 3276600"/>
              <a:gd name="connsiteX21" fmla="*/ 1676400 w 1752600"/>
              <a:gd name="connsiteY21" fmla="*/ 3000375 h 3276600"/>
              <a:gd name="connsiteX22" fmla="*/ 1676400 w 1752600"/>
              <a:gd name="connsiteY22" fmla="*/ 2838450 h 3276600"/>
              <a:gd name="connsiteX23" fmla="*/ 1714500 w 1752600"/>
              <a:gd name="connsiteY23" fmla="*/ 2686050 h 3276600"/>
              <a:gd name="connsiteX24" fmla="*/ 1752600 w 1752600"/>
              <a:gd name="connsiteY24" fmla="*/ 2543175 h 3276600"/>
              <a:gd name="connsiteX25" fmla="*/ 1657350 w 1752600"/>
              <a:gd name="connsiteY25" fmla="*/ 2343150 h 3276600"/>
              <a:gd name="connsiteX26" fmla="*/ 1533525 w 1752600"/>
              <a:gd name="connsiteY26" fmla="*/ 2124075 h 3276600"/>
              <a:gd name="connsiteX27" fmla="*/ 1476375 w 1752600"/>
              <a:gd name="connsiteY27" fmla="*/ 1933575 h 3276600"/>
              <a:gd name="connsiteX28" fmla="*/ 1438275 w 1752600"/>
              <a:gd name="connsiteY28" fmla="*/ 1781175 h 3276600"/>
              <a:gd name="connsiteX29" fmla="*/ 1388269 w 1752600"/>
              <a:gd name="connsiteY29" fmla="*/ 1576388 h 3276600"/>
              <a:gd name="connsiteX30" fmla="*/ 1347788 w 1752600"/>
              <a:gd name="connsiteY30" fmla="*/ 1400175 h 3276600"/>
              <a:gd name="connsiteX31" fmla="*/ 1333500 w 1752600"/>
              <a:gd name="connsiteY31" fmla="*/ 1228725 h 3276600"/>
              <a:gd name="connsiteX32" fmla="*/ 1316831 w 1752600"/>
              <a:gd name="connsiteY32" fmla="*/ 1050131 h 3276600"/>
              <a:gd name="connsiteX33" fmla="*/ 1314450 w 1752600"/>
              <a:gd name="connsiteY33" fmla="*/ 790575 h 3276600"/>
              <a:gd name="connsiteX34" fmla="*/ 1304925 w 1752600"/>
              <a:gd name="connsiteY34" fmla="*/ 438150 h 3276600"/>
              <a:gd name="connsiteX35" fmla="*/ 1304925 w 1752600"/>
              <a:gd name="connsiteY35" fmla="*/ 85725 h 3276600"/>
              <a:gd name="connsiteX36" fmla="*/ 1000125 w 1752600"/>
              <a:gd name="connsiteY36" fmla="*/ 38100 h 3276600"/>
              <a:gd name="connsiteX37" fmla="*/ 695325 w 1752600"/>
              <a:gd name="connsiteY37" fmla="*/ 0 h 3276600"/>
              <a:gd name="connsiteX0" fmla="*/ 695325 w 1752600"/>
              <a:gd name="connsiteY0" fmla="*/ 0 h 3276600"/>
              <a:gd name="connsiteX1" fmla="*/ 695325 w 1752600"/>
              <a:gd name="connsiteY1" fmla="*/ 323850 h 3276600"/>
              <a:gd name="connsiteX2" fmla="*/ 676275 w 1752600"/>
              <a:gd name="connsiteY2" fmla="*/ 904875 h 3276600"/>
              <a:gd name="connsiteX3" fmla="*/ 628650 w 1752600"/>
              <a:gd name="connsiteY3" fmla="*/ 1381125 h 3276600"/>
              <a:gd name="connsiteX4" fmla="*/ 542925 w 1752600"/>
              <a:gd name="connsiteY4" fmla="*/ 1666875 h 3276600"/>
              <a:gd name="connsiteX5" fmla="*/ 400050 w 1752600"/>
              <a:gd name="connsiteY5" fmla="*/ 2076450 h 3276600"/>
              <a:gd name="connsiteX6" fmla="*/ 161925 w 1752600"/>
              <a:gd name="connsiteY6" fmla="*/ 2486025 h 3276600"/>
              <a:gd name="connsiteX7" fmla="*/ 38100 w 1752600"/>
              <a:gd name="connsiteY7" fmla="*/ 2733675 h 3276600"/>
              <a:gd name="connsiteX8" fmla="*/ 0 w 1752600"/>
              <a:gd name="connsiteY8" fmla="*/ 2924175 h 3276600"/>
              <a:gd name="connsiteX9" fmla="*/ 28575 w 1752600"/>
              <a:gd name="connsiteY9" fmla="*/ 3028950 h 3276600"/>
              <a:gd name="connsiteX10" fmla="*/ 171450 w 1752600"/>
              <a:gd name="connsiteY10" fmla="*/ 3057525 h 3276600"/>
              <a:gd name="connsiteX11" fmla="*/ 295275 w 1752600"/>
              <a:gd name="connsiteY11" fmla="*/ 3028950 h 3276600"/>
              <a:gd name="connsiteX12" fmla="*/ 421481 w 1752600"/>
              <a:gd name="connsiteY12" fmla="*/ 3031331 h 3276600"/>
              <a:gd name="connsiteX13" fmla="*/ 535781 w 1752600"/>
              <a:gd name="connsiteY13" fmla="*/ 3024187 h 3276600"/>
              <a:gd name="connsiteX14" fmla="*/ 700087 w 1752600"/>
              <a:gd name="connsiteY14" fmla="*/ 3017044 h 3276600"/>
              <a:gd name="connsiteX15" fmla="*/ 857250 w 1752600"/>
              <a:gd name="connsiteY15" fmla="*/ 3057525 h 3276600"/>
              <a:gd name="connsiteX16" fmla="*/ 1047750 w 1752600"/>
              <a:gd name="connsiteY16" fmla="*/ 3152775 h 3276600"/>
              <a:gd name="connsiteX17" fmla="*/ 1162050 w 1752600"/>
              <a:gd name="connsiteY17" fmla="*/ 3257550 h 3276600"/>
              <a:gd name="connsiteX18" fmla="*/ 1362075 w 1752600"/>
              <a:gd name="connsiteY18" fmla="*/ 3276600 h 3276600"/>
              <a:gd name="connsiteX19" fmla="*/ 1619250 w 1752600"/>
              <a:gd name="connsiteY19" fmla="*/ 3219450 h 3276600"/>
              <a:gd name="connsiteX20" fmla="*/ 1676400 w 1752600"/>
              <a:gd name="connsiteY20" fmla="*/ 3086100 h 3276600"/>
              <a:gd name="connsiteX21" fmla="*/ 1676400 w 1752600"/>
              <a:gd name="connsiteY21" fmla="*/ 3000375 h 3276600"/>
              <a:gd name="connsiteX22" fmla="*/ 1676400 w 1752600"/>
              <a:gd name="connsiteY22" fmla="*/ 2838450 h 3276600"/>
              <a:gd name="connsiteX23" fmla="*/ 1714500 w 1752600"/>
              <a:gd name="connsiteY23" fmla="*/ 2686050 h 3276600"/>
              <a:gd name="connsiteX24" fmla="*/ 1752600 w 1752600"/>
              <a:gd name="connsiteY24" fmla="*/ 2543175 h 3276600"/>
              <a:gd name="connsiteX25" fmla="*/ 1657350 w 1752600"/>
              <a:gd name="connsiteY25" fmla="*/ 2343150 h 3276600"/>
              <a:gd name="connsiteX26" fmla="*/ 1533525 w 1752600"/>
              <a:gd name="connsiteY26" fmla="*/ 2124075 h 3276600"/>
              <a:gd name="connsiteX27" fmla="*/ 1476375 w 1752600"/>
              <a:gd name="connsiteY27" fmla="*/ 1933575 h 3276600"/>
              <a:gd name="connsiteX28" fmla="*/ 1438275 w 1752600"/>
              <a:gd name="connsiteY28" fmla="*/ 1781175 h 3276600"/>
              <a:gd name="connsiteX29" fmla="*/ 1388269 w 1752600"/>
              <a:gd name="connsiteY29" fmla="*/ 1576388 h 3276600"/>
              <a:gd name="connsiteX30" fmla="*/ 1347788 w 1752600"/>
              <a:gd name="connsiteY30" fmla="*/ 1400175 h 3276600"/>
              <a:gd name="connsiteX31" fmla="*/ 1333500 w 1752600"/>
              <a:gd name="connsiteY31" fmla="*/ 1228725 h 3276600"/>
              <a:gd name="connsiteX32" fmla="*/ 1316831 w 1752600"/>
              <a:gd name="connsiteY32" fmla="*/ 1050131 h 3276600"/>
              <a:gd name="connsiteX33" fmla="*/ 1314450 w 1752600"/>
              <a:gd name="connsiteY33" fmla="*/ 790575 h 3276600"/>
              <a:gd name="connsiteX34" fmla="*/ 1304925 w 1752600"/>
              <a:gd name="connsiteY34" fmla="*/ 438150 h 3276600"/>
              <a:gd name="connsiteX35" fmla="*/ 1304925 w 1752600"/>
              <a:gd name="connsiteY35" fmla="*/ 85725 h 3276600"/>
              <a:gd name="connsiteX36" fmla="*/ 1000125 w 1752600"/>
              <a:gd name="connsiteY36" fmla="*/ 38100 h 3276600"/>
              <a:gd name="connsiteX37" fmla="*/ 695325 w 1752600"/>
              <a:gd name="connsiteY37" fmla="*/ 0 h 3276600"/>
              <a:gd name="connsiteX0" fmla="*/ 695325 w 1752600"/>
              <a:gd name="connsiteY0" fmla="*/ 0 h 3276600"/>
              <a:gd name="connsiteX1" fmla="*/ 695325 w 1752600"/>
              <a:gd name="connsiteY1" fmla="*/ 323850 h 3276600"/>
              <a:gd name="connsiteX2" fmla="*/ 676275 w 1752600"/>
              <a:gd name="connsiteY2" fmla="*/ 904875 h 3276600"/>
              <a:gd name="connsiteX3" fmla="*/ 628650 w 1752600"/>
              <a:gd name="connsiteY3" fmla="*/ 1381125 h 3276600"/>
              <a:gd name="connsiteX4" fmla="*/ 542925 w 1752600"/>
              <a:gd name="connsiteY4" fmla="*/ 1666875 h 3276600"/>
              <a:gd name="connsiteX5" fmla="*/ 400050 w 1752600"/>
              <a:gd name="connsiteY5" fmla="*/ 2076450 h 3276600"/>
              <a:gd name="connsiteX6" fmla="*/ 161925 w 1752600"/>
              <a:gd name="connsiteY6" fmla="*/ 2486025 h 3276600"/>
              <a:gd name="connsiteX7" fmla="*/ 38100 w 1752600"/>
              <a:gd name="connsiteY7" fmla="*/ 2733675 h 3276600"/>
              <a:gd name="connsiteX8" fmla="*/ 0 w 1752600"/>
              <a:gd name="connsiteY8" fmla="*/ 2924175 h 3276600"/>
              <a:gd name="connsiteX9" fmla="*/ 28575 w 1752600"/>
              <a:gd name="connsiteY9" fmla="*/ 3028950 h 3276600"/>
              <a:gd name="connsiteX10" fmla="*/ 171450 w 1752600"/>
              <a:gd name="connsiteY10" fmla="*/ 3057525 h 3276600"/>
              <a:gd name="connsiteX11" fmla="*/ 295275 w 1752600"/>
              <a:gd name="connsiteY11" fmla="*/ 3028950 h 3276600"/>
              <a:gd name="connsiteX12" fmla="*/ 421481 w 1752600"/>
              <a:gd name="connsiteY12" fmla="*/ 3031331 h 3276600"/>
              <a:gd name="connsiteX13" fmla="*/ 535781 w 1752600"/>
              <a:gd name="connsiteY13" fmla="*/ 3024187 h 3276600"/>
              <a:gd name="connsiteX14" fmla="*/ 700087 w 1752600"/>
              <a:gd name="connsiteY14" fmla="*/ 3017044 h 3276600"/>
              <a:gd name="connsiteX15" fmla="*/ 857250 w 1752600"/>
              <a:gd name="connsiteY15" fmla="*/ 3057525 h 3276600"/>
              <a:gd name="connsiteX16" fmla="*/ 1047750 w 1752600"/>
              <a:gd name="connsiteY16" fmla="*/ 3152775 h 3276600"/>
              <a:gd name="connsiteX17" fmla="*/ 1162050 w 1752600"/>
              <a:gd name="connsiteY17" fmla="*/ 3257550 h 3276600"/>
              <a:gd name="connsiteX18" fmla="*/ 1362075 w 1752600"/>
              <a:gd name="connsiteY18" fmla="*/ 3276600 h 3276600"/>
              <a:gd name="connsiteX19" fmla="*/ 1619250 w 1752600"/>
              <a:gd name="connsiteY19" fmla="*/ 3219450 h 3276600"/>
              <a:gd name="connsiteX20" fmla="*/ 1676400 w 1752600"/>
              <a:gd name="connsiteY20" fmla="*/ 3086100 h 3276600"/>
              <a:gd name="connsiteX21" fmla="*/ 1676400 w 1752600"/>
              <a:gd name="connsiteY21" fmla="*/ 3000375 h 3276600"/>
              <a:gd name="connsiteX22" fmla="*/ 1676400 w 1752600"/>
              <a:gd name="connsiteY22" fmla="*/ 2838450 h 3276600"/>
              <a:gd name="connsiteX23" fmla="*/ 1714500 w 1752600"/>
              <a:gd name="connsiteY23" fmla="*/ 2686050 h 3276600"/>
              <a:gd name="connsiteX24" fmla="*/ 1752600 w 1752600"/>
              <a:gd name="connsiteY24" fmla="*/ 2543175 h 3276600"/>
              <a:gd name="connsiteX25" fmla="*/ 1657350 w 1752600"/>
              <a:gd name="connsiteY25" fmla="*/ 2343150 h 3276600"/>
              <a:gd name="connsiteX26" fmla="*/ 1533525 w 1752600"/>
              <a:gd name="connsiteY26" fmla="*/ 2124075 h 3276600"/>
              <a:gd name="connsiteX27" fmla="*/ 1476375 w 1752600"/>
              <a:gd name="connsiteY27" fmla="*/ 1933575 h 3276600"/>
              <a:gd name="connsiteX28" fmla="*/ 1438275 w 1752600"/>
              <a:gd name="connsiteY28" fmla="*/ 1781175 h 3276600"/>
              <a:gd name="connsiteX29" fmla="*/ 1388269 w 1752600"/>
              <a:gd name="connsiteY29" fmla="*/ 1576388 h 3276600"/>
              <a:gd name="connsiteX30" fmla="*/ 1347788 w 1752600"/>
              <a:gd name="connsiteY30" fmla="*/ 1400175 h 3276600"/>
              <a:gd name="connsiteX31" fmla="*/ 1333500 w 1752600"/>
              <a:gd name="connsiteY31" fmla="*/ 1228725 h 3276600"/>
              <a:gd name="connsiteX32" fmla="*/ 1316831 w 1752600"/>
              <a:gd name="connsiteY32" fmla="*/ 1050131 h 3276600"/>
              <a:gd name="connsiteX33" fmla="*/ 1314450 w 1752600"/>
              <a:gd name="connsiteY33" fmla="*/ 790575 h 3276600"/>
              <a:gd name="connsiteX34" fmla="*/ 1304925 w 1752600"/>
              <a:gd name="connsiteY34" fmla="*/ 438150 h 3276600"/>
              <a:gd name="connsiteX35" fmla="*/ 1304925 w 1752600"/>
              <a:gd name="connsiteY35" fmla="*/ 85725 h 3276600"/>
              <a:gd name="connsiteX36" fmla="*/ 1000125 w 1752600"/>
              <a:gd name="connsiteY36" fmla="*/ 38100 h 3276600"/>
              <a:gd name="connsiteX37" fmla="*/ 695325 w 1752600"/>
              <a:gd name="connsiteY37" fmla="*/ 0 h 3276600"/>
              <a:gd name="connsiteX0" fmla="*/ 695325 w 1752600"/>
              <a:gd name="connsiteY0" fmla="*/ 0 h 3276600"/>
              <a:gd name="connsiteX1" fmla="*/ 695325 w 1752600"/>
              <a:gd name="connsiteY1" fmla="*/ 323850 h 3276600"/>
              <a:gd name="connsiteX2" fmla="*/ 676275 w 1752600"/>
              <a:gd name="connsiteY2" fmla="*/ 904875 h 3276600"/>
              <a:gd name="connsiteX3" fmla="*/ 628650 w 1752600"/>
              <a:gd name="connsiteY3" fmla="*/ 1381125 h 3276600"/>
              <a:gd name="connsiteX4" fmla="*/ 542925 w 1752600"/>
              <a:gd name="connsiteY4" fmla="*/ 1666875 h 3276600"/>
              <a:gd name="connsiteX5" fmla="*/ 400050 w 1752600"/>
              <a:gd name="connsiteY5" fmla="*/ 2076450 h 3276600"/>
              <a:gd name="connsiteX6" fmla="*/ 161925 w 1752600"/>
              <a:gd name="connsiteY6" fmla="*/ 2486025 h 3276600"/>
              <a:gd name="connsiteX7" fmla="*/ 38100 w 1752600"/>
              <a:gd name="connsiteY7" fmla="*/ 2733675 h 3276600"/>
              <a:gd name="connsiteX8" fmla="*/ 0 w 1752600"/>
              <a:gd name="connsiteY8" fmla="*/ 2924175 h 3276600"/>
              <a:gd name="connsiteX9" fmla="*/ 28575 w 1752600"/>
              <a:gd name="connsiteY9" fmla="*/ 3028950 h 3276600"/>
              <a:gd name="connsiteX10" fmla="*/ 171450 w 1752600"/>
              <a:gd name="connsiteY10" fmla="*/ 3057525 h 3276600"/>
              <a:gd name="connsiteX11" fmla="*/ 295275 w 1752600"/>
              <a:gd name="connsiteY11" fmla="*/ 3028950 h 3276600"/>
              <a:gd name="connsiteX12" fmla="*/ 421481 w 1752600"/>
              <a:gd name="connsiteY12" fmla="*/ 3031331 h 3276600"/>
              <a:gd name="connsiteX13" fmla="*/ 535781 w 1752600"/>
              <a:gd name="connsiteY13" fmla="*/ 3024187 h 3276600"/>
              <a:gd name="connsiteX14" fmla="*/ 700087 w 1752600"/>
              <a:gd name="connsiteY14" fmla="*/ 3017044 h 3276600"/>
              <a:gd name="connsiteX15" fmla="*/ 857250 w 1752600"/>
              <a:gd name="connsiteY15" fmla="*/ 3057525 h 3276600"/>
              <a:gd name="connsiteX16" fmla="*/ 1047750 w 1752600"/>
              <a:gd name="connsiteY16" fmla="*/ 3152775 h 3276600"/>
              <a:gd name="connsiteX17" fmla="*/ 1162050 w 1752600"/>
              <a:gd name="connsiteY17" fmla="*/ 3257550 h 3276600"/>
              <a:gd name="connsiteX18" fmla="*/ 1362075 w 1752600"/>
              <a:gd name="connsiteY18" fmla="*/ 3276600 h 3276600"/>
              <a:gd name="connsiteX19" fmla="*/ 1619250 w 1752600"/>
              <a:gd name="connsiteY19" fmla="*/ 3219450 h 3276600"/>
              <a:gd name="connsiteX20" fmla="*/ 1676400 w 1752600"/>
              <a:gd name="connsiteY20" fmla="*/ 3086100 h 3276600"/>
              <a:gd name="connsiteX21" fmla="*/ 1676400 w 1752600"/>
              <a:gd name="connsiteY21" fmla="*/ 3000375 h 3276600"/>
              <a:gd name="connsiteX22" fmla="*/ 1676400 w 1752600"/>
              <a:gd name="connsiteY22" fmla="*/ 2838450 h 3276600"/>
              <a:gd name="connsiteX23" fmla="*/ 1714500 w 1752600"/>
              <a:gd name="connsiteY23" fmla="*/ 2686050 h 3276600"/>
              <a:gd name="connsiteX24" fmla="*/ 1752600 w 1752600"/>
              <a:gd name="connsiteY24" fmla="*/ 2543175 h 3276600"/>
              <a:gd name="connsiteX25" fmla="*/ 1657350 w 1752600"/>
              <a:gd name="connsiteY25" fmla="*/ 2343150 h 3276600"/>
              <a:gd name="connsiteX26" fmla="*/ 1533525 w 1752600"/>
              <a:gd name="connsiteY26" fmla="*/ 2124075 h 3276600"/>
              <a:gd name="connsiteX27" fmla="*/ 1476375 w 1752600"/>
              <a:gd name="connsiteY27" fmla="*/ 1933575 h 3276600"/>
              <a:gd name="connsiteX28" fmla="*/ 1438275 w 1752600"/>
              <a:gd name="connsiteY28" fmla="*/ 1781175 h 3276600"/>
              <a:gd name="connsiteX29" fmla="*/ 1388269 w 1752600"/>
              <a:gd name="connsiteY29" fmla="*/ 1576388 h 3276600"/>
              <a:gd name="connsiteX30" fmla="*/ 1347788 w 1752600"/>
              <a:gd name="connsiteY30" fmla="*/ 1400175 h 3276600"/>
              <a:gd name="connsiteX31" fmla="*/ 1333500 w 1752600"/>
              <a:gd name="connsiteY31" fmla="*/ 1228725 h 3276600"/>
              <a:gd name="connsiteX32" fmla="*/ 1316831 w 1752600"/>
              <a:gd name="connsiteY32" fmla="*/ 1050131 h 3276600"/>
              <a:gd name="connsiteX33" fmla="*/ 1314450 w 1752600"/>
              <a:gd name="connsiteY33" fmla="*/ 790575 h 3276600"/>
              <a:gd name="connsiteX34" fmla="*/ 1304925 w 1752600"/>
              <a:gd name="connsiteY34" fmla="*/ 438150 h 3276600"/>
              <a:gd name="connsiteX35" fmla="*/ 1304925 w 1752600"/>
              <a:gd name="connsiteY35" fmla="*/ 85725 h 3276600"/>
              <a:gd name="connsiteX36" fmla="*/ 1000125 w 1752600"/>
              <a:gd name="connsiteY36" fmla="*/ 38100 h 3276600"/>
              <a:gd name="connsiteX37" fmla="*/ 695325 w 1752600"/>
              <a:gd name="connsiteY37" fmla="*/ 0 h 3276600"/>
              <a:gd name="connsiteX0" fmla="*/ 695325 w 1752600"/>
              <a:gd name="connsiteY0" fmla="*/ 0 h 3276600"/>
              <a:gd name="connsiteX1" fmla="*/ 695325 w 1752600"/>
              <a:gd name="connsiteY1" fmla="*/ 323850 h 3276600"/>
              <a:gd name="connsiteX2" fmla="*/ 676275 w 1752600"/>
              <a:gd name="connsiteY2" fmla="*/ 904875 h 3276600"/>
              <a:gd name="connsiteX3" fmla="*/ 628650 w 1752600"/>
              <a:gd name="connsiteY3" fmla="*/ 1381125 h 3276600"/>
              <a:gd name="connsiteX4" fmla="*/ 542925 w 1752600"/>
              <a:gd name="connsiteY4" fmla="*/ 1666875 h 3276600"/>
              <a:gd name="connsiteX5" fmla="*/ 400050 w 1752600"/>
              <a:gd name="connsiteY5" fmla="*/ 2076450 h 3276600"/>
              <a:gd name="connsiteX6" fmla="*/ 161925 w 1752600"/>
              <a:gd name="connsiteY6" fmla="*/ 2486025 h 3276600"/>
              <a:gd name="connsiteX7" fmla="*/ 38100 w 1752600"/>
              <a:gd name="connsiteY7" fmla="*/ 2733675 h 3276600"/>
              <a:gd name="connsiteX8" fmla="*/ 0 w 1752600"/>
              <a:gd name="connsiteY8" fmla="*/ 2924175 h 3276600"/>
              <a:gd name="connsiteX9" fmla="*/ 28575 w 1752600"/>
              <a:gd name="connsiteY9" fmla="*/ 3028950 h 3276600"/>
              <a:gd name="connsiteX10" fmla="*/ 171450 w 1752600"/>
              <a:gd name="connsiteY10" fmla="*/ 3057525 h 3276600"/>
              <a:gd name="connsiteX11" fmla="*/ 295275 w 1752600"/>
              <a:gd name="connsiteY11" fmla="*/ 3028950 h 3276600"/>
              <a:gd name="connsiteX12" fmla="*/ 421481 w 1752600"/>
              <a:gd name="connsiteY12" fmla="*/ 3031331 h 3276600"/>
              <a:gd name="connsiteX13" fmla="*/ 535781 w 1752600"/>
              <a:gd name="connsiteY13" fmla="*/ 3024187 h 3276600"/>
              <a:gd name="connsiteX14" fmla="*/ 700087 w 1752600"/>
              <a:gd name="connsiteY14" fmla="*/ 3017044 h 3276600"/>
              <a:gd name="connsiteX15" fmla="*/ 857250 w 1752600"/>
              <a:gd name="connsiteY15" fmla="*/ 3057525 h 3276600"/>
              <a:gd name="connsiteX16" fmla="*/ 1047750 w 1752600"/>
              <a:gd name="connsiteY16" fmla="*/ 3152775 h 3276600"/>
              <a:gd name="connsiteX17" fmla="*/ 1162050 w 1752600"/>
              <a:gd name="connsiteY17" fmla="*/ 3257550 h 3276600"/>
              <a:gd name="connsiteX18" fmla="*/ 1362075 w 1752600"/>
              <a:gd name="connsiteY18" fmla="*/ 3276600 h 3276600"/>
              <a:gd name="connsiteX19" fmla="*/ 1619250 w 1752600"/>
              <a:gd name="connsiteY19" fmla="*/ 3219450 h 3276600"/>
              <a:gd name="connsiteX20" fmla="*/ 1676400 w 1752600"/>
              <a:gd name="connsiteY20" fmla="*/ 3086100 h 3276600"/>
              <a:gd name="connsiteX21" fmla="*/ 1676400 w 1752600"/>
              <a:gd name="connsiteY21" fmla="*/ 3000375 h 3276600"/>
              <a:gd name="connsiteX22" fmla="*/ 1676400 w 1752600"/>
              <a:gd name="connsiteY22" fmla="*/ 2838450 h 3276600"/>
              <a:gd name="connsiteX23" fmla="*/ 1714500 w 1752600"/>
              <a:gd name="connsiteY23" fmla="*/ 2686050 h 3276600"/>
              <a:gd name="connsiteX24" fmla="*/ 1752600 w 1752600"/>
              <a:gd name="connsiteY24" fmla="*/ 2543175 h 3276600"/>
              <a:gd name="connsiteX25" fmla="*/ 1657350 w 1752600"/>
              <a:gd name="connsiteY25" fmla="*/ 2343150 h 3276600"/>
              <a:gd name="connsiteX26" fmla="*/ 1533525 w 1752600"/>
              <a:gd name="connsiteY26" fmla="*/ 2124075 h 3276600"/>
              <a:gd name="connsiteX27" fmla="*/ 1476375 w 1752600"/>
              <a:gd name="connsiteY27" fmla="*/ 1933575 h 3276600"/>
              <a:gd name="connsiteX28" fmla="*/ 1438275 w 1752600"/>
              <a:gd name="connsiteY28" fmla="*/ 1781175 h 3276600"/>
              <a:gd name="connsiteX29" fmla="*/ 1388269 w 1752600"/>
              <a:gd name="connsiteY29" fmla="*/ 1576388 h 3276600"/>
              <a:gd name="connsiteX30" fmla="*/ 1347788 w 1752600"/>
              <a:gd name="connsiteY30" fmla="*/ 1400175 h 3276600"/>
              <a:gd name="connsiteX31" fmla="*/ 1333500 w 1752600"/>
              <a:gd name="connsiteY31" fmla="*/ 1228725 h 3276600"/>
              <a:gd name="connsiteX32" fmla="*/ 1316831 w 1752600"/>
              <a:gd name="connsiteY32" fmla="*/ 1050131 h 3276600"/>
              <a:gd name="connsiteX33" fmla="*/ 1314450 w 1752600"/>
              <a:gd name="connsiteY33" fmla="*/ 790575 h 3276600"/>
              <a:gd name="connsiteX34" fmla="*/ 1304925 w 1752600"/>
              <a:gd name="connsiteY34" fmla="*/ 438150 h 3276600"/>
              <a:gd name="connsiteX35" fmla="*/ 1304925 w 1752600"/>
              <a:gd name="connsiteY35" fmla="*/ 85725 h 3276600"/>
              <a:gd name="connsiteX36" fmla="*/ 1000125 w 1752600"/>
              <a:gd name="connsiteY36" fmla="*/ 38100 h 3276600"/>
              <a:gd name="connsiteX37" fmla="*/ 695325 w 1752600"/>
              <a:gd name="connsiteY37" fmla="*/ 0 h 3276600"/>
              <a:gd name="connsiteX0" fmla="*/ 695325 w 1752600"/>
              <a:gd name="connsiteY0" fmla="*/ 0 h 3276600"/>
              <a:gd name="connsiteX1" fmla="*/ 695325 w 1752600"/>
              <a:gd name="connsiteY1" fmla="*/ 323850 h 3276600"/>
              <a:gd name="connsiteX2" fmla="*/ 676275 w 1752600"/>
              <a:gd name="connsiteY2" fmla="*/ 904875 h 3276600"/>
              <a:gd name="connsiteX3" fmla="*/ 628650 w 1752600"/>
              <a:gd name="connsiteY3" fmla="*/ 1381125 h 3276600"/>
              <a:gd name="connsiteX4" fmla="*/ 542925 w 1752600"/>
              <a:gd name="connsiteY4" fmla="*/ 1666875 h 3276600"/>
              <a:gd name="connsiteX5" fmla="*/ 400050 w 1752600"/>
              <a:gd name="connsiteY5" fmla="*/ 2076450 h 3276600"/>
              <a:gd name="connsiteX6" fmla="*/ 161925 w 1752600"/>
              <a:gd name="connsiteY6" fmla="*/ 2486025 h 3276600"/>
              <a:gd name="connsiteX7" fmla="*/ 38100 w 1752600"/>
              <a:gd name="connsiteY7" fmla="*/ 2733675 h 3276600"/>
              <a:gd name="connsiteX8" fmla="*/ 0 w 1752600"/>
              <a:gd name="connsiteY8" fmla="*/ 2924175 h 3276600"/>
              <a:gd name="connsiteX9" fmla="*/ 28575 w 1752600"/>
              <a:gd name="connsiteY9" fmla="*/ 3028950 h 3276600"/>
              <a:gd name="connsiteX10" fmla="*/ 171450 w 1752600"/>
              <a:gd name="connsiteY10" fmla="*/ 3057525 h 3276600"/>
              <a:gd name="connsiteX11" fmla="*/ 295275 w 1752600"/>
              <a:gd name="connsiteY11" fmla="*/ 3028950 h 3276600"/>
              <a:gd name="connsiteX12" fmla="*/ 421481 w 1752600"/>
              <a:gd name="connsiteY12" fmla="*/ 3031331 h 3276600"/>
              <a:gd name="connsiteX13" fmla="*/ 535781 w 1752600"/>
              <a:gd name="connsiteY13" fmla="*/ 3024187 h 3276600"/>
              <a:gd name="connsiteX14" fmla="*/ 700087 w 1752600"/>
              <a:gd name="connsiteY14" fmla="*/ 3017044 h 3276600"/>
              <a:gd name="connsiteX15" fmla="*/ 857250 w 1752600"/>
              <a:gd name="connsiteY15" fmla="*/ 3057525 h 3276600"/>
              <a:gd name="connsiteX16" fmla="*/ 1047750 w 1752600"/>
              <a:gd name="connsiteY16" fmla="*/ 3152775 h 3276600"/>
              <a:gd name="connsiteX17" fmla="*/ 1162050 w 1752600"/>
              <a:gd name="connsiteY17" fmla="*/ 3257550 h 3276600"/>
              <a:gd name="connsiteX18" fmla="*/ 1362075 w 1752600"/>
              <a:gd name="connsiteY18" fmla="*/ 3276600 h 3276600"/>
              <a:gd name="connsiteX19" fmla="*/ 1619250 w 1752600"/>
              <a:gd name="connsiteY19" fmla="*/ 3219450 h 3276600"/>
              <a:gd name="connsiteX20" fmla="*/ 1676400 w 1752600"/>
              <a:gd name="connsiteY20" fmla="*/ 3086100 h 3276600"/>
              <a:gd name="connsiteX21" fmla="*/ 1676400 w 1752600"/>
              <a:gd name="connsiteY21" fmla="*/ 3000375 h 3276600"/>
              <a:gd name="connsiteX22" fmla="*/ 1676400 w 1752600"/>
              <a:gd name="connsiteY22" fmla="*/ 2838450 h 3276600"/>
              <a:gd name="connsiteX23" fmla="*/ 1714500 w 1752600"/>
              <a:gd name="connsiteY23" fmla="*/ 2686050 h 3276600"/>
              <a:gd name="connsiteX24" fmla="*/ 1752600 w 1752600"/>
              <a:gd name="connsiteY24" fmla="*/ 2543175 h 3276600"/>
              <a:gd name="connsiteX25" fmla="*/ 1657350 w 1752600"/>
              <a:gd name="connsiteY25" fmla="*/ 2343150 h 3276600"/>
              <a:gd name="connsiteX26" fmla="*/ 1533525 w 1752600"/>
              <a:gd name="connsiteY26" fmla="*/ 2124075 h 3276600"/>
              <a:gd name="connsiteX27" fmla="*/ 1476375 w 1752600"/>
              <a:gd name="connsiteY27" fmla="*/ 1933575 h 3276600"/>
              <a:gd name="connsiteX28" fmla="*/ 1438275 w 1752600"/>
              <a:gd name="connsiteY28" fmla="*/ 1781175 h 3276600"/>
              <a:gd name="connsiteX29" fmla="*/ 1388269 w 1752600"/>
              <a:gd name="connsiteY29" fmla="*/ 1576388 h 3276600"/>
              <a:gd name="connsiteX30" fmla="*/ 1347788 w 1752600"/>
              <a:gd name="connsiteY30" fmla="*/ 1400175 h 3276600"/>
              <a:gd name="connsiteX31" fmla="*/ 1333500 w 1752600"/>
              <a:gd name="connsiteY31" fmla="*/ 1228725 h 3276600"/>
              <a:gd name="connsiteX32" fmla="*/ 1316831 w 1752600"/>
              <a:gd name="connsiteY32" fmla="*/ 1050131 h 3276600"/>
              <a:gd name="connsiteX33" fmla="*/ 1314450 w 1752600"/>
              <a:gd name="connsiteY33" fmla="*/ 790575 h 3276600"/>
              <a:gd name="connsiteX34" fmla="*/ 1304925 w 1752600"/>
              <a:gd name="connsiteY34" fmla="*/ 438150 h 3276600"/>
              <a:gd name="connsiteX35" fmla="*/ 1304925 w 1752600"/>
              <a:gd name="connsiteY35" fmla="*/ 85725 h 3276600"/>
              <a:gd name="connsiteX36" fmla="*/ 1000125 w 1752600"/>
              <a:gd name="connsiteY36" fmla="*/ 38100 h 3276600"/>
              <a:gd name="connsiteX37" fmla="*/ 695325 w 1752600"/>
              <a:gd name="connsiteY37" fmla="*/ 0 h 3276600"/>
              <a:gd name="connsiteX0" fmla="*/ 695325 w 1752600"/>
              <a:gd name="connsiteY0" fmla="*/ 0 h 3276600"/>
              <a:gd name="connsiteX1" fmla="*/ 695325 w 1752600"/>
              <a:gd name="connsiteY1" fmla="*/ 323850 h 3276600"/>
              <a:gd name="connsiteX2" fmla="*/ 676275 w 1752600"/>
              <a:gd name="connsiteY2" fmla="*/ 904875 h 3276600"/>
              <a:gd name="connsiteX3" fmla="*/ 628650 w 1752600"/>
              <a:gd name="connsiteY3" fmla="*/ 1381125 h 3276600"/>
              <a:gd name="connsiteX4" fmla="*/ 542925 w 1752600"/>
              <a:gd name="connsiteY4" fmla="*/ 1666875 h 3276600"/>
              <a:gd name="connsiteX5" fmla="*/ 400050 w 1752600"/>
              <a:gd name="connsiteY5" fmla="*/ 2076450 h 3276600"/>
              <a:gd name="connsiteX6" fmla="*/ 161925 w 1752600"/>
              <a:gd name="connsiteY6" fmla="*/ 2486025 h 3276600"/>
              <a:gd name="connsiteX7" fmla="*/ 38100 w 1752600"/>
              <a:gd name="connsiteY7" fmla="*/ 2733675 h 3276600"/>
              <a:gd name="connsiteX8" fmla="*/ 0 w 1752600"/>
              <a:gd name="connsiteY8" fmla="*/ 2924175 h 3276600"/>
              <a:gd name="connsiteX9" fmla="*/ 28575 w 1752600"/>
              <a:gd name="connsiteY9" fmla="*/ 3028950 h 3276600"/>
              <a:gd name="connsiteX10" fmla="*/ 171450 w 1752600"/>
              <a:gd name="connsiteY10" fmla="*/ 3057525 h 3276600"/>
              <a:gd name="connsiteX11" fmla="*/ 295275 w 1752600"/>
              <a:gd name="connsiteY11" fmla="*/ 3028950 h 3276600"/>
              <a:gd name="connsiteX12" fmla="*/ 421481 w 1752600"/>
              <a:gd name="connsiteY12" fmla="*/ 3031331 h 3276600"/>
              <a:gd name="connsiteX13" fmla="*/ 535781 w 1752600"/>
              <a:gd name="connsiteY13" fmla="*/ 3024187 h 3276600"/>
              <a:gd name="connsiteX14" fmla="*/ 700087 w 1752600"/>
              <a:gd name="connsiteY14" fmla="*/ 3017044 h 3276600"/>
              <a:gd name="connsiteX15" fmla="*/ 857250 w 1752600"/>
              <a:gd name="connsiteY15" fmla="*/ 3057525 h 3276600"/>
              <a:gd name="connsiteX16" fmla="*/ 1047750 w 1752600"/>
              <a:gd name="connsiteY16" fmla="*/ 3152775 h 3276600"/>
              <a:gd name="connsiteX17" fmla="*/ 1162050 w 1752600"/>
              <a:gd name="connsiteY17" fmla="*/ 3257550 h 3276600"/>
              <a:gd name="connsiteX18" fmla="*/ 1362075 w 1752600"/>
              <a:gd name="connsiteY18" fmla="*/ 3276600 h 3276600"/>
              <a:gd name="connsiteX19" fmla="*/ 1619250 w 1752600"/>
              <a:gd name="connsiteY19" fmla="*/ 3219450 h 3276600"/>
              <a:gd name="connsiteX20" fmla="*/ 1676400 w 1752600"/>
              <a:gd name="connsiteY20" fmla="*/ 3086100 h 3276600"/>
              <a:gd name="connsiteX21" fmla="*/ 1676400 w 1752600"/>
              <a:gd name="connsiteY21" fmla="*/ 3000375 h 3276600"/>
              <a:gd name="connsiteX22" fmla="*/ 1676400 w 1752600"/>
              <a:gd name="connsiteY22" fmla="*/ 2838450 h 3276600"/>
              <a:gd name="connsiteX23" fmla="*/ 1714500 w 1752600"/>
              <a:gd name="connsiteY23" fmla="*/ 2686050 h 3276600"/>
              <a:gd name="connsiteX24" fmla="*/ 1752600 w 1752600"/>
              <a:gd name="connsiteY24" fmla="*/ 2543175 h 3276600"/>
              <a:gd name="connsiteX25" fmla="*/ 1657350 w 1752600"/>
              <a:gd name="connsiteY25" fmla="*/ 2343150 h 3276600"/>
              <a:gd name="connsiteX26" fmla="*/ 1533525 w 1752600"/>
              <a:gd name="connsiteY26" fmla="*/ 2124075 h 3276600"/>
              <a:gd name="connsiteX27" fmla="*/ 1476375 w 1752600"/>
              <a:gd name="connsiteY27" fmla="*/ 1933575 h 3276600"/>
              <a:gd name="connsiteX28" fmla="*/ 1438275 w 1752600"/>
              <a:gd name="connsiteY28" fmla="*/ 1781175 h 3276600"/>
              <a:gd name="connsiteX29" fmla="*/ 1388269 w 1752600"/>
              <a:gd name="connsiteY29" fmla="*/ 1576388 h 3276600"/>
              <a:gd name="connsiteX30" fmla="*/ 1347788 w 1752600"/>
              <a:gd name="connsiteY30" fmla="*/ 1400175 h 3276600"/>
              <a:gd name="connsiteX31" fmla="*/ 1333500 w 1752600"/>
              <a:gd name="connsiteY31" fmla="*/ 1228725 h 3276600"/>
              <a:gd name="connsiteX32" fmla="*/ 1316831 w 1752600"/>
              <a:gd name="connsiteY32" fmla="*/ 1050131 h 3276600"/>
              <a:gd name="connsiteX33" fmla="*/ 1314450 w 1752600"/>
              <a:gd name="connsiteY33" fmla="*/ 790575 h 3276600"/>
              <a:gd name="connsiteX34" fmla="*/ 1304925 w 1752600"/>
              <a:gd name="connsiteY34" fmla="*/ 438150 h 3276600"/>
              <a:gd name="connsiteX35" fmla="*/ 1304925 w 1752600"/>
              <a:gd name="connsiteY35" fmla="*/ 85725 h 3276600"/>
              <a:gd name="connsiteX36" fmla="*/ 1000125 w 1752600"/>
              <a:gd name="connsiteY36" fmla="*/ 38100 h 3276600"/>
              <a:gd name="connsiteX37" fmla="*/ 695325 w 1752600"/>
              <a:gd name="connsiteY37" fmla="*/ 0 h 3276600"/>
              <a:gd name="connsiteX0" fmla="*/ 695325 w 1752600"/>
              <a:gd name="connsiteY0" fmla="*/ 0 h 3276600"/>
              <a:gd name="connsiteX1" fmla="*/ 695325 w 1752600"/>
              <a:gd name="connsiteY1" fmla="*/ 323850 h 3276600"/>
              <a:gd name="connsiteX2" fmla="*/ 676275 w 1752600"/>
              <a:gd name="connsiteY2" fmla="*/ 904875 h 3276600"/>
              <a:gd name="connsiteX3" fmla="*/ 628650 w 1752600"/>
              <a:gd name="connsiteY3" fmla="*/ 1381125 h 3276600"/>
              <a:gd name="connsiteX4" fmla="*/ 542925 w 1752600"/>
              <a:gd name="connsiteY4" fmla="*/ 1666875 h 3276600"/>
              <a:gd name="connsiteX5" fmla="*/ 400050 w 1752600"/>
              <a:gd name="connsiteY5" fmla="*/ 2076450 h 3276600"/>
              <a:gd name="connsiteX6" fmla="*/ 161925 w 1752600"/>
              <a:gd name="connsiteY6" fmla="*/ 2486025 h 3276600"/>
              <a:gd name="connsiteX7" fmla="*/ 38100 w 1752600"/>
              <a:gd name="connsiteY7" fmla="*/ 2733675 h 3276600"/>
              <a:gd name="connsiteX8" fmla="*/ 0 w 1752600"/>
              <a:gd name="connsiteY8" fmla="*/ 2924175 h 3276600"/>
              <a:gd name="connsiteX9" fmla="*/ 28575 w 1752600"/>
              <a:gd name="connsiteY9" fmla="*/ 3028950 h 3276600"/>
              <a:gd name="connsiteX10" fmla="*/ 171450 w 1752600"/>
              <a:gd name="connsiteY10" fmla="*/ 3057525 h 3276600"/>
              <a:gd name="connsiteX11" fmla="*/ 295275 w 1752600"/>
              <a:gd name="connsiteY11" fmla="*/ 3028950 h 3276600"/>
              <a:gd name="connsiteX12" fmla="*/ 421481 w 1752600"/>
              <a:gd name="connsiteY12" fmla="*/ 3031331 h 3276600"/>
              <a:gd name="connsiteX13" fmla="*/ 535781 w 1752600"/>
              <a:gd name="connsiteY13" fmla="*/ 3024187 h 3276600"/>
              <a:gd name="connsiteX14" fmla="*/ 700087 w 1752600"/>
              <a:gd name="connsiteY14" fmla="*/ 3017044 h 3276600"/>
              <a:gd name="connsiteX15" fmla="*/ 857250 w 1752600"/>
              <a:gd name="connsiteY15" fmla="*/ 3057525 h 3276600"/>
              <a:gd name="connsiteX16" fmla="*/ 1047750 w 1752600"/>
              <a:gd name="connsiteY16" fmla="*/ 3152775 h 3276600"/>
              <a:gd name="connsiteX17" fmla="*/ 1162050 w 1752600"/>
              <a:gd name="connsiteY17" fmla="*/ 3257550 h 3276600"/>
              <a:gd name="connsiteX18" fmla="*/ 1362075 w 1752600"/>
              <a:gd name="connsiteY18" fmla="*/ 3276600 h 3276600"/>
              <a:gd name="connsiteX19" fmla="*/ 1619250 w 1752600"/>
              <a:gd name="connsiteY19" fmla="*/ 3219450 h 3276600"/>
              <a:gd name="connsiteX20" fmla="*/ 1676400 w 1752600"/>
              <a:gd name="connsiteY20" fmla="*/ 3086100 h 3276600"/>
              <a:gd name="connsiteX21" fmla="*/ 1676400 w 1752600"/>
              <a:gd name="connsiteY21" fmla="*/ 3000375 h 3276600"/>
              <a:gd name="connsiteX22" fmla="*/ 1676400 w 1752600"/>
              <a:gd name="connsiteY22" fmla="*/ 2838450 h 3276600"/>
              <a:gd name="connsiteX23" fmla="*/ 1714500 w 1752600"/>
              <a:gd name="connsiteY23" fmla="*/ 2686050 h 3276600"/>
              <a:gd name="connsiteX24" fmla="*/ 1752600 w 1752600"/>
              <a:gd name="connsiteY24" fmla="*/ 2543175 h 3276600"/>
              <a:gd name="connsiteX25" fmla="*/ 1657350 w 1752600"/>
              <a:gd name="connsiteY25" fmla="*/ 2343150 h 3276600"/>
              <a:gd name="connsiteX26" fmla="*/ 1533525 w 1752600"/>
              <a:gd name="connsiteY26" fmla="*/ 2124075 h 3276600"/>
              <a:gd name="connsiteX27" fmla="*/ 1476375 w 1752600"/>
              <a:gd name="connsiteY27" fmla="*/ 1933575 h 3276600"/>
              <a:gd name="connsiteX28" fmla="*/ 1438275 w 1752600"/>
              <a:gd name="connsiteY28" fmla="*/ 1781175 h 3276600"/>
              <a:gd name="connsiteX29" fmla="*/ 1388269 w 1752600"/>
              <a:gd name="connsiteY29" fmla="*/ 1576388 h 3276600"/>
              <a:gd name="connsiteX30" fmla="*/ 1347788 w 1752600"/>
              <a:gd name="connsiteY30" fmla="*/ 1400175 h 3276600"/>
              <a:gd name="connsiteX31" fmla="*/ 1333500 w 1752600"/>
              <a:gd name="connsiteY31" fmla="*/ 1228725 h 3276600"/>
              <a:gd name="connsiteX32" fmla="*/ 1316831 w 1752600"/>
              <a:gd name="connsiteY32" fmla="*/ 1050131 h 3276600"/>
              <a:gd name="connsiteX33" fmla="*/ 1314450 w 1752600"/>
              <a:gd name="connsiteY33" fmla="*/ 790575 h 3276600"/>
              <a:gd name="connsiteX34" fmla="*/ 1304925 w 1752600"/>
              <a:gd name="connsiteY34" fmla="*/ 438150 h 3276600"/>
              <a:gd name="connsiteX35" fmla="*/ 1304925 w 1752600"/>
              <a:gd name="connsiteY35" fmla="*/ 85725 h 3276600"/>
              <a:gd name="connsiteX36" fmla="*/ 1000125 w 1752600"/>
              <a:gd name="connsiteY36" fmla="*/ 38100 h 3276600"/>
              <a:gd name="connsiteX37" fmla="*/ 695325 w 1752600"/>
              <a:gd name="connsiteY37" fmla="*/ 0 h 3276600"/>
              <a:gd name="connsiteX0" fmla="*/ 695325 w 1752600"/>
              <a:gd name="connsiteY0" fmla="*/ 0 h 3276600"/>
              <a:gd name="connsiteX1" fmla="*/ 695325 w 1752600"/>
              <a:gd name="connsiteY1" fmla="*/ 323850 h 3276600"/>
              <a:gd name="connsiteX2" fmla="*/ 676275 w 1752600"/>
              <a:gd name="connsiteY2" fmla="*/ 904875 h 3276600"/>
              <a:gd name="connsiteX3" fmla="*/ 628650 w 1752600"/>
              <a:gd name="connsiteY3" fmla="*/ 1381125 h 3276600"/>
              <a:gd name="connsiteX4" fmla="*/ 542925 w 1752600"/>
              <a:gd name="connsiteY4" fmla="*/ 1666875 h 3276600"/>
              <a:gd name="connsiteX5" fmla="*/ 400050 w 1752600"/>
              <a:gd name="connsiteY5" fmla="*/ 2076450 h 3276600"/>
              <a:gd name="connsiteX6" fmla="*/ 161925 w 1752600"/>
              <a:gd name="connsiteY6" fmla="*/ 2486025 h 3276600"/>
              <a:gd name="connsiteX7" fmla="*/ 38100 w 1752600"/>
              <a:gd name="connsiteY7" fmla="*/ 2733675 h 3276600"/>
              <a:gd name="connsiteX8" fmla="*/ 0 w 1752600"/>
              <a:gd name="connsiteY8" fmla="*/ 2924175 h 3276600"/>
              <a:gd name="connsiteX9" fmla="*/ 28575 w 1752600"/>
              <a:gd name="connsiteY9" fmla="*/ 3028950 h 3276600"/>
              <a:gd name="connsiteX10" fmla="*/ 171450 w 1752600"/>
              <a:gd name="connsiteY10" fmla="*/ 3057525 h 3276600"/>
              <a:gd name="connsiteX11" fmla="*/ 295275 w 1752600"/>
              <a:gd name="connsiteY11" fmla="*/ 3028950 h 3276600"/>
              <a:gd name="connsiteX12" fmla="*/ 421481 w 1752600"/>
              <a:gd name="connsiteY12" fmla="*/ 3031331 h 3276600"/>
              <a:gd name="connsiteX13" fmla="*/ 535781 w 1752600"/>
              <a:gd name="connsiteY13" fmla="*/ 3024187 h 3276600"/>
              <a:gd name="connsiteX14" fmla="*/ 700087 w 1752600"/>
              <a:gd name="connsiteY14" fmla="*/ 3017044 h 3276600"/>
              <a:gd name="connsiteX15" fmla="*/ 857250 w 1752600"/>
              <a:gd name="connsiteY15" fmla="*/ 3057525 h 3276600"/>
              <a:gd name="connsiteX16" fmla="*/ 1047750 w 1752600"/>
              <a:gd name="connsiteY16" fmla="*/ 3152775 h 3276600"/>
              <a:gd name="connsiteX17" fmla="*/ 1162050 w 1752600"/>
              <a:gd name="connsiteY17" fmla="*/ 3257550 h 3276600"/>
              <a:gd name="connsiteX18" fmla="*/ 1362075 w 1752600"/>
              <a:gd name="connsiteY18" fmla="*/ 3276600 h 3276600"/>
              <a:gd name="connsiteX19" fmla="*/ 1619250 w 1752600"/>
              <a:gd name="connsiteY19" fmla="*/ 3219450 h 3276600"/>
              <a:gd name="connsiteX20" fmla="*/ 1676400 w 1752600"/>
              <a:gd name="connsiteY20" fmla="*/ 3086100 h 3276600"/>
              <a:gd name="connsiteX21" fmla="*/ 1676400 w 1752600"/>
              <a:gd name="connsiteY21" fmla="*/ 3000375 h 3276600"/>
              <a:gd name="connsiteX22" fmla="*/ 1676400 w 1752600"/>
              <a:gd name="connsiteY22" fmla="*/ 2838450 h 3276600"/>
              <a:gd name="connsiteX23" fmla="*/ 1714500 w 1752600"/>
              <a:gd name="connsiteY23" fmla="*/ 2686050 h 3276600"/>
              <a:gd name="connsiteX24" fmla="*/ 1752600 w 1752600"/>
              <a:gd name="connsiteY24" fmla="*/ 2543175 h 3276600"/>
              <a:gd name="connsiteX25" fmla="*/ 1657350 w 1752600"/>
              <a:gd name="connsiteY25" fmla="*/ 2343150 h 3276600"/>
              <a:gd name="connsiteX26" fmla="*/ 1533525 w 1752600"/>
              <a:gd name="connsiteY26" fmla="*/ 2124075 h 3276600"/>
              <a:gd name="connsiteX27" fmla="*/ 1476375 w 1752600"/>
              <a:gd name="connsiteY27" fmla="*/ 1933575 h 3276600"/>
              <a:gd name="connsiteX28" fmla="*/ 1438275 w 1752600"/>
              <a:gd name="connsiteY28" fmla="*/ 1781175 h 3276600"/>
              <a:gd name="connsiteX29" fmla="*/ 1388269 w 1752600"/>
              <a:gd name="connsiteY29" fmla="*/ 1576388 h 3276600"/>
              <a:gd name="connsiteX30" fmla="*/ 1347788 w 1752600"/>
              <a:gd name="connsiteY30" fmla="*/ 1400175 h 3276600"/>
              <a:gd name="connsiteX31" fmla="*/ 1333500 w 1752600"/>
              <a:gd name="connsiteY31" fmla="*/ 1228725 h 3276600"/>
              <a:gd name="connsiteX32" fmla="*/ 1316831 w 1752600"/>
              <a:gd name="connsiteY32" fmla="*/ 1050131 h 3276600"/>
              <a:gd name="connsiteX33" fmla="*/ 1314450 w 1752600"/>
              <a:gd name="connsiteY33" fmla="*/ 790575 h 3276600"/>
              <a:gd name="connsiteX34" fmla="*/ 1304925 w 1752600"/>
              <a:gd name="connsiteY34" fmla="*/ 438150 h 3276600"/>
              <a:gd name="connsiteX35" fmla="*/ 1304925 w 1752600"/>
              <a:gd name="connsiteY35" fmla="*/ 85725 h 3276600"/>
              <a:gd name="connsiteX36" fmla="*/ 1000125 w 1752600"/>
              <a:gd name="connsiteY36" fmla="*/ 38100 h 3276600"/>
              <a:gd name="connsiteX37" fmla="*/ 695325 w 1752600"/>
              <a:gd name="connsiteY37" fmla="*/ 0 h 3276600"/>
              <a:gd name="connsiteX0" fmla="*/ 695325 w 1752600"/>
              <a:gd name="connsiteY0" fmla="*/ 0 h 3276600"/>
              <a:gd name="connsiteX1" fmla="*/ 695325 w 1752600"/>
              <a:gd name="connsiteY1" fmla="*/ 323850 h 3276600"/>
              <a:gd name="connsiteX2" fmla="*/ 676275 w 1752600"/>
              <a:gd name="connsiteY2" fmla="*/ 904875 h 3276600"/>
              <a:gd name="connsiteX3" fmla="*/ 628650 w 1752600"/>
              <a:gd name="connsiteY3" fmla="*/ 1381125 h 3276600"/>
              <a:gd name="connsiteX4" fmla="*/ 542925 w 1752600"/>
              <a:gd name="connsiteY4" fmla="*/ 1666875 h 3276600"/>
              <a:gd name="connsiteX5" fmla="*/ 400050 w 1752600"/>
              <a:gd name="connsiteY5" fmla="*/ 2076450 h 3276600"/>
              <a:gd name="connsiteX6" fmla="*/ 161925 w 1752600"/>
              <a:gd name="connsiteY6" fmla="*/ 2486025 h 3276600"/>
              <a:gd name="connsiteX7" fmla="*/ 38100 w 1752600"/>
              <a:gd name="connsiteY7" fmla="*/ 2733675 h 3276600"/>
              <a:gd name="connsiteX8" fmla="*/ 0 w 1752600"/>
              <a:gd name="connsiteY8" fmla="*/ 2924175 h 3276600"/>
              <a:gd name="connsiteX9" fmla="*/ 28575 w 1752600"/>
              <a:gd name="connsiteY9" fmla="*/ 3028950 h 3276600"/>
              <a:gd name="connsiteX10" fmla="*/ 171450 w 1752600"/>
              <a:gd name="connsiteY10" fmla="*/ 3057525 h 3276600"/>
              <a:gd name="connsiteX11" fmla="*/ 295275 w 1752600"/>
              <a:gd name="connsiteY11" fmla="*/ 3028950 h 3276600"/>
              <a:gd name="connsiteX12" fmla="*/ 421481 w 1752600"/>
              <a:gd name="connsiteY12" fmla="*/ 3031331 h 3276600"/>
              <a:gd name="connsiteX13" fmla="*/ 535781 w 1752600"/>
              <a:gd name="connsiteY13" fmla="*/ 3024187 h 3276600"/>
              <a:gd name="connsiteX14" fmla="*/ 700087 w 1752600"/>
              <a:gd name="connsiteY14" fmla="*/ 3017044 h 3276600"/>
              <a:gd name="connsiteX15" fmla="*/ 857250 w 1752600"/>
              <a:gd name="connsiteY15" fmla="*/ 3057525 h 3276600"/>
              <a:gd name="connsiteX16" fmla="*/ 1047750 w 1752600"/>
              <a:gd name="connsiteY16" fmla="*/ 3152775 h 3276600"/>
              <a:gd name="connsiteX17" fmla="*/ 1162050 w 1752600"/>
              <a:gd name="connsiteY17" fmla="*/ 3257550 h 3276600"/>
              <a:gd name="connsiteX18" fmla="*/ 1362075 w 1752600"/>
              <a:gd name="connsiteY18" fmla="*/ 3276600 h 3276600"/>
              <a:gd name="connsiteX19" fmla="*/ 1619250 w 1752600"/>
              <a:gd name="connsiteY19" fmla="*/ 3219450 h 3276600"/>
              <a:gd name="connsiteX20" fmla="*/ 1676400 w 1752600"/>
              <a:gd name="connsiteY20" fmla="*/ 3086100 h 3276600"/>
              <a:gd name="connsiteX21" fmla="*/ 1676400 w 1752600"/>
              <a:gd name="connsiteY21" fmla="*/ 3000375 h 3276600"/>
              <a:gd name="connsiteX22" fmla="*/ 1676400 w 1752600"/>
              <a:gd name="connsiteY22" fmla="*/ 2838450 h 3276600"/>
              <a:gd name="connsiteX23" fmla="*/ 1714500 w 1752600"/>
              <a:gd name="connsiteY23" fmla="*/ 2686050 h 3276600"/>
              <a:gd name="connsiteX24" fmla="*/ 1752600 w 1752600"/>
              <a:gd name="connsiteY24" fmla="*/ 2543175 h 3276600"/>
              <a:gd name="connsiteX25" fmla="*/ 1657350 w 1752600"/>
              <a:gd name="connsiteY25" fmla="*/ 2343150 h 3276600"/>
              <a:gd name="connsiteX26" fmla="*/ 1533525 w 1752600"/>
              <a:gd name="connsiteY26" fmla="*/ 2124075 h 3276600"/>
              <a:gd name="connsiteX27" fmla="*/ 1476375 w 1752600"/>
              <a:gd name="connsiteY27" fmla="*/ 1933575 h 3276600"/>
              <a:gd name="connsiteX28" fmla="*/ 1438275 w 1752600"/>
              <a:gd name="connsiteY28" fmla="*/ 1781175 h 3276600"/>
              <a:gd name="connsiteX29" fmla="*/ 1388269 w 1752600"/>
              <a:gd name="connsiteY29" fmla="*/ 1576388 h 3276600"/>
              <a:gd name="connsiteX30" fmla="*/ 1347788 w 1752600"/>
              <a:gd name="connsiteY30" fmla="*/ 1400175 h 3276600"/>
              <a:gd name="connsiteX31" fmla="*/ 1333500 w 1752600"/>
              <a:gd name="connsiteY31" fmla="*/ 1228725 h 3276600"/>
              <a:gd name="connsiteX32" fmla="*/ 1316831 w 1752600"/>
              <a:gd name="connsiteY32" fmla="*/ 1050131 h 3276600"/>
              <a:gd name="connsiteX33" fmla="*/ 1314450 w 1752600"/>
              <a:gd name="connsiteY33" fmla="*/ 790575 h 3276600"/>
              <a:gd name="connsiteX34" fmla="*/ 1304925 w 1752600"/>
              <a:gd name="connsiteY34" fmla="*/ 438150 h 3276600"/>
              <a:gd name="connsiteX35" fmla="*/ 1304925 w 1752600"/>
              <a:gd name="connsiteY35" fmla="*/ 85725 h 3276600"/>
              <a:gd name="connsiteX36" fmla="*/ 1000125 w 1752600"/>
              <a:gd name="connsiteY36" fmla="*/ 38100 h 3276600"/>
              <a:gd name="connsiteX37" fmla="*/ 695325 w 1752600"/>
              <a:gd name="connsiteY37" fmla="*/ 0 h 3276600"/>
              <a:gd name="connsiteX0" fmla="*/ 695325 w 1752600"/>
              <a:gd name="connsiteY0" fmla="*/ 0 h 3276600"/>
              <a:gd name="connsiteX1" fmla="*/ 695325 w 1752600"/>
              <a:gd name="connsiteY1" fmla="*/ 323850 h 3276600"/>
              <a:gd name="connsiteX2" fmla="*/ 676275 w 1752600"/>
              <a:gd name="connsiteY2" fmla="*/ 904875 h 3276600"/>
              <a:gd name="connsiteX3" fmla="*/ 628650 w 1752600"/>
              <a:gd name="connsiteY3" fmla="*/ 1381125 h 3276600"/>
              <a:gd name="connsiteX4" fmla="*/ 542925 w 1752600"/>
              <a:gd name="connsiteY4" fmla="*/ 1666875 h 3276600"/>
              <a:gd name="connsiteX5" fmla="*/ 400050 w 1752600"/>
              <a:gd name="connsiteY5" fmla="*/ 2076450 h 3276600"/>
              <a:gd name="connsiteX6" fmla="*/ 161925 w 1752600"/>
              <a:gd name="connsiteY6" fmla="*/ 2486025 h 3276600"/>
              <a:gd name="connsiteX7" fmla="*/ 38100 w 1752600"/>
              <a:gd name="connsiteY7" fmla="*/ 2733675 h 3276600"/>
              <a:gd name="connsiteX8" fmla="*/ 0 w 1752600"/>
              <a:gd name="connsiteY8" fmla="*/ 2924175 h 3276600"/>
              <a:gd name="connsiteX9" fmla="*/ 28575 w 1752600"/>
              <a:gd name="connsiteY9" fmla="*/ 3028950 h 3276600"/>
              <a:gd name="connsiteX10" fmla="*/ 171450 w 1752600"/>
              <a:gd name="connsiteY10" fmla="*/ 3057525 h 3276600"/>
              <a:gd name="connsiteX11" fmla="*/ 295275 w 1752600"/>
              <a:gd name="connsiteY11" fmla="*/ 3028950 h 3276600"/>
              <a:gd name="connsiteX12" fmla="*/ 421481 w 1752600"/>
              <a:gd name="connsiteY12" fmla="*/ 3031331 h 3276600"/>
              <a:gd name="connsiteX13" fmla="*/ 535781 w 1752600"/>
              <a:gd name="connsiteY13" fmla="*/ 3024187 h 3276600"/>
              <a:gd name="connsiteX14" fmla="*/ 700087 w 1752600"/>
              <a:gd name="connsiteY14" fmla="*/ 3017044 h 3276600"/>
              <a:gd name="connsiteX15" fmla="*/ 857250 w 1752600"/>
              <a:gd name="connsiteY15" fmla="*/ 3057525 h 3276600"/>
              <a:gd name="connsiteX16" fmla="*/ 1047750 w 1752600"/>
              <a:gd name="connsiteY16" fmla="*/ 3152775 h 3276600"/>
              <a:gd name="connsiteX17" fmla="*/ 1162050 w 1752600"/>
              <a:gd name="connsiteY17" fmla="*/ 3257550 h 3276600"/>
              <a:gd name="connsiteX18" fmla="*/ 1362075 w 1752600"/>
              <a:gd name="connsiteY18" fmla="*/ 3276600 h 3276600"/>
              <a:gd name="connsiteX19" fmla="*/ 1619250 w 1752600"/>
              <a:gd name="connsiteY19" fmla="*/ 3219450 h 3276600"/>
              <a:gd name="connsiteX20" fmla="*/ 1676400 w 1752600"/>
              <a:gd name="connsiteY20" fmla="*/ 3086100 h 3276600"/>
              <a:gd name="connsiteX21" fmla="*/ 1676400 w 1752600"/>
              <a:gd name="connsiteY21" fmla="*/ 3000375 h 3276600"/>
              <a:gd name="connsiteX22" fmla="*/ 1676400 w 1752600"/>
              <a:gd name="connsiteY22" fmla="*/ 2838450 h 3276600"/>
              <a:gd name="connsiteX23" fmla="*/ 1714500 w 1752600"/>
              <a:gd name="connsiteY23" fmla="*/ 2686050 h 3276600"/>
              <a:gd name="connsiteX24" fmla="*/ 1752600 w 1752600"/>
              <a:gd name="connsiteY24" fmla="*/ 2543175 h 3276600"/>
              <a:gd name="connsiteX25" fmla="*/ 1657350 w 1752600"/>
              <a:gd name="connsiteY25" fmla="*/ 2343150 h 3276600"/>
              <a:gd name="connsiteX26" fmla="*/ 1533525 w 1752600"/>
              <a:gd name="connsiteY26" fmla="*/ 2124075 h 3276600"/>
              <a:gd name="connsiteX27" fmla="*/ 1476375 w 1752600"/>
              <a:gd name="connsiteY27" fmla="*/ 1933575 h 3276600"/>
              <a:gd name="connsiteX28" fmla="*/ 1438275 w 1752600"/>
              <a:gd name="connsiteY28" fmla="*/ 1781175 h 3276600"/>
              <a:gd name="connsiteX29" fmla="*/ 1388269 w 1752600"/>
              <a:gd name="connsiteY29" fmla="*/ 1576388 h 3276600"/>
              <a:gd name="connsiteX30" fmla="*/ 1347788 w 1752600"/>
              <a:gd name="connsiteY30" fmla="*/ 1400175 h 3276600"/>
              <a:gd name="connsiteX31" fmla="*/ 1333500 w 1752600"/>
              <a:gd name="connsiteY31" fmla="*/ 1228725 h 3276600"/>
              <a:gd name="connsiteX32" fmla="*/ 1316831 w 1752600"/>
              <a:gd name="connsiteY32" fmla="*/ 1050131 h 3276600"/>
              <a:gd name="connsiteX33" fmla="*/ 1314450 w 1752600"/>
              <a:gd name="connsiteY33" fmla="*/ 790575 h 3276600"/>
              <a:gd name="connsiteX34" fmla="*/ 1304925 w 1752600"/>
              <a:gd name="connsiteY34" fmla="*/ 438150 h 3276600"/>
              <a:gd name="connsiteX35" fmla="*/ 1304925 w 1752600"/>
              <a:gd name="connsiteY35" fmla="*/ 85725 h 3276600"/>
              <a:gd name="connsiteX36" fmla="*/ 1000125 w 1752600"/>
              <a:gd name="connsiteY36" fmla="*/ 38100 h 3276600"/>
              <a:gd name="connsiteX37" fmla="*/ 695325 w 1752600"/>
              <a:gd name="connsiteY37" fmla="*/ 0 h 3276600"/>
              <a:gd name="connsiteX0" fmla="*/ 695325 w 1752600"/>
              <a:gd name="connsiteY0" fmla="*/ 0 h 3276600"/>
              <a:gd name="connsiteX1" fmla="*/ 695325 w 1752600"/>
              <a:gd name="connsiteY1" fmla="*/ 323850 h 3276600"/>
              <a:gd name="connsiteX2" fmla="*/ 676275 w 1752600"/>
              <a:gd name="connsiteY2" fmla="*/ 904875 h 3276600"/>
              <a:gd name="connsiteX3" fmla="*/ 628650 w 1752600"/>
              <a:gd name="connsiteY3" fmla="*/ 1381125 h 3276600"/>
              <a:gd name="connsiteX4" fmla="*/ 542925 w 1752600"/>
              <a:gd name="connsiteY4" fmla="*/ 1666875 h 3276600"/>
              <a:gd name="connsiteX5" fmla="*/ 400050 w 1752600"/>
              <a:gd name="connsiteY5" fmla="*/ 2076450 h 3276600"/>
              <a:gd name="connsiteX6" fmla="*/ 161925 w 1752600"/>
              <a:gd name="connsiteY6" fmla="*/ 2486025 h 3276600"/>
              <a:gd name="connsiteX7" fmla="*/ 38100 w 1752600"/>
              <a:gd name="connsiteY7" fmla="*/ 2733675 h 3276600"/>
              <a:gd name="connsiteX8" fmla="*/ 0 w 1752600"/>
              <a:gd name="connsiteY8" fmla="*/ 2924175 h 3276600"/>
              <a:gd name="connsiteX9" fmla="*/ 28575 w 1752600"/>
              <a:gd name="connsiteY9" fmla="*/ 3028950 h 3276600"/>
              <a:gd name="connsiteX10" fmla="*/ 171450 w 1752600"/>
              <a:gd name="connsiteY10" fmla="*/ 3057525 h 3276600"/>
              <a:gd name="connsiteX11" fmla="*/ 295275 w 1752600"/>
              <a:gd name="connsiteY11" fmla="*/ 3028950 h 3276600"/>
              <a:gd name="connsiteX12" fmla="*/ 421481 w 1752600"/>
              <a:gd name="connsiteY12" fmla="*/ 3031331 h 3276600"/>
              <a:gd name="connsiteX13" fmla="*/ 535781 w 1752600"/>
              <a:gd name="connsiteY13" fmla="*/ 3024187 h 3276600"/>
              <a:gd name="connsiteX14" fmla="*/ 700087 w 1752600"/>
              <a:gd name="connsiteY14" fmla="*/ 3017044 h 3276600"/>
              <a:gd name="connsiteX15" fmla="*/ 857250 w 1752600"/>
              <a:gd name="connsiteY15" fmla="*/ 3057525 h 3276600"/>
              <a:gd name="connsiteX16" fmla="*/ 1047750 w 1752600"/>
              <a:gd name="connsiteY16" fmla="*/ 3152775 h 3276600"/>
              <a:gd name="connsiteX17" fmla="*/ 1162050 w 1752600"/>
              <a:gd name="connsiteY17" fmla="*/ 3257550 h 3276600"/>
              <a:gd name="connsiteX18" fmla="*/ 1362075 w 1752600"/>
              <a:gd name="connsiteY18" fmla="*/ 3276600 h 3276600"/>
              <a:gd name="connsiteX19" fmla="*/ 1619250 w 1752600"/>
              <a:gd name="connsiteY19" fmla="*/ 3219450 h 3276600"/>
              <a:gd name="connsiteX20" fmla="*/ 1676400 w 1752600"/>
              <a:gd name="connsiteY20" fmla="*/ 3086100 h 3276600"/>
              <a:gd name="connsiteX21" fmla="*/ 1676400 w 1752600"/>
              <a:gd name="connsiteY21" fmla="*/ 3000375 h 3276600"/>
              <a:gd name="connsiteX22" fmla="*/ 1676400 w 1752600"/>
              <a:gd name="connsiteY22" fmla="*/ 2838450 h 3276600"/>
              <a:gd name="connsiteX23" fmla="*/ 1714500 w 1752600"/>
              <a:gd name="connsiteY23" fmla="*/ 2686050 h 3276600"/>
              <a:gd name="connsiteX24" fmla="*/ 1752600 w 1752600"/>
              <a:gd name="connsiteY24" fmla="*/ 2543175 h 3276600"/>
              <a:gd name="connsiteX25" fmla="*/ 1657350 w 1752600"/>
              <a:gd name="connsiteY25" fmla="*/ 2343150 h 3276600"/>
              <a:gd name="connsiteX26" fmla="*/ 1533525 w 1752600"/>
              <a:gd name="connsiteY26" fmla="*/ 2124075 h 3276600"/>
              <a:gd name="connsiteX27" fmla="*/ 1476375 w 1752600"/>
              <a:gd name="connsiteY27" fmla="*/ 1933575 h 3276600"/>
              <a:gd name="connsiteX28" fmla="*/ 1438275 w 1752600"/>
              <a:gd name="connsiteY28" fmla="*/ 1781175 h 3276600"/>
              <a:gd name="connsiteX29" fmla="*/ 1388269 w 1752600"/>
              <a:gd name="connsiteY29" fmla="*/ 1576388 h 3276600"/>
              <a:gd name="connsiteX30" fmla="*/ 1347788 w 1752600"/>
              <a:gd name="connsiteY30" fmla="*/ 1400175 h 3276600"/>
              <a:gd name="connsiteX31" fmla="*/ 1333500 w 1752600"/>
              <a:gd name="connsiteY31" fmla="*/ 1228725 h 3276600"/>
              <a:gd name="connsiteX32" fmla="*/ 1316831 w 1752600"/>
              <a:gd name="connsiteY32" fmla="*/ 1050131 h 3276600"/>
              <a:gd name="connsiteX33" fmla="*/ 1314450 w 1752600"/>
              <a:gd name="connsiteY33" fmla="*/ 790575 h 3276600"/>
              <a:gd name="connsiteX34" fmla="*/ 1304925 w 1752600"/>
              <a:gd name="connsiteY34" fmla="*/ 438150 h 3276600"/>
              <a:gd name="connsiteX35" fmla="*/ 1304925 w 1752600"/>
              <a:gd name="connsiteY35" fmla="*/ 85725 h 3276600"/>
              <a:gd name="connsiteX36" fmla="*/ 1000125 w 1752600"/>
              <a:gd name="connsiteY36" fmla="*/ 38100 h 3276600"/>
              <a:gd name="connsiteX37" fmla="*/ 695325 w 1752600"/>
              <a:gd name="connsiteY37" fmla="*/ 0 h 3276600"/>
              <a:gd name="connsiteX0" fmla="*/ 695325 w 1752600"/>
              <a:gd name="connsiteY0" fmla="*/ 0 h 3267075"/>
              <a:gd name="connsiteX1" fmla="*/ 695325 w 1752600"/>
              <a:gd name="connsiteY1" fmla="*/ 314325 h 3267075"/>
              <a:gd name="connsiteX2" fmla="*/ 676275 w 1752600"/>
              <a:gd name="connsiteY2" fmla="*/ 895350 h 3267075"/>
              <a:gd name="connsiteX3" fmla="*/ 628650 w 1752600"/>
              <a:gd name="connsiteY3" fmla="*/ 1371600 h 3267075"/>
              <a:gd name="connsiteX4" fmla="*/ 542925 w 1752600"/>
              <a:gd name="connsiteY4" fmla="*/ 1657350 h 3267075"/>
              <a:gd name="connsiteX5" fmla="*/ 400050 w 1752600"/>
              <a:gd name="connsiteY5" fmla="*/ 2066925 h 3267075"/>
              <a:gd name="connsiteX6" fmla="*/ 161925 w 1752600"/>
              <a:gd name="connsiteY6" fmla="*/ 2476500 h 3267075"/>
              <a:gd name="connsiteX7" fmla="*/ 38100 w 1752600"/>
              <a:gd name="connsiteY7" fmla="*/ 2724150 h 3267075"/>
              <a:gd name="connsiteX8" fmla="*/ 0 w 1752600"/>
              <a:gd name="connsiteY8" fmla="*/ 2914650 h 3267075"/>
              <a:gd name="connsiteX9" fmla="*/ 28575 w 1752600"/>
              <a:gd name="connsiteY9" fmla="*/ 3019425 h 3267075"/>
              <a:gd name="connsiteX10" fmla="*/ 171450 w 1752600"/>
              <a:gd name="connsiteY10" fmla="*/ 3048000 h 3267075"/>
              <a:gd name="connsiteX11" fmla="*/ 295275 w 1752600"/>
              <a:gd name="connsiteY11" fmla="*/ 3019425 h 3267075"/>
              <a:gd name="connsiteX12" fmla="*/ 421481 w 1752600"/>
              <a:gd name="connsiteY12" fmla="*/ 3021806 h 3267075"/>
              <a:gd name="connsiteX13" fmla="*/ 535781 w 1752600"/>
              <a:gd name="connsiteY13" fmla="*/ 3014662 h 3267075"/>
              <a:gd name="connsiteX14" fmla="*/ 700087 w 1752600"/>
              <a:gd name="connsiteY14" fmla="*/ 3007519 h 3267075"/>
              <a:gd name="connsiteX15" fmla="*/ 857250 w 1752600"/>
              <a:gd name="connsiteY15" fmla="*/ 3048000 h 3267075"/>
              <a:gd name="connsiteX16" fmla="*/ 1047750 w 1752600"/>
              <a:gd name="connsiteY16" fmla="*/ 3143250 h 3267075"/>
              <a:gd name="connsiteX17" fmla="*/ 1162050 w 1752600"/>
              <a:gd name="connsiteY17" fmla="*/ 3248025 h 3267075"/>
              <a:gd name="connsiteX18" fmla="*/ 1362075 w 1752600"/>
              <a:gd name="connsiteY18" fmla="*/ 3267075 h 3267075"/>
              <a:gd name="connsiteX19" fmla="*/ 1619250 w 1752600"/>
              <a:gd name="connsiteY19" fmla="*/ 3209925 h 3267075"/>
              <a:gd name="connsiteX20" fmla="*/ 1676400 w 1752600"/>
              <a:gd name="connsiteY20" fmla="*/ 3076575 h 3267075"/>
              <a:gd name="connsiteX21" fmla="*/ 1676400 w 1752600"/>
              <a:gd name="connsiteY21" fmla="*/ 2990850 h 3267075"/>
              <a:gd name="connsiteX22" fmla="*/ 1676400 w 1752600"/>
              <a:gd name="connsiteY22" fmla="*/ 2828925 h 3267075"/>
              <a:gd name="connsiteX23" fmla="*/ 1714500 w 1752600"/>
              <a:gd name="connsiteY23" fmla="*/ 2676525 h 3267075"/>
              <a:gd name="connsiteX24" fmla="*/ 1752600 w 1752600"/>
              <a:gd name="connsiteY24" fmla="*/ 2533650 h 3267075"/>
              <a:gd name="connsiteX25" fmla="*/ 1657350 w 1752600"/>
              <a:gd name="connsiteY25" fmla="*/ 2333625 h 3267075"/>
              <a:gd name="connsiteX26" fmla="*/ 1533525 w 1752600"/>
              <a:gd name="connsiteY26" fmla="*/ 2114550 h 3267075"/>
              <a:gd name="connsiteX27" fmla="*/ 1476375 w 1752600"/>
              <a:gd name="connsiteY27" fmla="*/ 1924050 h 3267075"/>
              <a:gd name="connsiteX28" fmla="*/ 1438275 w 1752600"/>
              <a:gd name="connsiteY28" fmla="*/ 1771650 h 3267075"/>
              <a:gd name="connsiteX29" fmla="*/ 1388269 w 1752600"/>
              <a:gd name="connsiteY29" fmla="*/ 1566863 h 3267075"/>
              <a:gd name="connsiteX30" fmla="*/ 1347788 w 1752600"/>
              <a:gd name="connsiteY30" fmla="*/ 1390650 h 3267075"/>
              <a:gd name="connsiteX31" fmla="*/ 1333500 w 1752600"/>
              <a:gd name="connsiteY31" fmla="*/ 1219200 h 3267075"/>
              <a:gd name="connsiteX32" fmla="*/ 1316831 w 1752600"/>
              <a:gd name="connsiteY32" fmla="*/ 1040606 h 3267075"/>
              <a:gd name="connsiteX33" fmla="*/ 1314450 w 1752600"/>
              <a:gd name="connsiteY33" fmla="*/ 781050 h 3267075"/>
              <a:gd name="connsiteX34" fmla="*/ 1304925 w 1752600"/>
              <a:gd name="connsiteY34" fmla="*/ 428625 h 3267075"/>
              <a:gd name="connsiteX35" fmla="*/ 1304925 w 1752600"/>
              <a:gd name="connsiteY35" fmla="*/ 76200 h 3267075"/>
              <a:gd name="connsiteX36" fmla="*/ 1000125 w 1752600"/>
              <a:gd name="connsiteY36" fmla="*/ 28575 h 3267075"/>
              <a:gd name="connsiteX37" fmla="*/ 695325 w 1752600"/>
              <a:gd name="connsiteY37" fmla="*/ 0 h 3267075"/>
              <a:gd name="connsiteX0" fmla="*/ 695325 w 1752600"/>
              <a:gd name="connsiteY0" fmla="*/ 4397 h 3271472"/>
              <a:gd name="connsiteX1" fmla="*/ 695325 w 1752600"/>
              <a:gd name="connsiteY1" fmla="*/ 318722 h 3271472"/>
              <a:gd name="connsiteX2" fmla="*/ 676275 w 1752600"/>
              <a:gd name="connsiteY2" fmla="*/ 899747 h 3271472"/>
              <a:gd name="connsiteX3" fmla="*/ 628650 w 1752600"/>
              <a:gd name="connsiteY3" fmla="*/ 1375997 h 3271472"/>
              <a:gd name="connsiteX4" fmla="*/ 542925 w 1752600"/>
              <a:gd name="connsiteY4" fmla="*/ 1661747 h 3271472"/>
              <a:gd name="connsiteX5" fmla="*/ 400050 w 1752600"/>
              <a:gd name="connsiteY5" fmla="*/ 2071322 h 3271472"/>
              <a:gd name="connsiteX6" fmla="*/ 161925 w 1752600"/>
              <a:gd name="connsiteY6" fmla="*/ 2480897 h 3271472"/>
              <a:gd name="connsiteX7" fmla="*/ 38100 w 1752600"/>
              <a:gd name="connsiteY7" fmla="*/ 2728547 h 3271472"/>
              <a:gd name="connsiteX8" fmla="*/ 0 w 1752600"/>
              <a:gd name="connsiteY8" fmla="*/ 2919047 h 3271472"/>
              <a:gd name="connsiteX9" fmla="*/ 28575 w 1752600"/>
              <a:gd name="connsiteY9" fmla="*/ 3023822 h 3271472"/>
              <a:gd name="connsiteX10" fmla="*/ 171450 w 1752600"/>
              <a:gd name="connsiteY10" fmla="*/ 3052397 h 3271472"/>
              <a:gd name="connsiteX11" fmla="*/ 295275 w 1752600"/>
              <a:gd name="connsiteY11" fmla="*/ 3023822 h 3271472"/>
              <a:gd name="connsiteX12" fmla="*/ 421481 w 1752600"/>
              <a:gd name="connsiteY12" fmla="*/ 3026203 h 3271472"/>
              <a:gd name="connsiteX13" fmla="*/ 535781 w 1752600"/>
              <a:gd name="connsiteY13" fmla="*/ 3019059 h 3271472"/>
              <a:gd name="connsiteX14" fmla="*/ 700087 w 1752600"/>
              <a:gd name="connsiteY14" fmla="*/ 3011916 h 3271472"/>
              <a:gd name="connsiteX15" fmla="*/ 857250 w 1752600"/>
              <a:gd name="connsiteY15" fmla="*/ 3052397 h 3271472"/>
              <a:gd name="connsiteX16" fmla="*/ 1047750 w 1752600"/>
              <a:gd name="connsiteY16" fmla="*/ 3147647 h 3271472"/>
              <a:gd name="connsiteX17" fmla="*/ 1162050 w 1752600"/>
              <a:gd name="connsiteY17" fmla="*/ 3252422 h 3271472"/>
              <a:gd name="connsiteX18" fmla="*/ 1362075 w 1752600"/>
              <a:gd name="connsiteY18" fmla="*/ 3271472 h 3271472"/>
              <a:gd name="connsiteX19" fmla="*/ 1619250 w 1752600"/>
              <a:gd name="connsiteY19" fmla="*/ 3214322 h 3271472"/>
              <a:gd name="connsiteX20" fmla="*/ 1676400 w 1752600"/>
              <a:gd name="connsiteY20" fmla="*/ 3080972 h 3271472"/>
              <a:gd name="connsiteX21" fmla="*/ 1676400 w 1752600"/>
              <a:gd name="connsiteY21" fmla="*/ 2995247 h 3271472"/>
              <a:gd name="connsiteX22" fmla="*/ 1676400 w 1752600"/>
              <a:gd name="connsiteY22" fmla="*/ 2833322 h 3271472"/>
              <a:gd name="connsiteX23" fmla="*/ 1714500 w 1752600"/>
              <a:gd name="connsiteY23" fmla="*/ 2680922 h 3271472"/>
              <a:gd name="connsiteX24" fmla="*/ 1752600 w 1752600"/>
              <a:gd name="connsiteY24" fmla="*/ 2538047 h 3271472"/>
              <a:gd name="connsiteX25" fmla="*/ 1657350 w 1752600"/>
              <a:gd name="connsiteY25" fmla="*/ 2338022 h 3271472"/>
              <a:gd name="connsiteX26" fmla="*/ 1533525 w 1752600"/>
              <a:gd name="connsiteY26" fmla="*/ 2118947 h 3271472"/>
              <a:gd name="connsiteX27" fmla="*/ 1476375 w 1752600"/>
              <a:gd name="connsiteY27" fmla="*/ 1928447 h 3271472"/>
              <a:gd name="connsiteX28" fmla="*/ 1438275 w 1752600"/>
              <a:gd name="connsiteY28" fmla="*/ 1776047 h 3271472"/>
              <a:gd name="connsiteX29" fmla="*/ 1388269 w 1752600"/>
              <a:gd name="connsiteY29" fmla="*/ 1571260 h 3271472"/>
              <a:gd name="connsiteX30" fmla="*/ 1347788 w 1752600"/>
              <a:gd name="connsiteY30" fmla="*/ 1395047 h 3271472"/>
              <a:gd name="connsiteX31" fmla="*/ 1333500 w 1752600"/>
              <a:gd name="connsiteY31" fmla="*/ 1223597 h 3271472"/>
              <a:gd name="connsiteX32" fmla="*/ 1316831 w 1752600"/>
              <a:gd name="connsiteY32" fmla="*/ 1045003 h 3271472"/>
              <a:gd name="connsiteX33" fmla="*/ 1314450 w 1752600"/>
              <a:gd name="connsiteY33" fmla="*/ 785447 h 3271472"/>
              <a:gd name="connsiteX34" fmla="*/ 1304925 w 1752600"/>
              <a:gd name="connsiteY34" fmla="*/ 433022 h 3271472"/>
              <a:gd name="connsiteX35" fmla="*/ 1304925 w 1752600"/>
              <a:gd name="connsiteY35" fmla="*/ 80597 h 3271472"/>
              <a:gd name="connsiteX36" fmla="*/ 1000125 w 1752600"/>
              <a:gd name="connsiteY36" fmla="*/ 32972 h 3271472"/>
              <a:gd name="connsiteX37" fmla="*/ 695325 w 1752600"/>
              <a:gd name="connsiteY37" fmla="*/ 4397 h 3271472"/>
              <a:gd name="connsiteX0" fmla="*/ 695325 w 1752600"/>
              <a:gd name="connsiteY0" fmla="*/ 4397 h 3271472"/>
              <a:gd name="connsiteX1" fmla="*/ 695325 w 1752600"/>
              <a:gd name="connsiteY1" fmla="*/ 318722 h 3271472"/>
              <a:gd name="connsiteX2" fmla="*/ 676275 w 1752600"/>
              <a:gd name="connsiteY2" fmla="*/ 899747 h 3271472"/>
              <a:gd name="connsiteX3" fmla="*/ 628650 w 1752600"/>
              <a:gd name="connsiteY3" fmla="*/ 1375997 h 3271472"/>
              <a:gd name="connsiteX4" fmla="*/ 542925 w 1752600"/>
              <a:gd name="connsiteY4" fmla="*/ 1661747 h 3271472"/>
              <a:gd name="connsiteX5" fmla="*/ 400050 w 1752600"/>
              <a:gd name="connsiteY5" fmla="*/ 2071322 h 3271472"/>
              <a:gd name="connsiteX6" fmla="*/ 161925 w 1752600"/>
              <a:gd name="connsiteY6" fmla="*/ 2480897 h 3271472"/>
              <a:gd name="connsiteX7" fmla="*/ 38100 w 1752600"/>
              <a:gd name="connsiteY7" fmla="*/ 2728547 h 3271472"/>
              <a:gd name="connsiteX8" fmla="*/ 0 w 1752600"/>
              <a:gd name="connsiteY8" fmla="*/ 2919047 h 3271472"/>
              <a:gd name="connsiteX9" fmla="*/ 28575 w 1752600"/>
              <a:gd name="connsiteY9" fmla="*/ 3023822 h 3271472"/>
              <a:gd name="connsiteX10" fmla="*/ 171450 w 1752600"/>
              <a:gd name="connsiteY10" fmla="*/ 3052397 h 3271472"/>
              <a:gd name="connsiteX11" fmla="*/ 295275 w 1752600"/>
              <a:gd name="connsiteY11" fmla="*/ 3023822 h 3271472"/>
              <a:gd name="connsiteX12" fmla="*/ 421481 w 1752600"/>
              <a:gd name="connsiteY12" fmla="*/ 3026203 h 3271472"/>
              <a:gd name="connsiteX13" fmla="*/ 535781 w 1752600"/>
              <a:gd name="connsiteY13" fmla="*/ 3019059 h 3271472"/>
              <a:gd name="connsiteX14" fmla="*/ 700087 w 1752600"/>
              <a:gd name="connsiteY14" fmla="*/ 3011916 h 3271472"/>
              <a:gd name="connsiteX15" fmla="*/ 857250 w 1752600"/>
              <a:gd name="connsiteY15" fmla="*/ 3052397 h 3271472"/>
              <a:gd name="connsiteX16" fmla="*/ 1047750 w 1752600"/>
              <a:gd name="connsiteY16" fmla="*/ 3147647 h 3271472"/>
              <a:gd name="connsiteX17" fmla="*/ 1162050 w 1752600"/>
              <a:gd name="connsiteY17" fmla="*/ 3252422 h 3271472"/>
              <a:gd name="connsiteX18" fmla="*/ 1362075 w 1752600"/>
              <a:gd name="connsiteY18" fmla="*/ 3271472 h 3271472"/>
              <a:gd name="connsiteX19" fmla="*/ 1619250 w 1752600"/>
              <a:gd name="connsiteY19" fmla="*/ 3214322 h 3271472"/>
              <a:gd name="connsiteX20" fmla="*/ 1676400 w 1752600"/>
              <a:gd name="connsiteY20" fmla="*/ 3080972 h 3271472"/>
              <a:gd name="connsiteX21" fmla="*/ 1676400 w 1752600"/>
              <a:gd name="connsiteY21" fmla="*/ 2995247 h 3271472"/>
              <a:gd name="connsiteX22" fmla="*/ 1676400 w 1752600"/>
              <a:gd name="connsiteY22" fmla="*/ 2833322 h 3271472"/>
              <a:gd name="connsiteX23" fmla="*/ 1714500 w 1752600"/>
              <a:gd name="connsiteY23" fmla="*/ 2680922 h 3271472"/>
              <a:gd name="connsiteX24" fmla="*/ 1752600 w 1752600"/>
              <a:gd name="connsiteY24" fmla="*/ 2538047 h 3271472"/>
              <a:gd name="connsiteX25" fmla="*/ 1657350 w 1752600"/>
              <a:gd name="connsiteY25" fmla="*/ 2338022 h 3271472"/>
              <a:gd name="connsiteX26" fmla="*/ 1533525 w 1752600"/>
              <a:gd name="connsiteY26" fmla="*/ 2118947 h 3271472"/>
              <a:gd name="connsiteX27" fmla="*/ 1476375 w 1752600"/>
              <a:gd name="connsiteY27" fmla="*/ 1928447 h 3271472"/>
              <a:gd name="connsiteX28" fmla="*/ 1438275 w 1752600"/>
              <a:gd name="connsiteY28" fmla="*/ 1776047 h 3271472"/>
              <a:gd name="connsiteX29" fmla="*/ 1388269 w 1752600"/>
              <a:gd name="connsiteY29" fmla="*/ 1571260 h 3271472"/>
              <a:gd name="connsiteX30" fmla="*/ 1347788 w 1752600"/>
              <a:gd name="connsiteY30" fmla="*/ 1395047 h 3271472"/>
              <a:gd name="connsiteX31" fmla="*/ 1333500 w 1752600"/>
              <a:gd name="connsiteY31" fmla="*/ 1223597 h 3271472"/>
              <a:gd name="connsiteX32" fmla="*/ 1316831 w 1752600"/>
              <a:gd name="connsiteY32" fmla="*/ 1045003 h 3271472"/>
              <a:gd name="connsiteX33" fmla="*/ 1314450 w 1752600"/>
              <a:gd name="connsiteY33" fmla="*/ 785447 h 3271472"/>
              <a:gd name="connsiteX34" fmla="*/ 1304925 w 1752600"/>
              <a:gd name="connsiteY34" fmla="*/ 433022 h 3271472"/>
              <a:gd name="connsiteX35" fmla="*/ 1304925 w 1752600"/>
              <a:gd name="connsiteY35" fmla="*/ 80597 h 3271472"/>
              <a:gd name="connsiteX36" fmla="*/ 1000125 w 1752600"/>
              <a:gd name="connsiteY36" fmla="*/ 32972 h 3271472"/>
              <a:gd name="connsiteX37" fmla="*/ 695325 w 1752600"/>
              <a:gd name="connsiteY37" fmla="*/ 4397 h 3271472"/>
              <a:gd name="connsiteX0" fmla="*/ 695325 w 1752600"/>
              <a:gd name="connsiteY0" fmla="*/ 4397 h 3271472"/>
              <a:gd name="connsiteX1" fmla="*/ 695325 w 1752600"/>
              <a:gd name="connsiteY1" fmla="*/ 318722 h 3271472"/>
              <a:gd name="connsiteX2" fmla="*/ 676275 w 1752600"/>
              <a:gd name="connsiteY2" fmla="*/ 899747 h 3271472"/>
              <a:gd name="connsiteX3" fmla="*/ 628650 w 1752600"/>
              <a:gd name="connsiteY3" fmla="*/ 1375997 h 3271472"/>
              <a:gd name="connsiteX4" fmla="*/ 542925 w 1752600"/>
              <a:gd name="connsiteY4" fmla="*/ 1661747 h 3271472"/>
              <a:gd name="connsiteX5" fmla="*/ 400050 w 1752600"/>
              <a:gd name="connsiteY5" fmla="*/ 2071322 h 3271472"/>
              <a:gd name="connsiteX6" fmla="*/ 161925 w 1752600"/>
              <a:gd name="connsiteY6" fmla="*/ 2480897 h 3271472"/>
              <a:gd name="connsiteX7" fmla="*/ 38100 w 1752600"/>
              <a:gd name="connsiteY7" fmla="*/ 2728547 h 3271472"/>
              <a:gd name="connsiteX8" fmla="*/ 0 w 1752600"/>
              <a:gd name="connsiteY8" fmla="*/ 2919047 h 3271472"/>
              <a:gd name="connsiteX9" fmla="*/ 28575 w 1752600"/>
              <a:gd name="connsiteY9" fmla="*/ 3023822 h 3271472"/>
              <a:gd name="connsiteX10" fmla="*/ 171450 w 1752600"/>
              <a:gd name="connsiteY10" fmla="*/ 3052397 h 3271472"/>
              <a:gd name="connsiteX11" fmla="*/ 295275 w 1752600"/>
              <a:gd name="connsiteY11" fmla="*/ 3023822 h 3271472"/>
              <a:gd name="connsiteX12" fmla="*/ 421481 w 1752600"/>
              <a:gd name="connsiteY12" fmla="*/ 3026203 h 3271472"/>
              <a:gd name="connsiteX13" fmla="*/ 535781 w 1752600"/>
              <a:gd name="connsiteY13" fmla="*/ 3019059 h 3271472"/>
              <a:gd name="connsiteX14" fmla="*/ 700087 w 1752600"/>
              <a:gd name="connsiteY14" fmla="*/ 3011916 h 3271472"/>
              <a:gd name="connsiteX15" fmla="*/ 857250 w 1752600"/>
              <a:gd name="connsiteY15" fmla="*/ 3052397 h 3271472"/>
              <a:gd name="connsiteX16" fmla="*/ 1047750 w 1752600"/>
              <a:gd name="connsiteY16" fmla="*/ 3147647 h 3271472"/>
              <a:gd name="connsiteX17" fmla="*/ 1162050 w 1752600"/>
              <a:gd name="connsiteY17" fmla="*/ 3252422 h 3271472"/>
              <a:gd name="connsiteX18" fmla="*/ 1362075 w 1752600"/>
              <a:gd name="connsiteY18" fmla="*/ 3271472 h 3271472"/>
              <a:gd name="connsiteX19" fmla="*/ 1619250 w 1752600"/>
              <a:gd name="connsiteY19" fmla="*/ 3214322 h 3271472"/>
              <a:gd name="connsiteX20" fmla="*/ 1676400 w 1752600"/>
              <a:gd name="connsiteY20" fmla="*/ 3080972 h 3271472"/>
              <a:gd name="connsiteX21" fmla="*/ 1676400 w 1752600"/>
              <a:gd name="connsiteY21" fmla="*/ 2995247 h 3271472"/>
              <a:gd name="connsiteX22" fmla="*/ 1676400 w 1752600"/>
              <a:gd name="connsiteY22" fmla="*/ 2833322 h 3271472"/>
              <a:gd name="connsiteX23" fmla="*/ 1714500 w 1752600"/>
              <a:gd name="connsiteY23" fmla="*/ 2680922 h 3271472"/>
              <a:gd name="connsiteX24" fmla="*/ 1752600 w 1752600"/>
              <a:gd name="connsiteY24" fmla="*/ 2538047 h 3271472"/>
              <a:gd name="connsiteX25" fmla="*/ 1657350 w 1752600"/>
              <a:gd name="connsiteY25" fmla="*/ 2338022 h 3271472"/>
              <a:gd name="connsiteX26" fmla="*/ 1533525 w 1752600"/>
              <a:gd name="connsiteY26" fmla="*/ 2118947 h 3271472"/>
              <a:gd name="connsiteX27" fmla="*/ 1476375 w 1752600"/>
              <a:gd name="connsiteY27" fmla="*/ 1928447 h 3271472"/>
              <a:gd name="connsiteX28" fmla="*/ 1438275 w 1752600"/>
              <a:gd name="connsiteY28" fmla="*/ 1776047 h 3271472"/>
              <a:gd name="connsiteX29" fmla="*/ 1388269 w 1752600"/>
              <a:gd name="connsiteY29" fmla="*/ 1571260 h 3271472"/>
              <a:gd name="connsiteX30" fmla="*/ 1347788 w 1752600"/>
              <a:gd name="connsiteY30" fmla="*/ 1395047 h 3271472"/>
              <a:gd name="connsiteX31" fmla="*/ 1333500 w 1752600"/>
              <a:gd name="connsiteY31" fmla="*/ 1223597 h 3271472"/>
              <a:gd name="connsiteX32" fmla="*/ 1316831 w 1752600"/>
              <a:gd name="connsiteY32" fmla="*/ 1045003 h 3271472"/>
              <a:gd name="connsiteX33" fmla="*/ 1314450 w 1752600"/>
              <a:gd name="connsiteY33" fmla="*/ 785447 h 3271472"/>
              <a:gd name="connsiteX34" fmla="*/ 1304925 w 1752600"/>
              <a:gd name="connsiteY34" fmla="*/ 433022 h 3271472"/>
              <a:gd name="connsiteX35" fmla="*/ 1290637 w 1752600"/>
              <a:gd name="connsiteY35" fmla="*/ 94885 h 3271472"/>
              <a:gd name="connsiteX36" fmla="*/ 1000125 w 1752600"/>
              <a:gd name="connsiteY36" fmla="*/ 32972 h 3271472"/>
              <a:gd name="connsiteX37" fmla="*/ 695325 w 1752600"/>
              <a:gd name="connsiteY37" fmla="*/ 4397 h 3271472"/>
              <a:gd name="connsiteX0" fmla="*/ 695325 w 1752600"/>
              <a:gd name="connsiteY0" fmla="*/ 4397 h 3271472"/>
              <a:gd name="connsiteX1" fmla="*/ 695325 w 1752600"/>
              <a:gd name="connsiteY1" fmla="*/ 318722 h 3271472"/>
              <a:gd name="connsiteX2" fmla="*/ 676275 w 1752600"/>
              <a:gd name="connsiteY2" fmla="*/ 899747 h 3271472"/>
              <a:gd name="connsiteX3" fmla="*/ 628650 w 1752600"/>
              <a:gd name="connsiteY3" fmla="*/ 1375997 h 3271472"/>
              <a:gd name="connsiteX4" fmla="*/ 542925 w 1752600"/>
              <a:gd name="connsiteY4" fmla="*/ 1661747 h 3271472"/>
              <a:gd name="connsiteX5" fmla="*/ 400050 w 1752600"/>
              <a:gd name="connsiteY5" fmla="*/ 2071322 h 3271472"/>
              <a:gd name="connsiteX6" fmla="*/ 161925 w 1752600"/>
              <a:gd name="connsiteY6" fmla="*/ 2480897 h 3271472"/>
              <a:gd name="connsiteX7" fmla="*/ 38100 w 1752600"/>
              <a:gd name="connsiteY7" fmla="*/ 2728547 h 3271472"/>
              <a:gd name="connsiteX8" fmla="*/ 0 w 1752600"/>
              <a:gd name="connsiteY8" fmla="*/ 2919047 h 3271472"/>
              <a:gd name="connsiteX9" fmla="*/ 28575 w 1752600"/>
              <a:gd name="connsiteY9" fmla="*/ 3023822 h 3271472"/>
              <a:gd name="connsiteX10" fmla="*/ 171450 w 1752600"/>
              <a:gd name="connsiteY10" fmla="*/ 3052397 h 3271472"/>
              <a:gd name="connsiteX11" fmla="*/ 295275 w 1752600"/>
              <a:gd name="connsiteY11" fmla="*/ 3023822 h 3271472"/>
              <a:gd name="connsiteX12" fmla="*/ 421481 w 1752600"/>
              <a:gd name="connsiteY12" fmla="*/ 3026203 h 3271472"/>
              <a:gd name="connsiteX13" fmla="*/ 535781 w 1752600"/>
              <a:gd name="connsiteY13" fmla="*/ 3019059 h 3271472"/>
              <a:gd name="connsiteX14" fmla="*/ 700087 w 1752600"/>
              <a:gd name="connsiteY14" fmla="*/ 3011916 h 3271472"/>
              <a:gd name="connsiteX15" fmla="*/ 857250 w 1752600"/>
              <a:gd name="connsiteY15" fmla="*/ 3052397 h 3271472"/>
              <a:gd name="connsiteX16" fmla="*/ 1047750 w 1752600"/>
              <a:gd name="connsiteY16" fmla="*/ 3147647 h 3271472"/>
              <a:gd name="connsiteX17" fmla="*/ 1162050 w 1752600"/>
              <a:gd name="connsiteY17" fmla="*/ 3252422 h 3271472"/>
              <a:gd name="connsiteX18" fmla="*/ 1362075 w 1752600"/>
              <a:gd name="connsiteY18" fmla="*/ 3271472 h 3271472"/>
              <a:gd name="connsiteX19" fmla="*/ 1619250 w 1752600"/>
              <a:gd name="connsiteY19" fmla="*/ 3214322 h 3271472"/>
              <a:gd name="connsiteX20" fmla="*/ 1676400 w 1752600"/>
              <a:gd name="connsiteY20" fmla="*/ 3080972 h 3271472"/>
              <a:gd name="connsiteX21" fmla="*/ 1676400 w 1752600"/>
              <a:gd name="connsiteY21" fmla="*/ 2995247 h 3271472"/>
              <a:gd name="connsiteX22" fmla="*/ 1676400 w 1752600"/>
              <a:gd name="connsiteY22" fmla="*/ 2833322 h 3271472"/>
              <a:gd name="connsiteX23" fmla="*/ 1714500 w 1752600"/>
              <a:gd name="connsiteY23" fmla="*/ 2680922 h 3271472"/>
              <a:gd name="connsiteX24" fmla="*/ 1752600 w 1752600"/>
              <a:gd name="connsiteY24" fmla="*/ 2538047 h 3271472"/>
              <a:gd name="connsiteX25" fmla="*/ 1657350 w 1752600"/>
              <a:gd name="connsiteY25" fmla="*/ 2338022 h 3271472"/>
              <a:gd name="connsiteX26" fmla="*/ 1533525 w 1752600"/>
              <a:gd name="connsiteY26" fmla="*/ 2118947 h 3271472"/>
              <a:gd name="connsiteX27" fmla="*/ 1476375 w 1752600"/>
              <a:gd name="connsiteY27" fmla="*/ 1928447 h 3271472"/>
              <a:gd name="connsiteX28" fmla="*/ 1438275 w 1752600"/>
              <a:gd name="connsiteY28" fmla="*/ 1776047 h 3271472"/>
              <a:gd name="connsiteX29" fmla="*/ 1388269 w 1752600"/>
              <a:gd name="connsiteY29" fmla="*/ 1571260 h 3271472"/>
              <a:gd name="connsiteX30" fmla="*/ 1347788 w 1752600"/>
              <a:gd name="connsiteY30" fmla="*/ 1395047 h 3271472"/>
              <a:gd name="connsiteX31" fmla="*/ 1333500 w 1752600"/>
              <a:gd name="connsiteY31" fmla="*/ 1223597 h 3271472"/>
              <a:gd name="connsiteX32" fmla="*/ 1316831 w 1752600"/>
              <a:gd name="connsiteY32" fmla="*/ 1045003 h 3271472"/>
              <a:gd name="connsiteX33" fmla="*/ 1314450 w 1752600"/>
              <a:gd name="connsiteY33" fmla="*/ 785447 h 3271472"/>
              <a:gd name="connsiteX34" fmla="*/ 1304925 w 1752600"/>
              <a:gd name="connsiteY34" fmla="*/ 433022 h 3271472"/>
              <a:gd name="connsiteX35" fmla="*/ 1290637 w 1752600"/>
              <a:gd name="connsiteY35" fmla="*/ 94885 h 3271472"/>
              <a:gd name="connsiteX36" fmla="*/ 1000125 w 1752600"/>
              <a:gd name="connsiteY36" fmla="*/ 32972 h 3271472"/>
              <a:gd name="connsiteX37" fmla="*/ 695325 w 1752600"/>
              <a:gd name="connsiteY37" fmla="*/ 4397 h 3271472"/>
              <a:gd name="connsiteX0" fmla="*/ 695325 w 1752600"/>
              <a:gd name="connsiteY0" fmla="*/ 4397 h 3271472"/>
              <a:gd name="connsiteX1" fmla="*/ 695325 w 1752600"/>
              <a:gd name="connsiteY1" fmla="*/ 318722 h 3271472"/>
              <a:gd name="connsiteX2" fmla="*/ 676275 w 1752600"/>
              <a:gd name="connsiteY2" fmla="*/ 899747 h 3271472"/>
              <a:gd name="connsiteX3" fmla="*/ 628650 w 1752600"/>
              <a:gd name="connsiteY3" fmla="*/ 1375997 h 3271472"/>
              <a:gd name="connsiteX4" fmla="*/ 542925 w 1752600"/>
              <a:gd name="connsiteY4" fmla="*/ 1661747 h 3271472"/>
              <a:gd name="connsiteX5" fmla="*/ 400050 w 1752600"/>
              <a:gd name="connsiteY5" fmla="*/ 2071322 h 3271472"/>
              <a:gd name="connsiteX6" fmla="*/ 161925 w 1752600"/>
              <a:gd name="connsiteY6" fmla="*/ 2480897 h 3271472"/>
              <a:gd name="connsiteX7" fmla="*/ 38100 w 1752600"/>
              <a:gd name="connsiteY7" fmla="*/ 2728547 h 3271472"/>
              <a:gd name="connsiteX8" fmla="*/ 0 w 1752600"/>
              <a:gd name="connsiteY8" fmla="*/ 2919047 h 3271472"/>
              <a:gd name="connsiteX9" fmla="*/ 28575 w 1752600"/>
              <a:gd name="connsiteY9" fmla="*/ 3023822 h 3271472"/>
              <a:gd name="connsiteX10" fmla="*/ 171450 w 1752600"/>
              <a:gd name="connsiteY10" fmla="*/ 3052397 h 3271472"/>
              <a:gd name="connsiteX11" fmla="*/ 295275 w 1752600"/>
              <a:gd name="connsiteY11" fmla="*/ 3023822 h 3271472"/>
              <a:gd name="connsiteX12" fmla="*/ 421481 w 1752600"/>
              <a:gd name="connsiteY12" fmla="*/ 3026203 h 3271472"/>
              <a:gd name="connsiteX13" fmla="*/ 535781 w 1752600"/>
              <a:gd name="connsiteY13" fmla="*/ 3019059 h 3271472"/>
              <a:gd name="connsiteX14" fmla="*/ 700087 w 1752600"/>
              <a:gd name="connsiteY14" fmla="*/ 3011916 h 3271472"/>
              <a:gd name="connsiteX15" fmla="*/ 857250 w 1752600"/>
              <a:gd name="connsiteY15" fmla="*/ 3052397 h 3271472"/>
              <a:gd name="connsiteX16" fmla="*/ 1047750 w 1752600"/>
              <a:gd name="connsiteY16" fmla="*/ 3147647 h 3271472"/>
              <a:gd name="connsiteX17" fmla="*/ 1162050 w 1752600"/>
              <a:gd name="connsiteY17" fmla="*/ 3252422 h 3271472"/>
              <a:gd name="connsiteX18" fmla="*/ 1362075 w 1752600"/>
              <a:gd name="connsiteY18" fmla="*/ 3271472 h 3271472"/>
              <a:gd name="connsiteX19" fmla="*/ 1619250 w 1752600"/>
              <a:gd name="connsiteY19" fmla="*/ 3214322 h 3271472"/>
              <a:gd name="connsiteX20" fmla="*/ 1676400 w 1752600"/>
              <a:gd name="connsiteY20" fmla="*/ 3080972 h 3271472"/>
              <a:gd name="connsiteX21" fmla="*/ 1676400 w 1752600"/>
              <a:gd name="connsiteY21" fmla="*/ 2995247 h 3271472"/>
              <a:gd name="connsiteX22" fmla="*/ 1676400 w 1752600"/>
              <a:gd name="connsiteY22" fmla="*/ 2833322 h 3271472"/>
              <a:gd name="connsiteX23" fmla="*/ 1714500 w 1752600"/>
              <a:gd name="connsiteY23" fmla="*/ 2680922 h 3271472"/>
              <a:gd name="connsiteX24" fmla="*/ 1752600 w 1752600"/>
              <a:gd name="connsiteY24" fmla="*/ 2538047 h 3271472"/>
              <a:gd name="connsiteX25" fmla="*/ 1657350 w 1752600"/>
              <a:gd name="connsiteY25" fmla="*/ 2338022 h 3271472"/>
              <a:gd name="connsiteX26" fmla="*/ 1533525 w 1752600"/>
              <a:gd name="connsiteY26" fmla="*/ 2118947 h 3271472"/>
              <a:gd name="connsiteX27" fmla="*/ 1476375 w 1752600"/>
              <a:gd name="connsiteY27" fmla="*/ 1928447 h 3271472"/>
              <a:gd name="connsiteX28" fmla="*/ 1438275 w 1752600"/>
              <a:gd name="connsiteY28" fmla="*/ 1776047 h 3271472"/>
              <a:gd name="connsiteX29" fmla="*/ 1388269 w 1752600"/>
              <a:gd name="connsiteY29" fmla="*/ 1571260 h 3271472"/>
              <a:gd name="connsiteX30" fmla="*/ 1347788 w 1752600"/>
              <a:gd name="connsiteY30" fmla="*/ 1395047 h 3271472"/>
              <a:gd name="connsiteX31" fmla="*/ 1333500 w 1752600"/>
              <a:gd name="connsiteY31" fmla="*/ 1223597 h 3271472"/>
              <a:gd name="connsiteX32" fmla="*/ 1316831 w 1752600"/>
              <a:gd name="connsiteY32" fmla="*/ 1045003 h 3271472"/>
              <a:gd name="connsiteX33" fmla="*/ 1314450 w 1752600"/>
              <a:gd name="connsiteY33" fmla="*/ 785447 h 3271472"/>
              <a:gd name="connsiteX34" fmla="*/ 1304925 w 1752600"/>
              <a:gd name="connsiteY34" fmla="*/ 433022 h 3271472"/>
              <a:gd name="connsiteX35" fmla="*/ 1290637 w 1752600"/>
              <a:gd name="connsiteY35" fmla="*/ 94885 h 3271472"/>
              <a:gd name="connsiteX36" fmla="*/ 1000125 w 1752600"/>
              <a:gd name="connsiteY36" fmla="*/ 32972 h 3271472"/>
              <a:gd name="connsiteX37" fmla="*/ 695325 w 1752600"/>
              <a:gd name="connsiteY37" fmla="*/ 4397 h 3271472"/>
              <a:gd name="connsiteX0" fmla="*/ 695325 w 1752600"/>
              <a:gd name="connsiteY0" fmla="*/ 4397 h 3271472"/>
              <a:gd name="connsiteX1" fmla="*/ 695325 w 1752600"/>
              <a:gd name="connsiteY1" fmla="*/ 318722 h 3271472"/>
              <a:gd name="connsiteX2" fmla="*/ 676275 w 1752600"/>
              <a:gd name="connsiteY2" fmla="*/ 899747 h 3271472"/>
              <a:gd name="connsiteX3" fmla="*/ 628650 w 1752600"/>
              <a:gd name="connsiteY3" fmla="*/ 1375997 h 3271472"/>
              <a:gd name="connsiteX4" fmla="*/ 542925 w 1752600"/>
              <a:gd name="connsiteY4" fmla="*/ 1661747 h 3271472"/>
              <a:gd name="connsiteX5" fmla="*/ 400050 w 1752600"/>
              <a:gd name="connsiteY5" fmla="*/ 2071322 h 3271472"/>
              <a:gd name="connsiteX6" fmla="*/ 161925 w 1752600"/>
              <a:gd name="connsiteY6" fmla="*/ 2480897 h 3271472"/>
              <a:gd name="connsiteX7" fmla="*/ 38100 w 1752600"/>
              <a:gd name="connsiteY7" fmla="*/ 2728547 h 3271472"/>
              <a:gd name="connsiteX8" fmla="*/ 0 w 1752600"/>
              <a:gd name="connsiteY8" fmla="*/ 2919047 h 3271472"/>
              <a:gd name="connsiteX9" fmla="*/ 28575 w 1752600"/>
              <a:gd name="connsiteY9" fmla="*/ 3023822 h 3271472"/>
              <a:gd name="connsiteX10" fmla="*/ 171450 w 1752600"/>
              <a:gd name="connsiteY10" fmla="*/ 3052397 h 3271472"/>
              <a:gd name="connsiteX11" fmla="*/ 295275 w 1752600"/>
              <a:gd name="connsiteY11" fmla="*/ 3023822 h 3271472"/>
              <a:gd name="connsiteX12" fmla="*/ 421481 w 1752600"/>
              <a:gd name="connsiteY12" fmla="*/ 3026203 h 3271472"/>
              <a:gd name="connsiteX13" fmla="*/ 535781 w 1752600"/>
              <a:gd name="connsiteY13" fmla="*/ 3019059 h 3271472"/>
              <a:gd name="connsiteX14" fmla="*/ 700087 w 1752600"/>
              <a:gd name="connsiteY14" fmla="*/ 3011916 h 3271472"/>
              <a:gd name="connsiteX15" fmla="*/ 857250 w 1752600"/>
              <a:gd name="connsiteY15" fmla="*/ 3052397 h 3271472"/>
              <a:gd name="connsiteX16" fmla="*/ 1047750 w 1752600"/>
              <a:gd name="connsiteY16" fmla="*/ 3147647 h 3271472"/>
              <a:gd name="connsiteX17" fmla="*/ 1162050 w 1752600"/>
              <a:gd name="connsiteY17" fmla="*/ 3252422 h 3271472"/>
              <a:gd name="connsiteX18" fmla="*/ 1362075 w 1752600"/>
              <a:gd name="connsiteY18" fmla="*/ 3271472 h 3271472"/>
              <a:gd name="connsiteX19" fmla="*/ 1619250 w 1752600"/>
              <a:gd name="connsiteY19" fmla="*/ 3214322 h 3271472"/>
              <a:gd name="connsiteX20" fmla="*/ 1676400 w 1752600"/>
              <a:gd name="connsiteY20" fmla="*/ 3080972 h 3271472"/>
              <a:gd name="connsiteX21" fmla="*/ 1676400 w 1752600"/>
              <a:gd name="connsiteY21" fmla="*/ 2995247 h 3271472"/>
              <a:gd name="connsiteX22" fmla="*/ 1676400 w 1752600"/>
              <a:gd name="connsiteY22" fmla="*/ 2833322 h 3271472"/>
              <a:gd name="connsiteX23" fmla="*/ 1714500 w 1752600"/>
              <a:gd name="connsiteY23" fmla="*/ 2680922 h 3271472"/>
              <a:gd name="connsiteX24" fmla="*/ 1752600 w 1752600"/>
              <a:gd name="connsiteY24" fmla="*/ 2538047 h 3271472"/>
              <a:gd name="connsiteX25" fmla="*/ 1657350 w 1752600"/>
              <a:gd name="connsiteY25" fmla="*/ 2338022 h 3271472"/>
              <a:gd name="connsiteX26" fmla="*/ 1533525 w 1752600"/>
              <a:gd name="connsiteY26" fmla="*/ 2118947 h 3271472"/>
              <a:gd name="connsiteX27" fmla="*/ 1476375 w 1752600"/>
              <a:gd name="connsiteY27" fmla="*/ 1928447 h 3271472"/>
              <a:gd name="connsiteX28" fmla="*/ 1438275 w 1752600"/>
              <a:gd name="connsiteY28" fmla="*/ 1776047 h 3271472"/>
              <a:gd name="connsiteX29" fmla="*/ 1388269 w 1752600"/>
              <a:gd name="connsiteY29" fmla="*/ 1571260 h 3271472"/>
              <a:gd name="connsiteX30" fmla="*/ 1347788 w 1752600"/>
              <a:gd name="connsiteY30" fmla="*/ 1395047 h 3271472"/>
              <a:gd name="connsiteX31" fmla="*/ 1333500 w 1752600"/>
              <a:gd name="connsiteY31" fmla="*/ 1223597 h 3271472"/>
              <a:gd name="connsiteX32" fmla="*/ 1316831 w 1752600"/>
              <a:gd name="connsiteY32" fmla="*/ 1045003 h 3271472"/>
              <a:gd name="connsiteX33" fmla="*/ 1314450 w 1752600"/>
              <a:gd name="connsiteY33" fmla="*/ 785447 h 3271472"/>
              <a:gd name="connsiteX34" fmla="*/ 1304925 w 1752600"/>
              <a:gd name="connsiteY34" fmla="*/ 433022 h 3271472"/>
              <a:gd name="connsiteX35" fmla="*/ 1519237 w 1752600"/>
              <a:gd name="connsiteY35" fmla="*/ 92504 h 3271472"/>
              <a:gd name="connsiteX36" fmla="*/ 1000125 w 1752600"/>
              <a:gd name="connsiteY36" fmla="*/ 32972 h 3271472"/>
              <a:gd name="connsiteX37" fmla="*/ 695325 w 1752600"/>
              <a:gd name="connsiteY37" fmla="*/ 4397 h 3271472"/>
              <a:gd name="connsiteX0" fmla="*/ 695325 w 1752600"/>
              <a:gd name="connsiteY0" fmla="*/ 2777 h 3269852"/>
              <a:gd name="connsiteX1" fmla="*/ 695325 w 1752600"/>
              <a:gd name="connsiteY1" fmla="*/ 317102 h 3269852"/>
              <a:gd name="connsiteX2" fmla="*/ 676275 w 1752600"/>
              <a:gd name="connsiteY2" fmla="*/ 898127 h 3269852"/>
              <a:gd name="connsiteX3" fmla="*/ 628650 w 1752600"/>
              <a:gd name="connsiteY3" fmla="*/ 1374377 h 3269852"/>
              <a:gd name="connsiteX4" fmla="*/ 542925 w 1752600"/>
              <a:gd name="connsiteY4" fmla="*/ 1660127 h 3269852"/>
              <a:gd name="connsiteX5" fmla="*/ 400050 w 1752600"/>
              <a:gd name="connsiteY5" fmla="*/ 2069702 h 3269852"/>
              <a:gd name="connsiteX6" fmla="*/ 161925 w 1752600"/>
              <a:gd name="connsiteY6" fmla="*/ 2479277 h 3269852"/>
              <a:gd name="connsiteX7" fmla="*/ 38100 w 1752600"/>
              <a:gd name="connsiteY7" fmla="*/ 2726927 h 3269852"/>
              <a:gd name="connsiteX8" fmla="*/ 0 w 1752600"/>
              <a:gd name="connsiteY8" fmla="*/ 2917427 h 3269852"/>
              <a:gd name="connsiteX9" fmla="*/ 28575 w 1752600"/>
              <a:gd name="connsiteY9" fmla="*/ 3022202 h 3269852"/>
              <a:gd name="connsiteX10" fmla="*/ 171450 w 1752600"/>
              <a:gd name="connsiteY10" fmla="*/ 3050777 h 3269852"/>
              <a:gd name="connsiteX11" fmla="*/ 295275 w 1752600"/>
              <a:gd name="connsiteY11" fmla="*/ 3022202 h 3269852"/>
              <a:gd name="connsiteX12" fmla="*/ 421481 w 1752600"/>
              <a:gd name="connsiteY12" fmla="*/ 3024583 h 3269852"/>
              <a:gd name="connsiteX13" fmla="*/ 535781 w 1752600"/>
              <a:gd name="connsiteY13" fmla="*/ 3017439 h 3269852"/>
              <a:gd name="connsiteX14" fmla="*/ 700087 w 1752600"/>
              <a:gd name="connsiteY14" fmla="*/ 3010296 h 3269852"/>
              <a:gd name="connsiteX15" fmla="*/ 857250 w 1752600"/>
              <a:gd name="connsiteY15" fmla="*/ 3050777 h 3269852"/>
              <a:gd name="connsiteX16" fmla="*/ 1047750 w 1752600"/>
              <a:gd name="connsiteY16" fmla="*/ 3146027 h 3269852"/>
              <a:gd name="connsiteX17" fmla="*/ 1162050 w 1752600"/>
              <a:gd name="connsiteY17" fmla="*/ 3250802 h 3269852"/>
              <a:gd name="connsiteX18" fmla="*/ 1362075 w 1752600"/>
              <a:gd name="connsiteY18" fmla="*/ 3269852 h 3269852"/>
              <a:gd name="connsiteX19" fmla="*/ 1619250 w 1752600"/>
              <a:gd name="connsiteY19" fmla="*/ 3212702 h 3269852"/>
              <a:gd name="connsiteX20" fmla="*/ 1676400 w 1752600"/>
              <a:gd name="connsiteY20" fmla="*/ 3079352 h 3269852"/>
              <a:gd name="connsiteX21" fmla="*/ 1676400 w 1752600"/>
              <a:gd name="connsiteY21" fmla="*/ 2993627 h 3269852"/>
              <a:gd name="connsiteX22" fmla="*/ 1676400 w 1752600"/>
              <a:gd name="connsiteY22" fmla="*/ 2831702 h 3269852"/>
              <a:gd name="connsiteX23" fmla="*/ 1714500 w 1752600"/>
              <a:gd name="connsiteY23" fmla="*/ 2679302 h 3269852"/>
              <a:gd name="connsiteX24" fmla="*/ 1752600 w 1752600"/>
              <a:gd name="connsiteY24" fmla="*/ 2536427 h 3269852"/>
              <a:gd name="connsiteX25" fmla="*/ 1657350 w 1752600"/>
              <a:gd name="connsiteY25" fmla="*/ 2336402 h 3269852"/>
              <a:gd name="connsiteX26" fmla="*/ 1533525 w 1752600"/>
              <a:gd name="connsiteY26" fmla="*/ 2117327 h 3269852"/>
              <a:gd name="connsiteX27" fmla="*/ 1476375 w 1752600"/>
              <a:gd name="connsiteY27" fmla="*/ 1926827 h 3269852"/>
              <a:gd name="connsiteX28" fmla="*/ 1438275 w 1752600"/>
              <a:gd name="connsiteY28" fmla="*/ 1774427 h 3269852"/>
              <a:gd name="connsiteX29" fmla="*/ 1388269 w 1752600"/>
              <a:gd name="connsiteY29" fmla="*/ 1569640 h 3269852"/>
              <a:gd name="connsiteX30" fmla="*/ 1347788 w 1752600"/>
              <a:gd name="connsiteY30" fmla="*/ 1393427 h 3269852"/>
              <a:gd name="connsiteX31" fmla="*/ 1333500 w 1752600"/>
              <a:gd name="connsiteY31" fmla="*/ 1221977 h 3269852"/>
              <a:gd name="connsiteX32" fmla="*/ 1316831 w 1752600"/>
              <a:gd name="connsiteY32" fmla="*/ 1043383 h 3269852"/>
              <a:gd name="connsiteX33" fmla="*/ 1314450 w 1752600"/>
              <a:gd name="connsiteY33" fmla="*/ 783827 h 3269852"/>
              <a:gd name="connsiteX34" fmla="*/ 1304925 w 1752600"/>
              <a:gd name="connsiteY34" fmla="*/ 431402 h 3269852"/>
              <a:gd name="connsiteX35" fmla="*/ 1519237 w 1752600"/>
              <a:gd name="connsiteY35" fmla="*/ 90884 h 3269852"/>
              <a:gd name="connsiteX36" fmla="*/ 1128713 w 1752600"/>
              <a:gd name="connsiteY36" fmla="*/ 50402 h 3269852"/>
              <a:gd name="connsiteX37" fmla="*/ 695325 w 1752600"/>
              <a:gd name="connsiteY37" fmla="*/ 2777 h 3269852"/>
              <a:gd name="connsiteX0" fmla="*/ 695325 w 1752600"/>
              <a:gd name="connsiteY0" fmla="*/ 2777 h 3269852"/>
              <a:gd name="connsiteX1" fmla="*/ 695325 w 1752600"/>
              <a:gd name="connsiteY1" fmla="*/ 317102 h 3269852"/>
              <a:gd name="connsiteX2" fmla="*/ 676275 w 1752600"/>
              <a:gd name="connsiteY2" fmla="*/ 898127 h 3269852"/>
              <a:gd name="connsiteX3" fmla="*/ 628650 w 1752600"/>
              <a:gd name="connsiteY3" fmla="*/ 1374377 h 3269852"/>
              <a:gd name="connsiteX4" fmla="*/ 542925 w 1752600"/>
              <a:gd name="connsiteY4" fmla="*/ 1660127 h 3269852"/>
              <a:gd name="connsiteX5" fmla="*/ 400050 w 1752600"/>
              <a:gd name="connsiteY5" fmla="*/ 2069702 h 3269852"/>
              <a:gd name="connsiteX6" fmla="*/ 161925 w 1752600"/>
              <a:gd name="connsiteY6" fmla="*/ 2479277 h 3269852"/>
              <a:gd name="connsiteX7" fmla="*/ 38100 w 1752600"/>
              <a:gd name="connsiteY7" fmla="*/ 2726927 h 3269852"/>
              <a:gd name="connsiteX8" fmla="*/ 0 w 1752600"/>
              <a:gd name="connsiteY8" fmla="*/ 2917427 h 3269852"/>
              <a:gd name="connsiteX9" fmla="*/ 28575 w 1752600"/>
              <a:gd name="connsiteY9" fmla="*/ 3022202 h 3269852"/>
              <a:gd name="connsiteX10" fmla="*/ 171450 w 1752600"/>
              <a:gd name="connsiteY10" fmla="*/ 3050777 h 3269852"/>
              <a:gd name="connsiteX11" fmla="*/ 295275 w 1752600"/>
              <a:gd name="connsiteY11" fmla="*/ 3022202 h 3269852"/>
              <a:gd name="connsiteX12" fmla="*/ 421481 w 1752600"/>
              <a:gd name="connsiteY12" fmla="*/ 3024583 h 3269852"/>
              <a:gd name="connsiteX13" fmla="*/ 535781 w 1752600"/>
              <a:gd name="connsiteY13" fmla="*/ 3017439 h 3269852"/>
              <a:gd name="connsiteX14" fmla="*/ 700087 w 1752600"/>
              <a:gd name="connsiteY14" fmla="*/ 3010296 h 3269852"/>
              <a:gd name="connsiteX15" fmla="*/ 857250 w 1752600"/>
              <a:gd name="connsiteY15" fmla="*/ 3050777 h 3269852"/>
              <a:gd name="connsiteX16" fmla="*/ 1047750 w 1752600"/>
              <a:gd name="connsiteY16" fmla="*/ 3146027 h 3269852"/>
              <a:gd name="connsiteX17" fmla="*/ 1162050 w 1752600"/>
              <a:gd name="connsiteY17" fmla="*/ 3250802 h 3269852"/>
              <a:gd name="connsiteX18" fmla="*/ 1362075 w 1752600"/>
              <a:gd name="connsiteY18" fmla="*/ 3269852 h 3269852"/>
              <a:gd name="connsiteX19" fmla="*/ 1619250 w 1752600"/>
              <a:gd name="connsiteY19" fmla="*/ 3212702 h 3269852"/>
              <a:gd name="connsiteX20" fmla="*/ 1676400 w 1752600"/>
              <a:gd name="connsiteY20" fmla="*/ 3079352 h 3269852"/>
              <a:gd name="connsiteX21" fmla="*/ 1676400 w 1752600"/>
              <a:gd name="connsiteY21" fmla="*/ 2993627 h 3269852"/>
              <a:gd name="connsiteX22" fmla="*/ 1676400 w 1752600"/>
              <a:gd name="connsiteY22" fmla="*/ 2831702 h 3269852"/>
              <a:gd name="connsiteX23" fmla="*/ 1714500 w 1752600"/>
              <a:gd name="connsiteY23" fmla="*/ 2679302 h 3269852"/>
              <a:gd name="connsiteX24" fmla="*/ 1752600 w 1752600"/>
              <a:gd name="connsiteY24" fmla="*/ 2536427 h 3269852"/>
              <a:gd name="connsiteX25" fmla="*/ 1657350 w 1752600"/>
              <a:gd name="connsiteY25" fmla="*/ 2336402 h 3269852"/>
              <a:gd name="connsiteX26" fmla="*/ 1533525 w 1752600"/>
              <a:gd name="connsiteY26" fmla="*/ 2117327 h 3269852"/>
              <a:gd name="connsiteX27" fmla="*/ 1476375 w 1752600"/>
              <a:gd name="connsiteY27" fmla="*/ 1926827 h 3269852"/>
              <a:gd name="connsiteX28" fmla="*/ 1438275 w 1752600"/>
              <a:gd name="connsiteY28" fmla="*/ 1774427 h 3269852"/>
              <a:gd name="connsiteX29" fmla="*/ 1388269 w 1752600"/>
              <a:gd name="connsiteY29" fmla="*/ 1569640 h 3269852"/>
              <a:gd name="connsiteX30" fmla="*/ 1347788 w 1752600"/>
              <a:gd name="connsiteY30" fmla="*/ 1393427 h 3269852"/>
              <a:gd name="connsiteX31" fmla="*/ 1333500 w 1752600"/>
              <a:gd name="connsiteY31" fmla="*/ 1221977 h 3269852"/>
              <a:gd name="connsiteX32" fmla="*/ 1316831 w 1752600"/>
              <a:gd name="connsiteY32" fmla="*/ 1043383 h 3269852"/>
              <a:gd name="connsiteX33" fmla="*/ 1314450 w 1752600"/>
              <a:gd name="connsiteY33" fmla="*/ 783827 h 3269852"/>
              <a:gd name="connsiteX34" fmla="*/ 1545431 w 1752600"/>
              <a:gd name="connsiteY34" fmla="*/ 550464 h 3269852"/>
              <a:gd name="connsiteX35" fmla="*/ 1519237 w 1752600"/>
              <a:gd name="connsiteY35" fmla="*/ 90884 h 3269852"/>
              <a:gd name="connsiteX36" fmla="*/ 1128713 w 1752600"/>
              <a:gd name="connsiteY36" fmla="*/ 50402 h 3269852"/>
              <a:gd name="connsiteX37" fmla="*/ 695325 w 1752600"/>
              <a:gd name="connsiteY37" fmla="*/ 2777 h 3269852"/>
              <a:gd name="connsiteX0" fmla="*/ 695325 w 1752600"/>
              <a:gd name="connsiteY0" fmla="*/ 2777 h 3269852"/>
              <a:gd name="connsiteX1" fmla="*/ 695325 w 1752600"/>
              <a:gd name="connsiteY1" fmla="*/ 317102 h 3269852"/>
              <a:gd name="connsiteX2" fmla="*/ 676275 w 1752600"/>
              <a:gd name="connsiteY2" fmla="*/ 898127 h 3269852"/>
              <a:gd name="connsiteX3" fmla="*/ 628650 w 1752600"/>
              <a:gd name="connsiteY3" fmla="*/ 1374377 h 3269852"/>
              <a:gd name="connsiteX4" fmla="*/ 542925 w 1752600"/>
              <a:gd name="connsiteY4" fmla="*/ 1660127 h 3269852"/>
              <a:gd name="connsiteX5" fmla="*/ 400050 w 1752600"/>
              <a:gd name="connsiteY5" fmla="*/ 2069702 h 3269852"/>
              <a:gd name="connsiteX6" fmla="*/ 161925 w 1752600"/>
              <a:gd name="connsiteY6" fmla="*/ 2479277 h 3269852"/>
              <a:gd name="connsiteX7" fmla="*/ 38100 w 1752600"/>
              <a:gd name="connsiteY7" fmla="*/ 2726927 h 3269852"/>
              <a:gd name="connsiteX8" fmla="*/ 0 w 1752600"/>
              <a:gd name="connsiteY8" fmla="*/ 2917427 h 3269852"/>
              <a:gd name="connsiteX9" fmla="*/ 28575 w 1752600"/>
              <a:gd name="connsiteY9" fmla="*/ 3022202 h 3269852"/>
              <a:gd name="connsiteX10" fmla="*/ 171450 w 1752600"/>
              <a:gd name="connsiteY10" fmla="*/ 3050777 h 3269852"/>
              <a:gd name="connsiteX11" fmla="*/ 295275 w 1752600"/>
              <a:gd name="connsiteY11" fmla="*/ 3022202 h 3269852"/>
              <a:gd name="connsiteX12" fmla="*/ 421481 w 1752600"/>
              <a:gd name="connsiteY12" fmla="*/ 3024583 h 3269852"/>
              <a:gd name="connsiteX13" fmla="*/ 535781 w 1752600"/>
              <a:gd name="connsiteY13" fmla="*/ 3017439 h 3269852"/>
              <a:gd name="connsiteX14" fmla="*/ 700087 w 1752600"/>
              <a:gd name="connsiteY14" fmla="*/ 3010296 h 3269852"/>
              <a:gd name="connsiteX15" fmla="*/ 857250 w 1752600"/>
              <a:gd name="connsiteY15" fmla="*/ 3050777 h 3269852"/>
              <a:gd name="connsiteX16" fmla="*/ 1047750 w 1752600"/>
              <a:gd name="connsiteY16" fmla="*/ 3146027 h 3269852"/>
              <a:gd name="connsiteX17" fmla="*/ 1162050 w 1752600"/>
              <a:gd name="connsiteY17" fmla="*/ 3250802 h 3269852"/>
              <a:gd name="connsiteX18" fmla="*/ 1362075 w 1752600"/>
              <a:gd name="connsiteY18" fmla="*/ 3269852 h 3269852"/>
              <a:gd name="connsiteX19" fmla="*/ 1619250 w 1752600"/>
              <a:gd name="connsiteY19" fmla="*/ 3212702 h 3269852"/>
              <a:gd name="connsiteX20" fmla="*/ 1676400 w 1752600"/>
              <a:gd name="connsiteY20" fmla="*/ 3079352 h 3269852"/>
              <a:gd name="connsiteX21" fmla="*/ 1676400 w 1752600"/>
              <a:gd name="connsiteY21" fmla="*/ 2993627 h 3269852"/>
              <a:gd name="connsiteX22" fmla="*/ 1676400 w 1752600"/>
              <a:gd name="connsiteY22" fmla="*/ 2831702 h 3269852"/>
              <a:gd name="connsiteX23" fmla="*/ 1714500 w 1752600"/>
              <a:gd name="connsiteY23" fmla="*/ 2679302 h 3269852"/>
              <a:gd name="connsiteX24" fmla="*/ 1752600 w 1752600"/>
              <a:gd name="connsiteY24" fmla="*/ 2536427 h 3269852"/>
              <a:gd name="connsiteX25" fmla="*/ 1657350 w 1752600"/>
              <a:gd name="connsiteY25" fmla="*/ 2336402 h 3269852"/>
              <a:gd name="connsiteX26" fmla="*/ 1533525 w 1752600"/>
              <a:gd name="connsiteY26" fmla="*/ 2117327 h 3269852"/>
              <a:gd name="connsiteX27" fmla="*/ 1476375 w 1752600"/>
              <a:gd name="connsiteY27" fmla="*/ 1926827 h 3269852"/>
              <a:gd name="connsiteX28" fmla="*/ 1438275 w 1752600"/>
              <a:gd name="connsiteY28" fmla="*/ 1774427 h 3269852"/>
              <a:gd name="connsiteX29" fmla="*/ 1388269 w 1752600"/>
              <a:gd name="connsiteY29" fmla="*/ 1569640 h 3269852"/>
              <a:gd name="connsiteX30" fmla="*/ 1347788 w 1752600"/>
              <a:gd name="connsiteY30" fmla="*/ 1393427 h 3269852"/>
              <a:gd name="connsiteX31" fmla="*/ 1333500 w 1752600"/>
              <a:gd name="connsiteY31" fmla="*/ 1221977 h 3269852"/>
              <a:gd name="connsiteX32" fmla="*/ 1316831 w 1752600"/>
              <a:gd name="connsiteY32" fmla="*/ 1043383 h 3269852"/>
              <a:gd name="connsiteX33" fmla="*/ 1562100 w 1752600"/>
              <a:gd name="connsiteY33" fmla="*/ 843358 h 3269852"/>
              <a:gd name="connsiteX34" fmla="*/ 1545431 w 1752600"/>
              <a:gd name="connsiteY34" fmla="*/ 550464 h 3269852"/>
              <a:gd name="connsiteX35" fmla="*/ 1519237 w 1752600"/>
              <a:gd name="connsiteY35" fmla="*/ 90884 h 3269852"/>
              <a:gd name="connsiteX36" fmla="*/ 1128713 w 1752600"/>
              <a:gd name="connsiteY36" fmla="*/ 50402 h 3269852"/>
              <a:gd name="connsiteX37" fmla="*/ 695325 w 1752600"/>
              <a:gd name="connsiteY37" fmla="*/ 2777 h 3269852"/>
              <a:gd name="connsiteX0" fmla="*/ 695325 w 1752600"/>
              <a:gd name="connsiteY0" fmla="*/ 2777 h 3269852"/>
              <a:gd name="connsiteX1" fmla="*/ 695325 w 1752600"/>
              <a:gd name="connsiteY1" fmla="*/ 317102 h 3269852"/>
              <a:gd name="connsiteX2" fmla="*/ 676275 w 1752600"/>
              <a:gd name="connsiteY2" fmla="*/ 898127 h 3269852"/>
              <a:gd name="connsiteX3" fmla="*/ 628650 w 1752600"/>
              <a:gd name="connsiteY3" fmla="*/ 1374377 h 3269852"/>
              <a:gd name="connsiteX4" fmla="*/ 542925 w 1752600"/>
              <a:gd name="connsiteY4" fmla="*/ 1660127 h 3269852"/>
              <a:gd name="connsiteX5" fmla="*/ 400050 w 1752600"/>
              <a:gd name="connsiteY5" fmla="*/ 2069702 h 3269852"/>
              <a:gd name="connsiteX6" fmla="*/ 161925 w 1752600"/>
              <a:gd name="connsiteY6" fmla="*/ 2479277 h 3269852"/>
              <a:gd name="connsiteX7" fmla="*/ 38100 w 1752600"/>
              <a:gd name="connsiteY7" fmla="*/ 2726927 h 3269852"/>
              <a:gd name="connsiteX8" fmla="*/ 0 w 1752600"/>
              <a:gd name="connsiteY8" fmla="*/ 2917427 h 3269852"/>
              <a:gd name="connsiteX9" fmla="*/ 28575 w 1752600"/>
              <a:gd name="connsiteY9" fmla="*/ 3022202 h 3269852"/>
              <a:gd name="connsiteX10" fmla="*/ 171450 w 1752600"/>
              <a:gd name="connsiteY10" fmla="*/ 3050777 h 3269852"/>
              <a:gd name="connsiteX11" fmla="*/ 295275 w 1752600"/>
              <a:gd name="connsiteY11" fmla="*/ 3022202 h 3269852"/>
              <a:gd name="connsiteX12" fmla="*/ 421481 w 1752600"/>
              <a:gd name="connsiteY12" fmla="*/ 3024583 h 3269852"/>
              <a:gd name="connsiteX13" fmla="*/ 535781 w 1752600"/>
              <a:gd name="connsiteY13" fmla="*/ 3017439 h 3269852"/>
              <a:gd name="connsiteX14" fmla="*/ 700087 w 1752600"/>
              <a:gd name="connsiteY14" fmla="*/ 3010296 h 3269852"/>
              <a:gd name="connsiteX15" fmla="*/ 857250 w 1752600"/>
              <a:gd name="connsiteY15" fmla="*/ 3050777 h 3269852"/>
              <a:gd name="connsiteX16" fmla="*/ 1047750 w 1752600"/>
              <a:gd name="connsiteY16" fmla="*/ 3146027 h 3269852"/>
              <a:gd name="connsiteX17" fmla="*/ 1162050 w 1752600"/>
              <a:gd name="connsiteY17" fmla="*/ 3250802 h 3269852"/>
              <a:gd name="connsiteX18" fmla="*/ 1362075 w 1752600"/>
              <a:gd name="connsiteY18" fmla="*/ 3269852 h 3269852"/>
              <a:gd name="connsiteX19" fmla="*/ 1619250 w 1752600"/>
              <a:gd name="connsiteY19" fmla="*/ 3212702 h 3269852"/>
              <a:gd name="connsiteX20" fmla="*/ 1676400 w 1752600"/>
              <a:gd name="connsiteY20" fmla="*/ 3079352 h 3269852"/>
              <a:gd name="connsiteX21" fmla="*/ 1676400 w 1752600"/>
              <a:gd name="connsiteY21" fmla="*/ 2993627 h 3269852"/>
              <a:gd name="connsiteX22" fmla="*/ 1676400 w 1752600"/>
              <a:gd name="connsiteY22" fmla="*/ 2831702 h 3269852"/>
              <a:gd name="connsiteX23" fmla="*/ 1714500 w 1752600"/>
              <a:gd name="connsiteY23" fmla="*/ 2679302 h 3269852"/>
              <a:gd name="connsiteX24" fmla="*/ 1752600 w 1752600"/>
              <a:gd name="connsiteY24" fmla="*/ 2536427 h 3269852"/>
              <a:gd name="connsiteX25" fmla="*/ 1657350 w 1752600"/>
              <a:gd name="connsiteY25" fmla="*/ 2336402 h 3269852"/>
              <a:gd name="connsiteX26" fmla="*/ 1533525 w 1752600"/>
              <a:gd name="connsiteY26" fmla="*/ 2117327 h 3269852"/>
              <a:gd name="connsiteX27" fmla="*/ 1476375 w 1752600"/>
              <a:gd name="connsiteY27" fmla="*/ 1926827 h 3269852"/>
              <a:gd name="connsiteX28" fmla="*/ 1438275 w 1752600"/>
              <a:gd name="connsiteY28" fmla="*/ 1774427 h 3269852"/>
              <a:gd name="connsiteX29" fmla="*/ 1388269 w 1752600"/>
              <a:gd name="connsiteY29" fmla="*/ 1569640 h 3269852"/>
              <a:gd name="connsiteX30" fmla="*/ 1347788 w 1752600"/>
              <a:gd name="connsiteY30" fmla="*/ 1393427 h 3269852"/>
              <a:gd name="connsiteX31" fmla="*/ 1333500 w 1752600"/>
              <a:gd name="connsiteY31" fmla="*/ 1221977 h 3269852"/>
              <a:gd name="connsiteX32" fmla="*/ 1576388 w 1752600"/>
              <a:gd name="connsiteY32" fmla="*/ 1200546 h 3269852"/>
              <a:gd name="connsiteX33" fmla="*/ 1562100 w 1752600"/>
              <a:gd name="connsiteY33" fmla="*/ 843358 h 3269852"/>
              <a:gd name="connsiteX34" fmla="*/ 1545431 w 1752600"/>
              <a:gd name="connsiteY34" fmla="*/ 550464 h 3269852"/>
              <a:gd name="connsiteX35" fmla="*/ 1519237 w 1752600"/>
              <a:gd name="connsiteY35" fmla="*/ 90884 h 3269852"/>
              <a:gd name="connsiteX36" fmla="*/ 1128713 w 1752600"/>
              <a:gd name="connsiteY36" fmla="*/ 50402 h 3269852"/>
              <a:gd name="connsiteX37" fmla="*/ 695325 w 1752600"/>
              <a:gd name="connsiteY37" fmla="*/ 2777 h 3269852"/>
              <a:gd name="connsiteX0" fmla="*/ 695325 w 1752600"/>
              <a:gd name="connsiteY0" fmla="*/ 2777 h 3269852"/>
              <a:gd name="connsiteX1" fmla="*/ 695325 w 1752600"/>
              <a:gd name="connsiteY1" fmla="*/ 317102 h 3269852"/>
              <a:gd name="connsiteX2" fmla="*/ 676275 w 1752600"/>
              <a:gd name="connsiteY2" fmla="*/ 898127 h 3269852"/>
              <a:gd name="connsiteX3" fmla="*/ 628650 w 1752600"/>
              <a:gd name="connsiteY3" fmla="*/ 1374377 h 3269852"/>
              <a:gd name="connsiteX4" fmla="*/ 542925 w 1752600"/>
              <a:gd name="connsiteY4" fmla="*/ 1660127 h 3269852"/>
              <a:gd name="connsiteX5" fmla="*/ 400050 w 1752600"/>
              <a:gd name="connsiteY5" fmla="*/ 2069702 h 3269852"/>
              <a:gd name="connsiteX6" fmla="*/ 161925 w 1752600"/>
              <a:gd name="connsiteY6" fmla="*/ 2479277 h 3269852"/>
              <a:gd name="connsiteX7" fmla="*/ 38100 w 1752600"/>
              <a:gd name="connsiteY7" fmla="*/ 2726927 h 3269852"/>
              <a:gd name="connsiteX8" fmla="*/ 0 w 1752600"/>
              <a:gd name="connsiteY8" fmla="*/ 2917427 h 3269852"/>
              <a:gd name="connsiteX9" fmla="*/ 28575 w 1752600"/>
              <a:gd name="connsiteY9" fmla="*/ 3022202 h 3269852"/>
              <a:gd name="connsiteX10" fmla="*/ 171450 w 1752600"/>
              <a:gd name="connsiteY10" fmla="*/ 3050777 h 3269852"/>
              <a:gd name="connsiteX11" fmla="*/ 295275 w 1752600"/>
              <a:gd name="connsiteY11" fmla="*/ 3022202 h 3269852"/>
              <a:gd name="connsiteX12" fmla="*/ 421481 w 1752600"/>
              <a:gd name="connsiteY12" fmla="*/ 3024583 h 3269852"/>
              <a:gd name="connsiteX13" fmla="*/ 535781 w 1752600"/>
              <a:gd name="connsiteY13" fmla="*/ 3017439 h 3269852"/>
              <a:gd name="connsiteX14" fmla="*/ 700087 w 1752600"/>
              <a:gd name="connsiteY14" fmla="*/ 3010296 h 3269852"/>
              <a:gd name="connsiteX15" fmla="*/ 857250 w 1752600"/>
              <a:gd name="connsiteY15" fmla="*/ 3050777 h 3269852"/>
              <a:gd name="connsiteX16" fmla="*/ 1047750 w 1752600"/>
              <a:gd name="connsiteY16" fmla="*/ 3146027 h 3269852"/>
              <a:gd name="connsiteX17" fmla="*/ 1162050 w 1752600"/>
              <a:gd name="connsiteY17" fmla="*/ 3250802 h 3269852"/>
              <a:gd name="connsiteX18" fmla="*/ 1362075 w 1752600"/>
              <a:gd name="connsiteY18" fmla="*/ 3269852 h 3269852"/>
              <a:gd name="connsiteX19" fmla="*/ 1619250 w 1752600"/>
              <a:gd name="connsiteY19" fmla="*/ 3212702 h 3269852"/>
              <a:gd name="connsiteX20" fmla="*/ 1676400 w 1752600"/>
              <a:gd name="connsiteY20" fmla="*/ 3079352 h 3269852"/>
              <a:gd name="connsiteX21" fmla="*/ 1676400 w 1752600"/>
              <a:gd name="connsiteY21" fmla="*/ 2993627 h 3269852"/>
              <a:gd name="connsiteX22" fmla="*/ 1676400 w 1752600"/>
              <a:gd name="connsiteY22" fmla="*/ 2831702 h 3269852"/>
              <a:gd name="connsiteX23" fmla="*/ 1714500 w 1752600"/>
              <a:gd name="connsiteY23" fmla="*/ 2679302 h 3269852"/>
              <a:gd name="connsiteX24" fmla="*/ 1752600 w 1752600"/>
              <a:gd name="connsiteY24" fmla="*/ 2536427 h 3269852"/>
              <a:gd name="connsiteX25" fmla="*/ 1657350 w 1752600"/>
              <a:gd name="connsiteY25" fmla="*/ 2336402 h 3269852"/>
              <a:gd name="connsiteX26" fmla="*/ 1533525 w 1752600"/>
              <a:gd name="connsiteY26" fmla="*/ 2117327 h 3269852"/>
              <a:gd name="connsiteX27" fmla="*/ 1476375 w 1752600"/>
              <a:gd name="connsiteY27" fmla="*/ 1926827 h 3269852"/>
              <a:gd name="connsiteX28" fmla="*/ 1438275 w 1752600"/>
              <a:gd name="connsiteY28" fmla="*/ 1774427 h 3269852"/>
              <a:gd name="connsiteX29" fmla="*/ 1388269 w 1752600"/>
              <a:gd name="connsiteY29" fmla="*/ 1569640 h 3269852"/>
              <a:gd name="connsiteX30" fmla="*/ 1347788 w 1752600"/>
              <a:gd name="connsiteY30" fmla="*/ 1393427 h 3269852"/>
              <a:gd name="connsiteX31" fmla="*/ 1585912 w 1752600"/>
              <a:gd name="connsiteY31" fmla="*/ 1386283 h 3269852"/>
              <a:gd name="connsiteX32" fmla="*/ 1576388 w 1752600"/>
              <a:gd name="connsiteY32" fmla="*/ 1200546 h 3269852"/>
              <a:gd name="connsiteX33" fmla="*/ 1562100 w 1752600"/>
              <a:gd name="connsiteY33" fmla="*/ 843358 h 3269852"/>
              <a:gd name="connsiteX34" fmla="*/ 1545431 w 1752600"/>
              <a:gd name="connsiteY34" fmla="*/ 550464 h 3269852"/>
              <a:gd name="connsiteX35" fmla="*/ 1519237 w 1752600"/>
              <a:gd name="connsiteY35" fmla="*/ 90884 h 3269852"/>
              <a:gd name="connsiteX36" fmla="*/ 1128713 w 1752600"/>
              <a:gd name="connsiteY36" fmla="*/ 50402 h 3269852"/>
              <a:gd name="connsiteX37" fmla="*/ 695325 w 1752600"/>
              <a:gd name="connsiteY37" fmla="*/ 2777 h 3269852"/>
              <a:gd name="connsiteX0" fmla="*/ 695325 w 1752600"/>
              <a:gd name="connsiteY0" fmla="*/ 2777 h 3269852"/>
              <a:gd name="connsiteX1" fmla="*/ 695325 w 1752600"/>
              <a:gd name="connsiteY1" fmla="*/ 317102 h 3269852"/>
              <a:gd name="connsiteX2" fmla="*/ 676275 w 1752600"/>
              <a:gd name="connsiteY2" fmla="*/ 898127 h 3269852"/>
              <a:gd name="connsiteX3" fmla="*/ 628650 w 1752600"/>
              <a:gd name="connsiteY3" fmla="*/ 1374377 h 3269852"/>
              <a:gd name="connsiteX4" fmla="*/ 542925 w 1752600"/>
              <a:gd name="connsiteY4" fmla="*/ 1660127 h 3269852"/>
              <a:gd name="connsiteX5" fmla="*/ 400050 w 1752600"/>
              <a:gd name="connsiteY5" fmla="*/ 2069702 h 3269852"/>
              <a:gd name="connsiteX6" fmla="*/ 161925 w 1752600"/>
              <a:gd name="connsiteY6" fmla="*/ 2479277 h 3269852"/>
              <a:gd name="connsiteX7" fmla="*/ 38100 w 1752600"/>
              <a:gd name="connsiteY7" fmla="*/ 2726927 h 3269852"/>
              <a:gd name="connsiteX8" fmla="*/ 0 w 1752600"/>
              <a:gd name="connsiteY8" fmla="*/ 2917427 h 3269852"/>
              <a:gd name="connsiteX9" fmla="*/ 28575 w 1752600"/>
              <a:gd name="connsiteY9" fmla="*/ 3022202 h 3269852"/>
              <a:gd name="connsiteX10" fmla="*/ 171450 w 1752600"/>
              <a:gd name="connsiteY10" fmla="*/ 3050777 h 3269852"/>
              <a:gd name="connsiteX11" fmla="*/ 295275 w 1752600"/>
              <a:gd name="connsiteY11" fmla="*/ 3022202 h 3269852"/>
              <a:gd name="connsiteX12" fmla="*/ 421481 w 1752600"/>
              <a:gd name="connsiteY12" fmla="*/ 3024583 h 3269852"/>
              <a:gd name="connsiteX13" fmla="*/ 535781 w 1752600"/>
              <a:gd name="connsiteY13" fmla="*/ 3017439 h 3269852"/>
              <a:gd name="connsiteX14" fmla="*/ 700087 w 1752600"/>
              <a:gd name="connsiteY14" fmla="*/ 3010296 h 3269852"/>
              <a:gd name="connsiteX15" fmla="*/ 857250 w 1752600"/>
              <a:gd name="connsiteY15" fmla="*/ 3050777 h 3269852"/>
              <a:gd name="connsiteX16" fmla="*/ 1047750 w 1752600"/>
              <a:gd name="connsiteY16" fmla="*/ 3146027 h 3269852"/>
              <a:gd name="connsiteX17" fmla="*/ 1162050 w 1752600"/>
              <a:gd name="connsiteY17" fmla="*/ 3250802 h 3269852"/>
              <a:gd name="connsiteX18" fmla="*/ 1362075 w 1752600"/>
              <a:gd name="connsiteY18" fmla="*/ 3269852 h 3269852"/>
              <a:gd name="connsiteX19" fmla="*/ 1619250 w 1752600"/>
              <a:gd name="connsiteY19" fmla="*/ 3212702 h 3269852"/>
              <a:gd name="connsiteX20" fmla="*/ 1676400 w 1752600"/>
              <a:gd name="connsiteY20" fmla="*/ 3079352 h 3269852"/>
              <a:gd name="connsiteX21" fmla="*/ 1676400 w 1752600"/>
              <a:gd name="connsiteY21" fmla="*/ 2993627 h 3269852"/>
              <a:gd name="connsiteX22" fmla="*/ 1676400 w 1752600"/>
              <a:gd name="connsiteY22" fmla="*/ 2831702 h 3269852"/>
              <a:gd name="connsiteX23" fmla="*/ 1714500 w 1752600"/>
              <a:gd name="connsiteY23" fmla="*/ 2679302 h 3269852"/>
              <a:gd name="connsiteX24" fmla="*/ 1752600 w 1752600"/>
              <a:gd name="connsiteY24" fmla="*/ 2536427 h 3269852"/>
              <a:gd name="connsiteX25" fmla="*/ 1657350 w 1752600"/>
              <a:gd name="connsiteY25" fmla="*/ 2336402 h 3269852"/>
              <a:gd name="connsiteX26" fmla="*/ 1533525 w 1752600"/>
              <a:gd name="connsiteY26" fmla="*/ 2117327 h 3269852"/>
              <a:gd name="connsiteX27" fmla="*/ 1476375 w 1752600"/>
              <a:gd name="connsiteY27" fmla="*/ 1926827 h 3269852"/>
              <a:gd name="connsiteX28" fmla="*/ 1438275 w 1752600"/>
              <a:gd name="connsiteY28" fmla="*/ 1774427 h 3269852"/>
              <a:gd name="connsiteX29" fmla="*/ 1388269 w 1752600"/>
              <a:gd name="connsiteY29" fmla="*/ 1569640 h 3269852"/>
              <a:gd name="connsiteX30" fmla="*/ 1595438 w 1752600"/>
              <a:gd name="connsiteY30" fmla="*/ 1567259 h 3269852"/>
              <a:gd name="connsiteX31" fmla="*/ 1585912 w 1752600"/>
              <a:gd name="connsiteY31" fmla="*/ 1386283 h 3269852"/>
              <a:gd name="connsiteX32" fmla="*/ 1576388 w 1752600"/>
              <a:gd name="connsiteY32" fmla="*/ 1200546 h 3269852"/>
              <a:gd name="connsiteX33" fmla="*/ 1562100 w 1752600"/>
              <a:gd name="connsiteY33" fmla="*/ 843358 h 3269852"/>
              <a:gd name="connsiteX34" fmla="*/ 1545431 w 1752600"/>
              <a:gd name="connsiteY34" fmla="*/ 550464 h 3269852"/>
              <a:gd name="connsiteX35" fmla="*/ 1519237 w 1752600"/>
              <a:gd name="connsiteY35" fmla="*/ 90884 h 3269852"/>
              <a:gd name="connsiteX36" fmla="*/ 1128713 w 1752600"/>
              <a:gd name="connsiteY36" fmla="*/ 50402 h 3269852"/>
              <a:gd name="connsiteX37" fmla="*/ 695325 w 1752600"/>
              <a:gd name="connsiteY37" fmla="*/ 2777 h 3269852"/>
              <a:gd name="connsiteX0" fmla="*/ 695325 w 1752600"/>
              <a:gd name="connsiteY0" fmla="*/ 2777 h 3269852"/>
              <a:gd name="connsiteX1" fmla="*/ 695325 w 1752600"/>
              <a:gd name="connsiteY1" fmla="*/ 317102 h 3269852"/>
              <a:gd name="connsiteX2" fmla="*/ 676275 w 1752600"/>
              <a:gd name="connsiteY2" fmla="*/ 898127 h 3269852"/>
              <a:gd name="connsiteX3" fmla="*/ 628650 w 1752600"/>
              <a:gd name="connsiteY3" fmla="*/ 1374377 h 3269852"/>
              <a:gd name="connsiteX4" fmla="*/ 542925 w 1752600"/>
              <a:gd name="connsiteY4" fmla="*/ 1660127 h 3269852"/>
              <a:gd name="connsiteX5" fmla="*/ 400050 w 1752600"/>
              <a:gd name="connsiteY5" fmla="*/ 2069702 h 3269852"/>
              <a:gd name="connsiteX6" fmla="*/ 161925 w 1752600"/>
              <a:gd name="connsiteY6" fmla="*/ 2479277 h 3269852"/>
              <a:gd name="connsiteX7" fmla="*/ 38100 w 1752600"/>
              <a:gd name="connsiteY7" fmla="*/ 2726927 h 3269852"/>
              <a:gd name="connsiteX8" fmla="*/ 0 w 1752600"/>
              <a:gd name="connsiteY8" fmla="*/ 2917427 h 3269852"/>
              <a:gd name="connsiteX9" fmla="*/ 28575 w 1752600"/>
              <a:gd name="connsiteY9" fmla="*/ 3022202 h 3269852"/>
              <a:gd name="connsiteX10" fmla="*/ 171450 w 1752600"/>
              <a:gd name="connsiteY10" fmla="*/ 3050777 h 3269852"/>
              <a:gd name="connsiteX11" fmla="*/ 295275 w 1752600"/>
              <a:gd name="connsiteY11" fmla="*/ 3022202 h 3269852"/>
              <a:gd name="connsiteX12" fmla="*/ 421481 w 1752600"/>
              <a:gd name="connsiteY12" fmla="*/ 3024583 h 3269852"/>
              <a:gd name="connsiteX13" fmla="*/ 535781 w 1752600"/>
              <a:gd name="connsiteY13" fmla="*/ 3017439 h 3269852"/>
              <a:gd name="connsiteX14" fmla="*/ 700087 w 1752600"/>
              <a:gd name="connsiteY14" fmla="*/ 3010296 h 3269852"/>
              <a:gd name="connsiteX15" fmla="*/ 857250 w 1752600"/>
              <a:gd name="connsiteY15" fmla="*/ 3050777 h 3269852"/>
              <a:gd name="connsiteX16" fmla="*/ 1047750 w 1752600"/>
              <a:gd name="connsiteY16" fmla="*/ 3146027 h 3269852"/>
              <a:gd name="connsiteX17" fmla="*/ 1162050 w 1752600"/>
              <a:gd name="connsiteY17" fmla="*/ 3250802 h 3269852"/>
              <a:gd name="connsiteX18" fmla="*/ 1362075 w 1752600"/>
              <a:gd name="connsiteY18" fmla="*/ 3269852 h 3269852"/>
              <a:gd name="connsiteX19" fmla="*/ 1619250 w 1752600"/>
              <a:gd name="connsiteY19" fmla="*/ 3212702 h 3269852"/>
              <a:gd name="connsiteX20" fmla="*/ 1676400 w 1752600"/>
              <a:gd name="connsiteY20" fmla="*/ 3079352 h 3269852"/>
              <a:gd name="connsiteX21" fmla="*/ 1676400 w 1752600"/>
              <a:gd name="connsiteY21" fmla="*/ 2993627 h 3269852"/>
              <a:gd name="connsiteX22" fmla="*/ 1676400 w 1752600"/>
              <a:gd name="connsiteY22" fmla="*/ 2831702 h 3269852"/>
              <a:gd name="connsiteX23" fmla="*/ 1714500 w 1752600"/>
              <a:gd name="connsiteY23" fmla="*/ 2679302 h 3269852"/>
              <a:gd name="connsiteX24" fmla="*/ 1752600 w 1752600"/>
              <a:gd name="connsiteY24" fmla="*/ 2536427 h 3269852"/>
              <a:gd name="connsiteX25" fmla="*/ 1657350 w 1752600"/>
              <a:gd name="connsiteY25" fmla="*/ 2336402 h 3269852"/>
              <a:gd name="connsiteX26" fmla="*/ 1533525 w 1752600"/>
              <a:gd name="connsiteY26" fmla="*/ 2117327 h 3269852"/>
              <a:gd name="connsiteX27" fmla="*/ 1476375 w 1752600"/>
              <a:gd name="connsiteY27" fmla="*/ 1926827 h 3269852"/>
              <a:gd name="connsiteX28" fmla="*/ 1438275 w 1752600"/>
              <a:gd name="connsiteY28" fmla="*/ 1774427 h 3269852"/>
              <a:gd name="connsiteX29" fmla="*/ 1621632 w 1752600"/>
              <a:gd name="connsiteY29" fmla="*/ 1741090 h 3269852"/>
              <a:gd name="connsiteX30" fmla="*/ 1595438 w 1752600"/>
              <a:gd name="connsiteY30" fmla="*/ 1567259 h 3269852"/>
              <a:gd name="connsiteX31" fmla="*/ 1585912 w 1752600"/>
              <a:gd name="connsiteY31" fmla="*/ 1386283 h 3269852"/>
              <a:gd name="connsiteX32" fmla="*/ 1576388 w 1752600"/>
              <a:gd name="connsiteY32" fmla="*/ 1200546 h 3269852"/>
              <a:gd name="connsiteX33" fmla="*/ 1562100 w 1752600"/>
              <a:gd name="connsiteY33" fmla="*/ 843358 h 3269852"/>
              <a:gd name="connsiteX34" fmla="*/ 1545431 w 1752600"/>
              <a:gd name="connsiteY34" fmla="*/ 550464 h 3269852"/>
              <a:gd name="connsiteX35" fmla="*/ 1519237 w 1752600"/>
              <a:gd name="connsiteY35" fmla="*/ 90884 h 3269852"/>
              <a:gd name="connsiteX36" fmla="*/ 1128713 w 1752600"/>
              <a:gd name="connsiteY36" fmla="*/ 50402 h 3269852"/>
              <a:gd name="connsiteX37" fmla="*/ 695325 w 1752600"/>
              <a:gd name="connsiteY37" fmla="*/ 2777 h 3269852"/>
              <a:gd name="connsiteX0" fmla="*/ 695325 w 1752600"/>
              <a:gd name="connsiteY0" fmla="*/ 2777 h 3269852"/>
              <a:gd name="connsiteX1" fmla="*/ 695325 w 1752600"/>
              <a:gd name="connsiteY1" fmla="*/ 317102 h 3269852"/>
              <a:gd name="connsiteX2" fmla="*/ 676275 w 1752600"/>
              <a:gd name="connsiteY2" fmla="*/ 898127 h 3269852"/>
              <a:gd name="connsiteX3" fmla="*/ 628650 w 1752600"/>
              <a:gd name="connsiteY3" fmla="*/ 1374377 h 3269852"/>
              <a:gd name="connsiteX4" fmla="*/ 542925 w 1752600"/>
              <a:gd name="connsiteY4" fmla="*/ 1660127 h 3269852"/>
              <a:gd name="connsiteX5" fmla="*/ 400050 w 1752600"/>
              <a:gd name="connsiteY5" fmla="*/ 2069702 h 3269852"/>
              <a:gd name="connsiteX6" fmla="*/ 161925 w 1752600"/>
              <a:gd name="connsiteY6" fmla="*/ 2479277 h 3269852"/>
              <a:gd name="connsiteX7" fmla="*/ 38100 w 1752600"/>
              <a:gd name="connsiteY7" fmla="*/ 2726927 h 3269852"/>
              <a:gd name="connsiteX8" fmla="*/ 0 w 1752600"/>
              <a:gd name="connsiteY8" fmla="*/ 2917427 h 3269852"/>
              <a:gd name="connsiteX9" fmla="*/ 28575 w 1752600"/>
              <a:gd name="connsiteY9" fmla="*/ 3022202 h 3269852"/>
              <a:gd name="connsiteX10" fmla="*/ 171450 w 1752600"/>
              <a:gd name="connsiteY10" fmla="*/ 3050777 h 3269852"/>
              <a:gd name="connsiteX11" fmla="*/ 295275 w 1752600"/>
              <a:gd name="connsiteY11" fmla="*/ 3022202 h 3269852"/>
              <a:gd name="connsiteX12" fmla="*/ 421481 w 1752600"/>
              <a:gd name="connsiteY12" fmla="*/ 3024583 h 3269852"/>
              <a:gd name="connsiteX13" fmla="*/ 535781 w 1752600"/>
              <a:gd name="connsiteY13" fmla="*/ 3017439 h 3269852"/>
              <a:gd name="connsiteX14" fmla="*/ 700087 w 1752600"/>
              <a:gd name="connsiteY14" fmla="*/ 3010296 h 3269852"/>
              <a:gd name="connsiteX15" fmla="*/ 857250 w 1752600"/>
              <a:gd name="connsiteY15" fmla="*/ 3050777 h 3269852"/>
              <a:gd name="connsiteX16" fmla="*/ 1047750 w 1752600"/>
              <a:gd name="connsiteY16" fmla="*/ 3146027 h 3269852"/>
              <a:gd name="connsiteX17" fmla="*/ 1162050 w 1752600"/>
              <a:gd name="connsiteY17" fmla="*/ 3250802 h 3269852"/>
              <a:gd name="connsiteX18" fmla="*/ 1362075 w 1752600"/>
              <a:gd name="connsiteY18" fmla="*/ 3269852 h 3269852"/>
              <a:gd name="connsiteX19" fmla="*/ 1619250 w 1752600"/>
              <a:gd name="connsiteY19" fmla="*/ 3212702 h 3269852"/>
              <a:gd name="connsiteX20" fmla="*/ 1676400 w 1752600"/>
              <a:gd name="connsiteY20" fmla="*/ 3079352 h 3269852"/>
              <a:gd name="connsiteX21" fmla="*/ 1676400 w 1752600"/>
              <a:gd name="connsiteY21" fmla="*/ 2993627 h 3269852"/>
              <a:gd name="connsiteX22" fmla="*/ 1676400 w 1752600"/>
              <a:gd name="connsiteY22" fmla="*/ 2831702 h 3269852"/>
              <a:gd name="connsiteX23" fmla="*/ 1714500 w 1752600"/>
              <a:gd name="connsiteY23" fmla="*/ 2679302 h 3269852"/>
              <a:gd name="connsiteX24" fmla="*/ 1752600 w 1752600"/>
              <a:gd name="connsiteY24" fmla="*/ 2536427 h 3269852"/>
              <a:gd name="connsiteX25" fmla="*/ 1657350 w 1752600"/>
              <a:gd name="connsiteY25" fmla="*/ 2336402 h 3269852"/>
              <a:gd name="connsiteX26" fmla="*/ 1533525 w 1752600"/>
              <a:gd name="connsiteY26" fmla="*/ 2117327 h 3269852"/>
              <a:gd name="connsiteX27" fmla="*/ 1476375 w 1752600"/>
              <a:gd name="connsiteY27" fmla="*/ 1926827 h 3269852"/>
              <a:gd name="connsiteX28" fmla="*/ 1438275 w 1752600"/>
              <a:gd name="connsiteY28" fmla="*/ 1774427 h 3269852"/>
              <a:gd name="connsiteX29" fmla="*/ 1621632 w 1752600"/>
              <a:gd name="connsiteY29" fmla="*/ 1741090 h 3269852"/>
              <a:gd name="connsiteX30" fmla="*/ 1595438 w 1752600"/>
              <a:gd name="connsiteY30" fmla="*/ 1567259 h 3269852"/>
              <a:gd name="connsiteX31" fmla="*/ 1585912 w 1752600"/>
              <a:gd name="connsiteY31" fmla="*/ 1386283 h 3269852"/>
              <a:gd name="connsiteX32" fmla="*/ 1576388 w 1752600"/>
              <a:gd name="connsiteY32" fmla="*/ 1200546 h 3269852"/>
              <a:gd name="connsiteX33" fmla="*/ 1562100 w 1752600"/>
              <a:gd name="connsiteY33" fmla="*/ 843358 h 3269852"/>
              <a:gd name="connsiteX34" fmla="*/ 1545431 w 1752600"/>
              <a:gd name="connsiteY34" fmla="*/ 550464 h 3269852"/>
              <a:gd name="connsiteX35" fmla="*/ 1519237 w 1752600"/>
              <a:gd name="connsiteY35" fmla="*/ 90884 h 3269852"/>
              <a:gd name="connsiteX36" fmla="*/ 1128713 w 1752600"/>
              <a:gd name="connsiteY36" fmla="*/ 50402 h 3269852"/>
              <a:gd name="connsiteX37" fmla="*/ 695325 w 1752600"/>
              <a:gd name="connsiteY37" fmla="*/ 2777 h 3269852"/>
              <a:gd name="connsiteX0" fmla="*/ 695325 w 1752600"/>
              <a:gd name="connsiteY0" fmla="*/ 2777 h 3269852"/>
              <a:gd name="connsiteX1" fmla="*/ 695325 w 1752600"/>
              <a:gd name="connsiteY1" fmla="*/ 317102 h 3269852"/>
              <a:gd name="connsiteX2" fmla="*/ 676275 w 1752600"/>
              <a:gd name="connsiteY2" fmla="*/ 898127 h 3269852"/>
              <a:gd name="connsiteX3" fmla="*/ 628650 w 1752600"/>
              <a:gd name="connsiteY3" fmla="*/ 1374377 h 3269852"/>
              <a:gd name="connsiteX4" fmla="*/ 542925 w 1752600"/>
              <a:gd name="connsiteY4" fmla="*/ 1660127 h 3269852"/>
              <a:gd name="connsiteX5" fmla="*/ 400050 w 1752600"/>
              <a:gd name="connsiteY5" fmla="*/ 2069702 h 3269852"/>
              <a:gd name="connsiteX6" fmla="*/ 161925 w 1752600"/>
              <a:gd name="connsiteY6" fmla="*/ 2479277 h 3269852"/>
              <a:gd name="connsiteX7" fmla="*/ 38100 w 1752600"/>
              <a:gd name="connsiteY7" fmla="*/ 2726927 h 3269852"/>
              <a:gd name="connsiteX8" fmla="*/ 0 w 1752600"/>
              <a:gd name="connsiteY8" fmla="*/ 2917427 h 3269852"/>
              <a:gd name="connsiteX9" fmla="*/ 28575 w 1752600"/>
              <a:gd name="connsiteY9" fmla="*/ 3022202 h 3269852"/>
              <a:gd name="connsiteX10" fmla="*/ 171450 w 1752600"/>
              <a:gd name="connsiteY10" fmla="*/ 3050777 h 3269852"/>
              <a:gd name="connsiteX11" fmla="*/ 295275 w 1752600"/>
              <a:gd name="connsiteY11" fmla="*/ 3022202 h 3269852"/>
              <a:gd name="connsiteX12" fmla="*/ 421481 w 1752600"/>
              <a:gd name="connsiteY12" fmla="*/ 3024583 h 3269852"/>
              <a:gd name="connsiteX13" fmla="*/ 535781 w 1752600"/>
              <a:gd name="connsiteY13" fmla="*/ 3017439 h 3269852"/>
              <a:gd name="connsiteX14" fmla="*/ 700087 w 1752600"/>
              <a:gd name="connsiteY14" fmla="*/ 3010296 h 3269852"/>
              <a:gd name="connsiteX15" fmla="*/ 857250 w 1752600"/>
              <a:gd name="connsiteY15" fmla="*/ 3050777 h 3269852"/>
              <a:gd name="connsiteX16" fmla="*/ 1047750 w 1752600"/>
              <a:gd name="connsiteY16" fmla="*/ 3146027 h 3269852"/>
              <a:gd name="connsiteX17" fmla="*/ 1162050 w 1752600"/>
              <a:gd name="connsiteY17" fmla="*/ 3250802 h 3269852"/>
              <a:gd name="connsiteX18" fmla="*/ 1362075 w 1752600"/>
              <a:gd name="connsiteY18" fmla="*/ 3269852 h 3269852"/>
              <a:gd name="connsiteX19" fmla="*/ 1619250 w 1752600"/>
              <a:gd name="connsiteY19" fmla="*/ 3212702 h 3269852"/>
              <a:gd name="connsiteX20" fmla="*/ 1676400 w 1752600"/>
              <a:gd name="connsiteY20" fmla="*/ 3079352 h 3269852"/>
              <a:gd name="connsiteX21" fmla="*/ 1676400 w 1752600"/>
              <a:gd name="connsiteY21" fmla="*/ 2993627 h 3269852"/>
              <a:gd name="connsiteX22" fmla="*/ 1676400 w 1752600"/>
              <a:gd name="connsiteY22" fmla="*/ 2831702 h 3269852"/>
              <a:gd name="connsiteX23" fmla="*/ 1714500 w 1752600"/>
              <a:gd name="connsiteY23" fmla="*/ 2679302 h 3269852"/>
              <a:gd name="connsiteX24" fmla="*/ 1752600 w 1752600"/>
              <a:gd name="connsiteY24" fmla="*/ 2536427 h 3269852"/>
              <a:gd name="connsiteX25" fmla="*/ 1657350 w 1752600"/>
              <a:gd name="connsiteY25" fmla="*/ 2336402 h 3269852"/>
              <a:gd name="connsiteX26" fmla="*/ 1533525 w 1752600"/>
              <a:gd name="connsiteY26" fmla="*/ 2117327 h 3269852"/>
              <a:gd name="connsiteX27" fmla="*/ 1476375 w 1752600"/>
              <a:gd name="connsiteY27" fmla="*/ 1926827 h 3269852"/>
              <a:gd name="connsiteX28" fmla="*/ 1438275 w 1752600"/>
              <a:gd name="connsiteY28" fmla="*/ 1774427 h 3269852"/>
              <a:gd name="connsiteX29" fmla="*/ 1621632 w 1752600"/>
              <a:gd name="connsiteY29" fmla="*/ 1741090 h 3269852"/>
              <a:gd name="connsiteX30" fmla="*/ 1595438 w 1752600"/>
              <a:gd name="connsiteY30" fmla="*/ 1567259 h 3269852"/>
              <a:gd name="connsiteX31" fmla="*/ 1585912 w 1752600"/>
              <a:gd name="connsiteY31" fmla="*/ 1386283 h 3269852"/>
              <a:gd name="connsiteX32" fmla="*/ 1576388 w 1752600"/>
              <a:gd name="connsiteY32" fmla="*/ 1200546 h 3269852"/>
              <a:gd name="connsiteX33" fmla="*/ 1562100 w 1752600"/>
              <a:gd name="connsiteY33" fmla="*/ 843358 h 3269852"/>
              <a:gd name="connsiteX34" fmla="*/ 1545431 w 1752600"/>
              <a:gd name="connsiteY34" fmla="*/ 550464 h 3269852"/>
              <a:gd name="connsiteX35" fmla="*/ 1519237 w 1752600"/>
              <a:gd name="connsiteY35" fmla="*/ 90884 h 3269852"/>
              <a:gd name="connsiteX36" fmla="*/ 1128713 w 1752600"/>
              <a:gd name="connsiteY36" fmla="*/ 50402 h 3269852"/>
              <a:gd name="connsiteX37" fmla="*/ 695325 w 1752600"/>
              <a:gd name="connsiteY37" fmla="*/ 2777 h 3269852"/>
              <a:gd name="connsiteX0" fmla="*/ 695325 w 1752600"/>
              <a:gd name="connsiteY0" fmla="*/ 2777 h 3269852"/>
              <a:gd name="connsiteX1" fmla="*/ 695325 w 1752600"/>
              <a:gd name="connsiteY1" fmla="*/ 317102 h 3269852"/>
              <a:gd name="connsiteX2" fmla="*/ 676275 w 1752600"/>
              <a:gd name="connsiteY2" fmla="*/ 898127 h 3269852"/>
              <a:gd name="connsiteX3" fmla="*/ 628650 w 1752600"/>
              <a:gd name="connsiteY3" fmla="*/ 1374377 h 3269852"/>
              <a:gd name="connsiteX4" fmla="*/ 542925 w 1752600"/>
              <a:gd name="connsiteY4" fmla="*/ 1660127 h 3269852"/>
              <a:gd name="connsiteX5" fmla="*/ 400050 w 1752600"/>
              <a:gd name="connsiteY5" fmla="*/ 2069702 h 3269852"/>
              <a:gd name="connsiteX6" fmla="*/ 161925 w 1752600"/>
              <a:gd name="connsiteY6" fmla="*/ 2479277 h 3269852"/>
              <a:gd name="connsiteX7" fmla="*/ 38100 w 1752600"/>
              <a:gd name="connsiteY7" fmla="*/ 2726927 h 3269852"/>
              <a:gd name="connsiteX8" fmla="*/ 0 w 1752600"/>
              <a:gd name="connsiteY8" fmla="*/ 2917427 h 3269852"/>
              <a:gd name="connsiteX9" fmla="*/ 28575 w 1752600"/>
              <a:gd name="connsiteY9" fmla="*/ 3022202 h 3269852"/>
              <a:gd name="connsiteX10" fmla="*/ 171450 w 1752600"/>
              <a:gd name="connsiteY10" fmla="*/ 3050777 h 3269852"/>
              <a:gd name="connsiteX11" fmla="*/ 295275 w 1752600"/>
              <a:gd name="connsiteY11" fmla="*/ 3022202 h 3269852"/>
              <a:gd name="connsiteX12" fmla="*/ 421481 w 1752600"/>
              <a:gd name="connsiteY12" fmla="*/ 3024583 h 3269852"/>
              <a:gd name="connsiteX13" fmla="*/ 535781 w 1752600"/>
              <a:gd name="connsiteY13" fmla="*/ 3017439 h 3269852"/>
              <a:gd name="connsiteX14" fmla="*/ 700087 w 1752600"/>
              <a:gd name="connsiteY14" fmla="*/ 3010296 h 3269852"/>
              <a:gd name="connsiteX15" fmla="*/ 857250 w 1752600"/>
              <a:gd name="connsiteY15" fmla="*/ 3050777 h 3269852"/>
              <a:gd name="connsiteX16" fmla="*/ 1047750 w 1752600"/>
              <a:gd name="connsiteY16" fmla="*/ 3146027 h 3269852"/>
              <a:gd name="connsiteX17" fmla="*/ 1162050 w 1752600"/>
              <a:gd name="connsiteY17" fmla="*/ 3250802 h 3269852"/>
              <a:gd name="connsiteX18" fmla="*/ 1362075 w 1752600"/>
              <a:gd name="connsiteY18" fmla="*/ 3269852 h 3269852"/>
              <a:gd name="connsiteX19" fmla="*/ 1619250 w 1752600"/>
              <a:gd name="connsiteY19" fmla="*/ 3212702 h 3269852"/>
              <a:gd name="connsiteX20" fmla="*/ 1676400 w 1752600"/>
              <a:gd name="connsiteY20" fmla="*/ 3079352 h 3269852"/>
              <a:gd name="connsiteX21" fmla="*/ 1676400 w 1752600"/>
              <a:gd name="connsiteY21" fmla="*/ 2993627 h 3269852"/>
              <a:gd name="connsiteX22" fmla="*/ 1676400 w 1752600"/>
              <a:gd name="connsiteY22" fmla="*/ 2831702 h 3269852"/>
              <a:gd name="connsiteX23" fmla="*/ 1714500 w 1752600"/>
              <a:gd name="connsiteY23" fmla="*/ 2679302 h 3269852"/>
              <a:gd name="connsiteX24" fmla="*/ 1752600 w 1752600"/>
              <a:gd name="connsiteY24" fmla="*/ 2536427 h 3269852"/>
              <a:gd name="connsiteX25" fmla="*/ 1657350 w 1752600"/>
              <a:gd name="connsiteY25" fmla="*/ 2336402 h 3269852"/>
              <a:gd name="connsiteX26" fmla="*/ 1533525 w 1752600"/>
              <a:gd name="connsiteY26" fmla="*/ 2117327 h 3269852"/>
              <a:gd name="connsiteX27" fmla="*/ 1476375 w 1752600"/>
              <a:gd name="connsiteY27" fmla="*/ 1926827 h 3269852"/>
              <a:gd name="connsiteX28" fmla="*/ 1631157 w 1752600"/>
              <a:gd name="connsiteY28" fmla="*/ 1888727 h 3269852"/>
              <a:gd name="connsiteX29" fmla="*/ 1621632 w 1752600"/>
              <a:gd name="connsiteY29" fmla="*/ 1741090 h 3269852"/>
              <a:gd name="connsiteX30" fmla="*/ 1595438 w 1752600"/>
              <a:gd name="connsiteY30" fmla="*/ 1567259 h 3269852"/>
              <a:gd name="connsiteX31" fmla="*/ 1585912 w 1752600"/>
              <a:gd name="connsiteY31" fmla="*/ 1386283 h 3269852"/>
              <a:gd name="connsiteX32" fmla="*/ 1576388 w 1752600"/>
              <a:gd name="connsiteY32" fmla="*/ 1200546 h 3269852"/>
              <a:gd name="connsiteX33" fmla="*/ 1562100 w 1752600"/>
              <a:gd name="connsiteY33" fmla="*/ 843358 h 3269852"/>
              <a:gd name="connsiteX34" fmla="*/ 1545431 w 1752600"/>
              <a:gd name="connsiteY34" fmla="*/ 550464 h 3269852"/>
              <a:gd name="connsiteX35" fmla="*/ 1519237 w 1752600"/>
              <a:gd name="connsiteY35" fmla="*/ 90884 h 3269852"/>
              <a:gd name="connsiteX36" fmla="*/ 1128713 w 1752600"/>
              <a:gd name="connsiteY36" fmla="*/ 50402 h 3269852"/>
              <a:gd name="connsiteX37" fmla="*/ 695325 w 1752600"/>
              <a:gd name="connsiteY37" fmla="*/ 2777 h 3269852"/>
              <a:gd name="connsiteX0" fmla="*/ 695325 w 1752600"/>
              <a:gd name="connsiteY0" fmla="*/ 2777 h 3269852"/>
              <a:gd name="connsiteX1" fmla="*/ 695325 w 1752600"/>
              <a:gd name="connsiteY1" fmla="*/ 317102 h 3269852"/>
              <a:gd name="connsiteX2" fmla="*/ 676275 w 1752600"/>
              <a:gd name="connsiteY2" fmla="*/ 898127 h 3269852"/>
              <a:gd name="connsiteX3" fmla="*/ 628650 w 1752600"/>
              <a:gd name="connsiteY3" fmla="*/ 1374377 h 3269852"/>
              <a:gd name="connsiteX4" fmla="*/ 542925 w 1752600"/>
              <a:gd name="connsiteY4" fmla="*/ 1660127 h 3269852"/>
              <a:gd name="connsiteX5" fmla="*/ 400050 w 1752600"/>
              <a:gd name="connsiteY5" fmla="*/ 2069702 h 3269852"/>
              <a:gd name="connsiteX6" fmla="*/ 161925 w 1752600"/>
              <a:gd name="connsiteY6" fmla="*/ 2479277 h 3269852"/>
              <a:gd name="connsiteX7" fmla="*/ 38100 w 1752600"/>
              <a:gd name="connsiteY7" fmla="*/ 2726927 h 3269852"/>
              <a:gd name="connsiteX8" fmla="*/ 0 w 1752600"/>
              <a:gd name="connsiteY8" fmla="*/ 2917427 h 3269852"/>
              <a:gd name="connsiteX9" fmla="*/ 28575 w 1752600"/>
              <a:gd name="connsiteY9" fmla="*/ 3022202 h 3269852"/>
              <a:gd name="connsiteX10" fmla="*/ 171450 w 1752600"/>
              <a:gd name="connsiteY10" fmla="*/ 3050777 h 3269852"/>
              <a:gd name="connsiteX11" fmla="*/ 295275 w 1752600"/>
              <a:gd name="connsiteY11" fmla="*/ 3022202 h 3269852"/>
              <a:gd name="connsiteX12" fmla="*/ 421481 w 1752600"/>
              <a:gd name="connsiteY12" fmla="*/ 3024583 h 3269852"/>
              <a:gd name="connsiteX13" fmla="*/ 535781 w 1752600"/>
              <a:gd name="connsiteY13" fmla="*/ 3017439 h 3269852"/>
              <a:gd name="connsiteX14" fmla="*/ 700087 w 1752600"/>
              <a:gd name="connsiteY14" fmla="*/ 3010296 h 3269852"/>
              <a:gd name="connsiteX15" fmla="*/ 857250 w 1752600"/>
              <a:gd name="connsiteY15" fmla="*/ 3050777 h 3269852"/>
              <a:gd name="connsiteX16" fmla="*/ 1047750 w 1752600"/>
              <a:gd name="connsiteY16" fmla="*/ 3146027 h 3269852"/>
              <a:gd name="connsiteX17" fmla="*/ 1162050 w 1752600"/>
              <a:gd name="connsiteY17" fmla="*/ 3250802 h 3269852"/>
              <a:gd name="connsiteX18" fmla="*/ 1362075 w 1752600"/>
              <a:gd name="connsiteY18" fmla="*/ 3269852 h 3269852"/>
              <a:gd name="connsiteX19" fmla="*/ 1619250 w 1752600"/>
              <a:gd name="connsiteY19" fmla="*/ 3212702 h 3269852"/>
              <a:gd name="connsiteX20" fmla="*/ 1676400 w 1752600"/>
              <a:gd name="connsiteY20" fmla="*/ 3079352 h 3269852"/>
              <a:gd name="connsiteX21" fmla="*/ 1676400 w 1752600"/>
              <a:gd name="connsiteY21" fmla="*/ 2993627 h 3269852"/>
              <a:gd name="connsiteX22" fmla="*/ 1676400 w 1752600"/>
              <a:gd name="connsiteY22" fmla="*/ 2831702 h 3269852"/>
              <a:gd name="connsiteX23" fmla="*/ 1714500 w 1752600"/>
              <a:gd name="connsiteY23" fmla="*/ 2679302 h 3269852"/>
              <a:gd name="connsiteX24" fmla="*/ 1752600 w 1752600"/>
              <a:gd name="connsiteY24" fmla="*/ 2536427 h 3269852"/>
              <a:gd name="connsiteX25" fmla="*/ 1657350 w 1752600"/>
              <a:gd name="connsiteY25" fmla="*/ 2336402 h 3269852"/>
              <a:gd name="connsiteX26" fmla="*/ 1533525 w 1752600"/>
              <a:gd name="connsiteY26" fmla="*/ 2117327 h 3269852"/>
              <a:gd name="connsiteX27" fmla="*/ 1645444 w 1752600"/>
              <a:gd name="connsiteY27" fmla="*/ 2055414 h 3269852"/>
              <a:gd name="connsiteX28" fmla="*/ 1631157 w 1752600"/>
              <a:gd name="connsiteY28" fmla="*/ 1888727 h 3269852"/>
              <a:gd name="connsiteX29" fmla="*/ 1621632 w 1752600"/>
              <a:gd name="connsiteY29" fmla="*/ 1741090 h 3269852"/>
              <a:gd name="connsiteX30" fmla="*/ 1595438 w 1752600"/>
              <a:gd name="connsiteY30" fmla="*/ 1567259 h 3269852"/>
              <a:gd name="connsiteX31" fmla="*/ 1585912 w 1752600"/>
              <a:gd name="connsiteY31" fmla="*/ 1386283 h 3269852"/>
              <a:gd name="connsiteX32" fmla="*/ 1576388 w 1752600"/>
              <a:gd name="connsiteY32" fmla="*/ 1200546 h 3269852"/>
              <a:gd name="connsiteX33" fmla="*/ 1562100 w 1752600"/>
              <a:gd name="connsiteY33" fmla="*/ 843358 h 3269852"/>
              <a:gd name="connsiteX34" fmla="*/ 1545431 w 1752600"/>
              <a:gd name="connsiteY34" fmla="*/ 550464 h 3269852"/>
              <a:gd name="connsiteX35" fmla="*/ 1519237 w 1752600"/>
              <a:gd name="connsiteY35" fmla="*/ 90884 h 3269852"/>
              <a:gd name="connsiteX36" fmla="*/ 1128713 w 1752600"/>
              <a:gd name="connsiteY36" fmla="*/ 50402 h 3269852"/>
              <a:gd name="connsiteX37" fmla="*/ 695325 w 1752600"/>
              <a:gd name="connsiteY37" fmla="*/ 2777 h 3269852"/>
              <a:gd name="connsiteX0" fmla="*/ 695325 w 1752600"/>
              <a:gd name="connsiteY0" fmla="*/ 2777 h 3269852"/>
              <a:gd name="connsiteX1" fmla="*/ 695325 w 1752600"/>
              <a:gd name="connsiteY1" fmla="*/ 317102 h 3269852"/>
              <a:gd name="connsiteX2" fmla="*/ 676275 w 1752600"/>
              <a:gd name="connsiteY2" fmla="*/ 898127 h 3269852"/>
              <a:gd name="connsiteX3" fmla="*/ 628650 w 1752600"/>
              <a:gd name="connsiteY3" fmla="*/ 1374377 h 3269852"/>
              <a:gd name="connsiteX4" fmla="*/ 542925 w 1752600"/>
              <a:gd name="connsiteY4" fmla="*/ 1660127 h 3269852"/>
              <a:gd name="connsiteX5" fmla="*/ 400050 w 1752600"/>
              <a:gd name="connsiteY5" fmla="*/ 2069702 h 3269852"/>
              <a:gd name="connsiteX6" fmla="*/ 161925 w 1752600"/>
              <a:gd name="connsiteY6" fmla="*/ 2479277 h 3269852"/>
              <a:gd name="connsiteX7" fmla="*/ 38100 w 1752600"/>
              <a:gd name="connsiteY7" fmla="*/ 2726927 h 3269852"/>
              <a:gd name="connsiteX8" fmla="*/ 0 w 1752600"/>
              <a:gd name="connsiteY8" fmla="*/ 2917427 h 3269852"/>
              <a:gd name="connsiteX9" fmla="*/ 28575 w 1752600"/>
              <a:gd name="connsiteY9" fmla="*/ 3022202 h 3269852"/>
              <a:gd name="connsiteX10" fmla="*/ 171450 w 1752600"/>
              <a:gd name="connsiteY10" fmla="*/ 3050777 h 3269852"/>
              <a:gd name="connsiteX11" fmla="*/ 295275 w 1752600"/>
              <a:gd name="connsiteY11" fmla="*/ 3022202 h 3269852"/>
              <a:gd name="connsiteX12" fmla="*/ 421481 w 1752600"/>
              <a:gd name="connsiteY12" fmla="*/ 3024583 h 3269852"/>
              <a:gd name="connsiteX13" fmla="*/ 535781 w 1752600"/>
              <a:gd name="connsiteY13" fmla="*/ 3017439 h 3269852"/>
              <a:gd name="connsiteX14" fmla="*/ 700087 w 1752600"/>
              <a:gd name="connsiteY14" fmla="*/ 3010296 h 3269852"/>
              <a:gd name="connsiteX15" fmla="*/ 857250 w 1752600"/>
              <a:gd name="connsiteY15" fmla="*/ 3050777 h 3269852"/>
              <a:gd name="connsiteX16" fmla="*/ 1047750 w 1752600"/>
              <a:gd name="connsiteY16" fmla="*/ 3146027 h 3269852"/>
              <a:gd name="connsiteX17" fmla="*/ 1162050 w 1752600"/>
              <a:gd name="connsiteY17" fmla="*/ 3250802 h 3269852"/>
              <a:gd name="connsiteX18" fmla="*/ 1362075 w 1752600"/>
              <a:gd name="connsiteY18" fmla="*/ 3269852 h 3269852"/>
              <a:gd name="connsiteX19" fmla="*/ 1619250 w 1752600"/>
              <a:gd name="connsiteY19" fmla="*/ 3212702 h 3269852"/>
              <a:gd name="connsiteX20" fmla="*/ 1676400 w 1752600"/>
              <a:gd name="connsiteY20" fmla="*/ 3079352 h 3269852"/>
              <a:gd name="connsiteX21" fmla="*/ 1676400 w 1752600"/>
              <a:gd name="connsiteY21" fmla="*/ 2993627 h 3269852"/>
              <a:gd name="connsiteX22" fmla="*/ 1676400 w 1752600"/>
              <a:gd name="connsiteY22" fmla="*/ 2831702 h 3269852"/>
              <a:gd name="connsiteX23" fmla="*/ 1714500 w 1752600"/>
              <a:gd name="connsiteY23" fmla="*/ 2679302 h 3269852"/>
              <a:gd name="connsiteX24" fmla="*/ 1752600 w 1752600"/>
              <a:gd name="connsiteY24" fmla="*/ 2536427 h 3269852"/>
              <a:gd name="connsiteX25" fmla="*/ 1657350 w 1752600"/>
              <a:gd name="connsiteY25" fmla="*/ 2336402 h 3269852"/>
              <a:gd name="connsiteX26" fmla="*/ 1685925 w 1752600"/>
              <a:gd name="connsiteY26" fmla="*/ 2181621 h 3269852"/>
              <a:gd name="connsiteX27" fmla="*/ 1645444 w 1752600"/>
              <a:gd name="connsiteY27" fmla="*/ 2055414 h 3269852"/>
              <a:gd name="connsiteX28" fmla="*/ 1631157 w 1752600"/>
              <a:gd name="connsiteY28" fmla="*/ 1888727 h 3269852"/>
              <a:gd name="connsiteX29" fmla="*/ 1621632 w 1752600"/>
              <a:gd name="connsiteY29" fmla="*/ 1741090 h 3269852"/>
              <a:gd name="connsiteX30" fmla="*/ 1595438 w 1752600"/>
              <a:gd name="connsiteY30" fmla="*/ 1567259 h 3269852"/>
              <a:gd name="connsiteX31" fmla="*/ 1585912 w 1752600"/>
              <a:gd name="connsiteY31" fmla="*/ 1386283 h 3269852"/>
              <a:gd name="connsiteX32" fmla="*/ 1576388 w 1752600"/>
              <a:gd name="connsiteY32" fmla="*/ 1200546 h 3269852"/>
              <a:gd name="connsiteX33" fmla="*/ 1562100 w 1752600"/>
              <a:gd name="connsiteY33" fmla="*/ 843358 h 3269852"/>
              <a:gd name="connsiteX34" fmla="*/ 1545431 w 1752600"/>
              <a:gd name="connsiteY34" fmla="*/ 550464 h 3269852"/>
              <a:gd name="connsiteX35" fmla="*/ 1519237 w 1752600"/>
              <a:gd name="connsiteY35" fmla="*/ 90884 h 3269852"/>
              <a:gd name="connsiteX36" fmla="*/ 1128713 w 1752600"/>
              <a:gd name="connsiteY36" fmla="*/ 50402 h 3269852"/>
              <a:gd name="connsiteX37" fmla="*/ 695325 w 1752600"/>
              <a:gd name="connsiteY37" fmla="*/ 2777 h 3269852"/>
              <a:gd name="connsiteX0" fmla="*/ 695325 w 1752600"/>
              <a:gd name="connsiteY0" fmla="*/ 2777 h 3269852"/>
              <a:gd name="connsiteX1" fmla="*/ 695325 w 1752600"/>
              <a:gd name="connsiteY1" fmla="*/ 317102 h 3269852"/>
              <a:gd name="connsiteX2" fmla="*/ 676275 w 1752600"/>
              <a:gd name="connsiteY2" fmla="*/ 898127 h 3269852"/>
              <a:gd name="connsiteX3" fmla="*/ 628650 w 1752600"/>
              <a:gd name="connsiteY3" fmla="*/ 1374377 h 3269852"/>
              <a:gd name="connsiteX4" fmla="*/ 542925 w 1752600"/>
              <a:gd name="connsiteY4" fmla="*/ 1660127 h 3269852"/>
              <a:gd name="connsiteX5" fmla="*/ 400050 w 1752600"/>
              <a:gd name="connsiteY5" fmla="*/ 2069702 h 3269852"/>
              <a:gd name="connsiteX6" fmla="*/ 161925 w 1752600"/>
              <a:gd name="connsiteY6" fmla="*/ 2479277 h 3269852"/>
              <a:gd name="connsiteX7" fmla="*/ 38100 w 1752600"/>
              <a:gd name="connsiteY7" fmla="*/ 2726927 h 3269852"/>
              <a:gd name="connsiteX8" fmla="*/ 0 w 1752600"/>
              <a:gd name="connsiteY8" fmla="*/ 2917427 h 3269852"/>
              <a:gd name="connsiteX9" fmla="*/ 28575 w 1752600"/>
              <a:gd name="connsiteY9" fmla="*/ 3022202 h 3269852"/>
              <a:gd name="connsiteX10" fmla="*/ 171450 w 1752600"/>
              <a:gd name="connsiteY10" fmla="*/ 3050777 h 3269852"/>
              <a:gd name="connsiteX11" fmla="*/ 295275 w 1752600"/>
              <a:gd name="connsiteY11" fmla="*/ 3022202 h 3269852"/>
              <a:gd name="connsiteX12" fmla="*/ 421481 w 1752600"/>
              <a:gd name="connsiteY12" fmla="*/ 3024583 h 3269852"/>
              <a:gd name="connsiteX13" fmla="*/ 535781 w 1752600"/>
              <a:gd name="connsiteY13" fmla="*/ 3017439 h 3269852"/>
              <a:gd name="connsiteX14" fmla="*/ 700087 w 1752600"/>
              <a:gd name="connsiteY14" fmla="*/ 3010296 h 3269852"/>
              <a:gd name="connsiteX15" fmla="*/ 857250 w 1752600"/>
              <a:gd name="connsiteY15" fmla="*/ 3050777 h 3269852"/>
              <a:gd name="connsiteX16" fmla="*/ 1047750 w 1752600"/>
              <a:gd name="connsiteY16" fmla="*/ 3146027 h 3269852"/>
              <a:gd name="connsiteX17" fmla="*/ 1162050 w 1752600"/>
              <a:gd name="connsiteY17" fmla="*/ 3250802 h 3269852"/>
              <a:gd name="connsiteX18" fmla="*/ 1362075 w 1752600"/>
              <a:gd name="connsiteY18" fmla="*/ 3269852 h 3269852"/>
              <a:gd name="connsiteX19" fmla="*/ 1619250 w 1752600"/>
              <a:gd name="connsiteY19" fmla="*/ 3212702 h 3269852"/>
              <a:gd name="connsiteX20" fmla="*/ 1676400 w 1752600"/>
              <a:gd name="connsiteY20" fmla="*/ 3079352 h 3269852"/>
              <a:gd name="connsiteX21" fmla="*/ 1676400 w 1752600"/>
              <a:gd name="connsiteY21" fmla="*/ 2993627 h 3269852"/>
              <a:gd name="connsiteX22" fmla="*/ 1676400 w 1752600"/>
              <a:gd name="connsiteY22" fmla="*/ 2831702 h 3269852"/>
              <a:gd name="connsiteX23" fmla="*/ 1714500 w 1752600"/>
              <a:gd name="connsiteY23" fmla="*/ 2679302 h 3269852"/>
              <a:gd name="connsiteX24" fmla="*/ 1752600 w 1752600"/>
              <a:gd name="connsiteY24" fmla="*/ 2536427 h 3269852"/>
              <a:gd name="connsiteX25" fmla="*/ 1738312 w 1752600"/>
              <a:gd name="connsiteY25" fmla="*/ 2298302 h 3269852"/>
              <a:gd name="connsiteX26" fmla="*/ 1685925 w 1752600"/>
              <a:gd name="connsiteY26" fmla="*/ 2181621 h 3269852"/>
              <a:gd name="connsiteX27" fmla="*/ 1645444 w 1752600"/>
              <a:gd name="connsiteY27" fmla="*/ 2055414 h 3269852"/>
              <a:gd name="connsiteX28" fmla="*/ 1631157 w 1752600"/>
              <a:gd name="connsiteY28" fmla="*/ 1888727 h 3269852"/>
              <a:gd name="connsiteX29" fmla="*/ 1621632 w 1752600"/>
              <a:gd name="connsiteY29" fmla="*/ 1741090 h 3269852"/>
              <a:gd name="connsiteX30" fmla="*/ 1595438 w 1752600"/>
              <a:gd name="connsiteY30" fmla="*/ 1567259 h 3269852"/>
              <a:gd name="connsiteX31" fmla="*/ 1585912 w 1752600"/>
              <a:gd name="connsiteY31" fmla="*/ 1386283 h 3269852"/>
              <a:gd name="connsiteX32" fmla="*/ 1576388 w 1752600"/>
              <a:gd name="connsiteY32" fmla="*/ 1200546 h 3269852"/>
              <a:gd name="connsiteX33" fmla="*/ 1562100 w 1752600"/>
              <a:gd name="connsiteY33" fmla="*/ 843358 h 3269852"/>
              <a:gd name="connsiteX34" fmla="*/ 1545431 w 1752600"/>
              <a:gd name="connsiteY34" fmla="*/ 550464 h 3269852"/>
              <a:gd name="connsiteX35" fmla="*/ 1519237 w 1752600"/>
              <a:gd name="connsiteY35" fmla="*/ 90884 h 3269852"/>
              <a:gd name="connsiteX36" fmla="*/ 1128713 w 1752600"/>
              <a:gd name="connsiteY36" fmla="*/ 50402 h 3269852"/>
              <a:gd name="connsiteX37" fmla="*/ 695325 w 1752600"/>
              <a:gd name="connsiteY37" fmla="*/ 2777 h 3269852"/>
              <a:gd name="connsiteX0" fmla="*/ 695325 w 1786169"/>
              <a:gd name="connsiteY0" fmla="*/ 2777 h 3269852"/>
              <a:gd name="connsiteX1" fmla="*/ 695325 w 1786169"/>
              <a:gd name="connsiteY1" fmla="*/ 317102 h 3269852"/>
              <a:gd name="connsiteX2" fmla="*/ 676275 w 1786169"/>
              <a:gd name="connsiteY2" fmla="*/ 898127 h 3269852"/>
              <a:gd name="connsiteX3" fmla="*/ 628650 w 1786169"/>
              <a:gd name="connsiteY3" fmla="*/ 1374377 h 3269852"/>
              <a:gd name="connsiteX4" fmla="*/ 542925 w 1786169"/>
              <a:gd name="connsiteY4" fmla="*/ 1660127 h 3269852"/>
              <a:gd name="connsiteX5" fmla="*/ 400050 w 1786169"/>
              <a:gd name="connsiteY5" fmla="*/ 2069702 h 3269852"/>
              <a:gd name="connsiteX6" fmla="*/ 161925 w 1786169"/>
              <a:gd name="connsiteY6" fmla="*/ 2479277 h 3269852"/>
              <a:gd name="connsiteX7" fmla="*/ 38100 w 1786169"/>
              <a:gd name="connsiteY7" fmla="*/ 2726927 h 3269852"/>
              <a:gd name="connsiteX8" fmla="*/ 0 w 1786169"/>
              <a:gd name="connsiteY8" fmla="*/ 2917427 h 3269852"/>
              <a:gd name="connsiteX9" fmla="*/ 28575 w 1786169"/>
              <a:gd name="connsiteY9" fmla="*/ 3022202 h 3269852"/>
              <a:gd name="connsiteX10" fmla="*/ 171450 w 1786169"/>
              <a:gd name="connsiteY10" fmla="*/ 3050777 h 3269852"/>
              <a:gd name="connsiteX11" fmla="*/ 295275 w 1786169"/>
              <a:gd name="connsiteY11" fmla="*/ 3022202 h 3269852"/>
              <a:gd name="connsiteX12" fmla="*/ 421481 w 1786169"/>
              <a:gd name="connsiteY12" fmla="*/ 3024583 h 3269852"/>
              <a:gd name="connsiteX13" fmla="*/ 535781 w 1786169"/>
              <a:gd name="connsiteY13" fmla="*/ 3017439 h 3269852"/>
              <a:gd name="connsiteX14" fmla="*/ 700087 w 1786169"/>
              <a:gd name="connsiteY14" fmla="*/ 3010296 h 3269852"/>
              <a:gd name="connsiteX15" fmla="*/ 857250 w 1786169"/>
              <a:gd name="connsiteY15" fmla="*/ 3050777 h 3269852"/>
              <a:gd name="connsiteX16" fmla="*/ 1047750 w 1786169"/>
              <a:gd name="connsiteY16" fmla="*/ 3146027 h 3269852"/>
              <a:gd name="connsiteX17" fmla="*/ 1162050 w 1786169"/>
              <a:gd name="connsiteY17" fmla="*/ 3250802 h 3269852"/>
              <a:gd name="connsiteX18" fmla="*/ 1362075 w 1786169"/>
              <a:gd name="connsiteY18" fmla="*/ 3269852 h 3269852"/>
              <a:gd name="connsiteX19" fmla="*/ 1619250 w 1786169"/>
              <a:gd name="connsiteY19" fmla="*/ 3212702 h 3269852"/>
              <a:gd name="connsiteX20" fmla="*/ 1676400 w 1786169"/>
              <a:gd name="connsiteY20" fmla="*/ 3079352 h 3269852"/>
              <a:gd name="connsiteX21" fmla="*/ 1676400 w 1786169"/>
              <a:gd name="connsiteY21" fmla="*/ 2993627 h 3269852"/>
              <a:gd name="connsiteX22" fmla="*/ 1676400 w 1786169"/>
              <a:gd name="connsiteY22" fmla="*/ 2831702 h 3269852"/>
              <a:gd name="connsiteX23" fmla="*/ 1714500 w 1786169"/>
              <a:gd name="connsiteY23" fmla="*/ 2679302 h 3269852"/>
              <a:gd name="connsiteX24" fmla="*/ 1752600 w 1786169"/>
              <a:gd name="connsiteY24" fmla="*/ 2536427 h 3269852"/>
              <a:gd name="connsiteX25" fmla="*/ 1778794 w 1786169"/>
              <a:gd name="connsiteY25" fmla="*/ 2329259 h 3269852"/>
              <a:gd name="connsiteX26" fmla="*/ 1685925 w 1786169"/>
              <a:gd name="connsiteY26" fmla="*/ 2181621 h 3269852"/>
              <a:gd name="connsiteX27" fmla="*/ 1645444 w 1786169"/>
              <a:gd name="connsiteY27" fmla="*/ 2055414 h 3269852"/>
              <a:gd name="connsiteX28" fmla="*/ 1631157 w 1786169"/>
              <a:gd name="connsiteY28" fmla="*/ 1888727 h 3269852"/>
              <a:gd name="connsiteX29" fmla="*/ 1621632 w 1786169"/>
              <a:gd name="connsiteY29" fmla="*/ 1741090 h 3269852"/>
              <a:gd name="connsiteX30" fmla="*/ 1595438 w 1786169"/>
              <a:gd name="connsiteY30" fmla="*/ 1567259 h 3269852"/>
              <a:gd name="connsiteX31" fmla="*/ 1585912 w 1786169"/>
              <a:gd name="connsiteY31" fmla="*/ 1386283 h 3269852"/>
              <a:gd name="connsiteX32" fmla="*/ 1576388 w 1786169"/>
              <a:gd name="connsiteY32" fmla="*/ 1200546 h 3269852"/>
              <a:gd name="connsiteX33" fmla="*/ 1562100 w 1786169"/>
              <a:gd name="connsiteY33" fmla="*/ 843358 h 3269852"/>
              <a:gd name="connsiteX34" fmla="*/ 1545431 w 1786169"/>
              <a:gd name="connsiteY34" fmla="*/ 550464 h 3269852"/>
              <a:gd name="connsiteX35" fmla="*/ 1519237 w 1786169"/>
              <a:gd name="connsiteY35" fmla="*/ 90884 h 3269852"/>
              <a:gd name="connsiteX36" fmla="*/ 1128713 w 1786169"/>
              <a:gd name="connsiteY36" fmla="*/ 50402 h 3269852"/>
              <a:gd name="connsiteX37" fmla="*/ 695325 w 1786169"/>
              <a:gd name="connsiteY37" fmla="*/ 2777 h 3269852"/>
              <a:gd name="connsiteX0" fmla="*/ 695325 w 1945482"/>
              <a:gd name="connsiteY0" fmla="*/ 2777 h 3269852"/>
              <a:gd name="connsiteX1" fmla="*/ 695325 w 1945482"/>
              <a:gd name="connsiteY1" fmla="*/ 317102 h 3269852"/>
              <a:gd name="connsiteX2" fmla="*/ 676275 w 1945482"/>
              <a:gd name="connsiteY2" fmla="*/ 898127 h 3269852"/>
              <a:gd name="connsiteX3" fmla="*/ 628650 w 1945482"/>
              <a:gd name="connsiteY3" fmla="*/ 1374377 h 3269852"/>
              <a:gd name="connsiteX4" fmla="*/ 542925 w 1945482"/>
              <a:gd name="connsiteY4" fmla="*/ 1660127 h 3269852"/>
              <a:gd name="connsiteX5" fmla="*/ 400050 w 1945482"/>
              <a:gd name="connsiteY5" fmla="*/ 2069702 h 3269852"/>
              <a:gd name="connsiteX6" fmla="*/ 161925 w 1945482"/>
              <a:gd name="connsiteY6" fmla="*/ 2479277 h 3269852"/>
              <a:gd name="connsiteX7" fmla="*/ 38100 w 1945482"/>
              <a:gd name="connsiteY7" fmla="*/ 2726927 h 3269852"/>
              <a:gd name="connsiteX8" fmla="*/ 0 w 1945482"/>
              <a:gd name="connsiteY8" fmla="*/ 2917427 h 3269852"/>
              <a:gd name="connsiteX9" fmla="*/ 28575 w 1945482"/>
              <a:gd name="connsiteY9" fmla="*/ 3022202 h 3269852"/>
              <a:gd name="connsiteX10" fmla="*/ 171450 w 1945482"/>
              <a:gd name="connsiteY10" fmla="*/ 3050777 h 3269852"/>
              <a:gd name="connsiteX11" fmla="*/ 295275 w 1945482"/>
              <a:gd name="connsiteY11" fmla="*/ 3022202 h 3269852"/>
              <a:gd name="connsiteX12" fmla="*/ 421481 w 1945482"/>
              <a:gd name="connsiteY12" fmla="*/ 3024583 h 3269852"/>
              <a:gd name="connsiteX13" fmla="*/ 535781 w 1945482"/>
              <a:gd name="connsiteY13" fmla="*/ 3017439 h 3269852"/>
              <a:gd name="connsiteX14" fmla="*/ 700087 w 1945482"/>
              <a:gd name="connsiteY14" fmla="*/ 3010296 h 3269852"/>
              <a:gd name="connsiteX15" fmla="*/ 857250 w 1945482"/>
              <a:gd name="connsiteY15" fmla="*/ 3050777 h 3269852"/>
              <a:gd name="connsiteX16" fmla="*/ 1047750 w 1945482"/>
              <a:gd name="connsiteY16" fmla="*/ 3146027 h 3269852"/>
              <a:gd name="connsiteX17" fmla="*/ 1162050 w 1945482"/>
              <a:gd name="connsiteY17" fmla="*/ 3250802 h 3269852"/>
              <a:gd name="connsiteX18" fmla="*/ 1362075 w 1945482"/>
              <a:gd name="connsiteY18" fmla="*/ 3269852 h 3269852"/>
              <a:gd name="connsiteX19" fmla="*/ 1619250 w 1945482"/>
              <a:gd name="connsiteY19" fmla="*/ 3212702 h 3269852"/>
              <a:gd name="connsiteX20" fmla="*/ 1676400 w 1945482"/>
              <a:gd name="connsiteY20" fmla="*/ 3079352 h 3269852"/>
              <a:gd name="connsiteX21" fmla="*/ 1676400 w 1945482"/>
              <a:gd name="connsiteY21" fmla="*/ 2993627 h 3269852"/>
              <a:gd name="connsiteX22" fmla="*/ 1676400 w 1945482"/>
              <a:gd name="connsiteY22" fmla="*/ 2831702 h 3269852"/>
              <a:gd name="connsiteX23" fmla="*/ 1714500 w 1945482"/>
              <a:gd name="connsiteY23" fmla="*/ 2679302 h 3269852"/>
              <a:gd name="connsiteX24" fmla="*/ 1945482 w 1945482"/>
              <a:gd name="connsiteY24" fmla="*/ 2541190 h 3269852"/>
              <a:gd name="connsiteX25" fmla="*/ 1778794 w 1945482"/>
              <a:gd name="connsiteY25" fmla="*/ 2329259 h 3269852"/>
              <a:gd name="connsiteX26" fmla="*/ 1685925 w 1945482"/>
              <a:gd name="connsiteY26" fmla="*/ 2181621 h 3269852"/>
              <a:gd name="connsiteX27" fmla="*/ 1645444 w 1945482"/>
              <a:gd name="connsiteY27" fmla="*/ 2055414 h 3269852"/>
              <a:gd name="connsiteX28" fmla="*/ 1631157 w 1945482"/>
              <a:gd name="connsiteY28" fmla="*/ 1888727 h 3269852"/>
              <a:gd name="connsiteX29" fmla="*/ 1621632 w 1945482"/>
              <a:gd name="connsiteY29" fmla="*/ 1741090 h 3269852"/>
              <a:gd name="connsiteX30" fmla="*/ 1595438 w 1945482"/>
              <a:gd name="connsiteY30" fmla="*/ 1567259 h 3269852"/>
              <a:gd name="connsiteX31" fmla="*/ 1585912 w 1945482"/>
              <a:gd name="connsiteY31" fmla="*/ 1386283 h 3269852"/>
              <a:gd name="connsiteX32" fmla="*/ 1576388 w 1945482"/>
              <a:gd name="connsiteY32" fmla="*/ 1200546 h 3269852"/>
              <a:gd name="connsiteX33" fmla="*/ 1562100 w 1945482"/>
              <a:gd name="connsiteY33" fmla="*/ 843358 h 3269852"/>
              <a:gd name="connsiteX34" fmla="*/ 1545431 w 1945482"/>
              <a:gd name="connsiteY34" fmla="*/ 550464 h 3269852"/>
              <a:gd name="connsiteX35" fmla="*/ 1519237 w 1945482"/>
              <a:gd name="connsiteY35" fmla="*/ 90884 h 3269852"/>
              <a:gd name="connsiteX36" fmla="*/ 1128713 w 1945482"/>
              <a:gd name="connsiteY36" fmla="*/ 50402 h 3269852"/>
              <a:gd name="connsiteX37" fmla="*/ 695325 w 1945482"/>
              <a:gd name="connsiteY37" fmla="*/ 2777 h 3269852"/>
              <a:gd name="connsiteX0" fmla="*/ 695325 w 1857375"/>
              <a:gd name="connsiteY0" fmla="*/ 2777 h 3269852"/>
              <a:gd name="connsiteX1" fmla="*/ 695325 w 1857375"/>
              <a:gd name="connsiteY1" fmla="*/ 317102 h 3269852"/>
              <a:gd name="connsiteX2" fmla="*/ 676275 w 1857375"/>
              <a:gd name="connsiteY2" fmla="*/ 898127 h 3269852"/>
              <a:gd name="connsiteX3" fmla="*/ 628650 w 1857375"/>
              <a:gd name="connsiteY3" fmla="*/ 1374377 h 3269852"/>
              <a:gd name="connsiteX4" fmla="*/ 542925 w 1857375"/>
              <a:gd name="connsiteY4" fmla="*/ 1660127 h 3269852"/>
              <a:gd name="connsiteX5" fmla="*/ 400050 w 1857375"/>
              <a:gd name="connsiteY5" fmla="*/ 2069702 h 3269852"/>
              <a:gd name="connsiteX6" fmla="*/ 161925 w 1857375"/>
              <a:gd name="connsiteY6" fmla="*/ 2479277 h 3269852"/>
              <a:gd name="connsiteX7" fmla="*/ 38100 w 1857375"/>
              <a:gd name="connsiteY7" fmla="*/ 2726927 h 3269852"/>
              <a:gd name="connsiteX8" fmla="*/ 0 w 1857375"/>
              <a:gd name="connsiteY8" fmla="*/ 2917427 h 3269852"/>
              <a:gd name="connsiteX9" fmla="*/ 28575 w 1857375"/>
              <a:gd name="connsiteY9" fmla="*/ 3022202 h 3269852"/>
              <a:gd name="connsiteX10" fmla="*/ 171450 w 1857375"/>
              <a:gd name="connsiteY10" fmla="*/ 3050777 h 3269852"/>
              <a:gd name="connsiteX11" fmla="*/ 295275 w 1857375"/>
              <a:gd name="connsiteY11" fmla="*/ 3022202 h 3269852"/>
              <a:gd name="connsiteX12" fmla="*/ 421481 w 1857375"/>
              <a:gd name="connsiteY12" fmla="*/ 3024583 h 3269852"/>
              <a:gd name="connsiteX13" fmla="*/ 535781 w 1857375"/>
              <a:gd name="connsiteY13" fmla="*/ 3017439 h 3269852"/>
              <a:gd name="connsiteX14" fmla="*/ 700087 w 1857375"/>
              <a:gd name="connsiteY14" fmla="*/ 3010296 h 3269852"/>
              <a:gd name="connsiteX15" fmla="*/ 857250 w 1857375"/>
              <a:gd name="connsiteY15" fmla="*/ 3050777 h 3269852"/>
              <a:gd name="connsiteX16" fmla="*/ 1047750 w 1857375"/>
              <a:gd name="connsiteY16" fmla="*/ 3146027 h 3269852"/>
              <a:gd name="connsiteX17" fmla="*/ 1162050 w 1857375"/>
              <a:gd name="connsiteY17" fmla="*/ 3250802 h 3269852"/>
              <a:gd name="connsiteX18" fmla="*/ 1362075 w 1857375"/>
              <a:gd name="connsiteY18" fmla="*/ 3269852 h 3269852"/>
              <a:gd name="connsiteX19" fmla="*/ 1619250 w 1857375"/>
              <a:gd name="connsiteY19" fmla="*/ 3212702 h 3269852"/>
              <a:gd name="connsiteX20" fmla="*/ 1676400 w 1857375"/>
              <a:gd name="connsiteY20" fmla="*/ 3079352 h 3269852"/>
              <a:gd name="connsiteX21" fmla="*/ 1676400 w 1857375"/>
              <a:gd name="connsiteY21" fmla="*/ 2993627 h 3269852"/>
              <a:gd name="connsiteX22" fmla="*/ 1676400 w 1857375"/>
              <a:gd name="connsiteY22" fmla="*/ 2831702 h 3269852"/>
              <a:gd name="connsiteX23" fmla="*/ 1714500 w 1857375"/>
              <a:gd name="connsiteY23" fmla="*/ 2679302 h 3269852"/>
              <a:gd name="connsiteX24" fmla="*/ 1857375 w 1857375"/>
              <a:gd name="connsiteY24" fmla="*/ 2541190 h 3269852"/>
              <a:gd name="connsiteX25" fmla="*/ 1778794 w 1857375"/>
              <a:gd name="connsiteY25" fmla="*/ 2329259 h 3269852"/>
              <a:gd name="connsiteX26" fmla="*/ 1685925 w 1857375"/>
              <a:gd name="connsiteY26" fmla="*/ 2181621 h 3269852"/>
              <a:gd name="connsiteX27" fmla="*/ 1645444 w 1857375"/>
              <a:gd name="connsiteY27" fmla="*/ 2055414 h 3269852"/>
              <a:gd name="connsiteX28" fmla="*/ 1631157 w 1857375"/>
              <a:gd name="connsiteY28" fmla="*/ 1888727 h 3269852"/>
              <a:gd name="connsiteX29" fmla="*/ 1621632 w 1857375"/>
              <a:gd name="connsiteY29" fmla="*/ 1741090 h 3269852"/>
              <a:gd name="connsiteX30" fmla="*/ 1595438 w 1857375"/>
              <a:gd name="connsiteY30" fmla="*/ 1567259 h 3269852"/>
              <a:gd name="connsiteX31" fmla="*/ 1585912 w 1857375"/>
              <a:gd name="connsiteY31" fmla="*/ 1386283 h 3269852"/>
              <a:gd name="connsiteX32" fmla="*/ 1576388 w 1857375"/>
              <a:gd name="connsiteY32" fmla="*/ 1200546 h 3269852"/>
              <a:gd name="connsiteX33" fmla="*/ 1562100 w 1857375"/>
              <a:gd name="connsiteY33" fmla="*/ 843358 h 3269852"/>
              <a:gd name="connsiteX34" fmla="*/ 1545431 w 1857375"/>
              <a:gd name="connsiteY34" fmla="*/ 550464 h 3269852"/>
              <a:gd name="connsiteX35" fmla="*/ 1519237 w 1857375"/>
              <a:gd name="connsiteY35" fmla="*/ 90884 h 3269852"/>
              <a:gd name="connsiteX36" fmla="*/ 1128713 w 1857375"/>
              <a:gd name="connsiteY36" fmla="*/ 50402 h 3269852"/>
              <a:gd name="connsiteX37" fmla="*/ 695325 w 1857375"/>
              <a:gd name="connsiteY37" fmla="*/ 2777 h 3269852"/>
              <a:gd name="connsiteX0" fmla="*/ 695325 w 1952725"/>
              <a:gd name="connsiteY0" fmla="*/ 2777 h 3269852"/>
              <a:gd name="connsiteX1" fmla="*/ 695325 w 1952725"/>
              <a:gd name="connsiteY1" fmla="*/ 317102 h 3269852"/>
              <a:gd name="connsiteX2" fmla="*/ 676275 w 1952725"/>
              <a:gd name="connsiteY2" fmla="*/ 898127 h 3269852"/>
              <a:gd name="connsiteX3" fmla="*/ 628650 w 1952725"/>
              <a:gd name="connsiteY3" fmla="*/ 1374377 h 3269852"/>
              <a:gd name="connsiteX4" fmla="*/ 542925 w 1952725"/>
              <a:gd name="connsiteY4" fmla="*/ 1660127 h 3269852"/>
              <a:gd name="connsiteX5" fmla="*/ 400050 w 1952725"/>
              <a:gd name="connsiteY5" fmla="*/ 2069702 h 3269852"/>
              <a:gd name="connsiteX6" fmla="*/ 161925 w 1952725"/>
              <a:gd name="connsiteY6" fmla="*/ 2479277 h 3269852"/>
              <a:gd name="connsiteX7" fmla="*/ 38100 w 1952725"/>
              <a:gd name="connsiteY7" fmla="*/ 2726927 h 3269852"/>
              <a:gd name="connsiteX8" fmla="*/ 0 w 1952725"/>
              <a:gd name="connsiteY8" fmla="*/ 2917427 h 3269852"/>
              <a:gd name="connsiteX9" fmla="*/ 28575 w 1952725"/>
              <a:gd name="connsiteY9" fmla="*/ 3022202 h 3269852"/>
              <a:gd name="connsiteX10" fmla="*/ 171450 w 1952725"/>
              <a:gd name="connsiteY10" fmla="*/ 3050777 h 3269852"/>
              <a:gd name="connsiteX11" fmla="*/ 295275 w 1952725"/>
              <a:gd name="connsiteY11" fmla="*/ 3022202 h 3269852"/>
              <a:gd name="connsiteX12" fmla="*/ 421481 w 1952725"/>
              <a:gd name="connsiteY12" fmla="*/ 3024583 h 3269852"/>
              <a:gd name="connsiteX13" fmla="*/ 535781 w 1952725"/>
              <a:gd name="connsiteY13" fmla="*/ 3017439 h 3269852"/>
              <a:gd name="connsiteX14" fmla="*/ 700087 w 1952725"/>
              <a:gd name="connsiteY14" fmla="*/ 3010296 h 3269852"/>
              <a:gd name="connsiteX15" fmla="*/ 857250 w 1952725"/>
              <a:gd name="connsiteY15" fmla="*/ 3050777 h 3269852"/>
              <a:gd name="connsiteX16" fmla="*/ 1047750 w 1952725"/>
              <a:gd name="connsiteY16" fmla="*/ 3146027 h 3269852"/>
              <a:gd name="connsiteX17" fmla="*/ 1162050 w 1952725"/>
              <a:gd name="connsiteY17" fmla="*/ 3250802 h 3269852"/>
              <a:gd name="connsiteX18" fmla="*/ 1362075 w 1952725"/>
              <a:gd name="connsiteY18" fmla="*/ 3269852 h 3269852"/>
              <a:gd name="connsiteX19" fmla="*/ 1619250 w 1952725"/>
              <a:gd name="connsiteY19" fmla="*/ 3212702 h 3269852"/>
              <a:gd name="connsiteX20" fmla="*/ 1676400 w 1952725"/>
              <a:gd name="connsiteY20" fmla="*/ 3079352 h 3269852"/>
              <a:gd name="connsiteX21" fmla="*/ 1676400 w 1952725"/>
              <a:gd name="connsiteY21" fmla="*/ 2993627 h 3269852"/>
              <a:gd name="connsiteX22" fmla="*/ 1676400 w 1952725"/>
              <a:gd name="connsiteY22" fmla="*/ 2831702 h 3269852"/>
              <a:gd name="connsiteX23" fmla="*/ 1950244 w 1952725"/>
              <a:gd name="connsiteY23" fmla="*/ 2826939 h 3269852"/>
              <a:gd name="connsiteX24" fmla="*/ 1857375 w 1952725"/>
              <a:gd name="connsiteY24" fmla="*/ 2541190 h 3269852"/>
              <a:gd name="connsiteX25" fmla="*/ 1778794 w 1952725"/>
              <a:gd name="connsiteY25" fmla="*/ 2329259 h 3269852"/>
              <a:gd name="connsiteX26" fmla="*/ 1685925 w 1952725"/>
              <a:gd name="connsiteY26" fmla="*/ 2181621 h 3269852"/>
              <a:gd name="connsiteX27" fmla="*/ 1645444 w 1952725"/>
              <a:gd name="connsiteY27" fmla="*/ 2055414 h 3269852"/>
              <a:gd name="connsiteX28" fmla="*/ 1631157 w 1952725"/>
              <a:gd name="connsiteY28" fmla="*/ 1888727 h 3269852"/>
              <a:gd name="connsiteX29" fmla="*/ 1621632 w 1952725"/>
              <a:gd name="connsiteY29" fmla="*/ 1741090 h 3269852"/>
              <a:gd name="connsiteX30" fmla="*/ 1595438 w 1952725"/>
              <a:gd name="connsiteY30" fmla="*/ 1567259 h 3269852"/>
              <a:gd name="connsiteX31" fmla="*/ 1585912 w 1952725"/>
              <a:gd name="connsiteY31" fmla="*/ 1386283 h 3269852"/>
              <a:gd name="connsiteX32" fmla="*/ 1576388 w 1952725"/>
              <a:gd name="connsiteY32" fmla="*/ 1200546 h 3269852"/>
              <a:gd name="connsiteX33" fmla="*/ 1562100 w 1952725"/>
              <a:gd name="connsiteY33" fmla="*/ 843358 h 3269852"/>
              <a:gd name="connsiteX34" fmla="*/ 1545431 w 1952725"/>
              <a:gd name="connsiteY34" fmla="*/ 550464 h 3269852"/>
              <a:gd name="connsiteX35" fmla="*/ 1519237 w 1952725"/>
              <a:gd name="connsiteY35" fmla="*/ 90884 h 3269852"/>
              <a:gd name="connsiteX36" fmla="*/ 1128713 w 1952725"/>
              <a:gd name="connsiteY36" fmla="*/ 50402 h 3269852"/>
              <a:gd name="connsiteX37" fmla="*/ 695325 w 1952725"/>
              <a:gd name="connsiteY37" fmla="*/ 2777 h 3269852"/>
              <a:gd name="connsiteX0" fmla="*/ 695325 w 1857375"/>
              <a:gd name="connsiteY0" fmla="*/ 2777 h 3269852"/>
              <a:gd name="connsiteX1" fmla="*/ 695325 w 1857375"/>
              <a:gd name="connsiteY1" fmla="*/ 317102 h 3269852"/>
              <a:gd name="connsiteX2" fmla="*/ 676275 w 1857375"/>
              <a:gd name="connsiteY2" fmla="*/ 898127 h 3269852"/>
              <a:gd name="connsiteX3" fmla="*/ 628650 w 1857375"/>
              <a:gd name="connsiteY3" fmla="*/ 1374377 h 3269852"/>
              <a:gd name="connsiteX4" fmla="*/ 542925 w 1857375"/>
              <a:gd name="connsiteY4" fmla="*/ 1660127 h 3269852"/>
              <a:gd name="connsiteX5" fmla="*/ 400050 w 1857375"/>
              <a:gd name="connsiteY5" fmla="*/ 2069702 h 3269852"/>
              <a:gd name="connsiteX6" fmla="*/ 161925 w 1857375"/>
              <a:gd name="connsiteY6" fmla="*/ 2479277 h 3269852"/>
              <a:gd name="connsiteX7" fmla="*/ 38100 w 1857375"/>
              <a:gd name="connsiteY7" fmla="*/ 2726927 h 3269852"/>
              <a:gd name="connsiteX8" fmla="*/ 0 w 1857375"/>
              <a:gd name="connsiteY8" fmla="*/ 2917427 h 3269852"/>
              <a:gd name="connsiteX9" fmla="*/ 28575 w 1857375"/>
              <a:gd name="connsiteY9" fmla="*/ 3022202 h 3269852"/>
              <a:gd name="connsiteX10" fmla="*/ 171450 w 1857375"/>
              <a:gd name="connsiteY10" fmla="*/ 3050777 h 3269852"/>
              <a:gd name="connsiteX11" fmla="*/ 295275 w 1857375"/>
              <a:gd name="connsiteY11" fmla="*/ 3022202 h 3269852"/>
              <a:gd name="connsiteX12" fmla="*/ 421481 w 1857375"/>
              <a:gd name="connsiteY12" fmla="*/ 3024583 h 3269852"/>
              <a:gd name="connsiteX13" fmla="*/ 535781 w 1857375"/>
              <a:gd name="connsiteY13" fmla="*/ 3017439 h 3269852"/>
              <a:gd name="connsiteX14" fmla="*/ 700087 w 1857375"/>
              <a:gd name="connsiteY14" fmla="*/ 3010296 h 3269852"/>
              <a:gd name="connsiteX15" fmla="*/ 857250 w 1857375"/>
              <a:gd name="connsiteY15" fmla="*/ 3050777 h 3269852"/>
              <a:gd name="connsiteX16" fmla="*/ 1047750 w 1857375"/>
              <a:gd name="connsiteY16" fmla="*/ 3146027 h 3269852"/>
              <a:gd name="connsiteX17" fmla="*/ 1162050 w 1857375"/>
              <a:gd name="connsiteY17" fmla="*/ 3250802 h 3269852"/>
              <a:gd name="connsiteX18" fmla="*/ 1362075 w 1857375"/>
              <a:gd name="connsiteY18" fmla="*/ 3269852 h 3269852"/>
              <a:gd name="connsiteX19" fmla="*/ 1619250 w 1857375"/>
              <a:gd name="connsiteY19" fmla="*/ 3212702 h 3269852"/>
              <a:gd name="connsiteX20" fmla="*/ 1676400 w 1857375"/>
              <a:gd name="connsiteY20" fmla="*/ 3079352 h 3269852"/>
              <a:gd name="connsiteX21" fmla="*/ 1676400 w 1857375"/>
              <a:gd name="connsiteY21" fmla="*/ 2993627 h 3269852"/>
              <a:gd name="connsiteX22" fmla="*/ 1676400 w 1857375"/>
              <a:gd name="connsiteY22" fmla="*/ 2831702 h 3269852"/>
              <a:gd name="connsiteX23" fmla="*/ 1695450 w 1857375"/>
              <a:gd name="connsiteY23" fmla="*/ 2662633 h 3269852"/>
              <a:gd name="connsiteX24" fmla="*/ 1857375 w 1857375"/>
              <a:gd name="connsiteY24" fmla="*/ 2541190 h 3269852"/>
              <a:gd name="connsiteX25" fmla="*/ 1778794 w 1857375"/>
              <a:gd name="connsiteY25" fmla="*/ 2329259 h 3269852"/>
              <a:gd name="connsiteX26" fmla="*/ 1685925 w 1857375"/>
              <a:gd name="connsiteY26" fmla="*/ 2181621 h 3269852"/>
              <a:gd name="connsiteX27" fmla="*/ 1645444 w 1857375"/>
              <a:gd name="connsiteY27" fmla="*/ 2055414 h 3269852"/>
              <a:gd name="connsiteX28" fmla="*/ 1631157 w 1857375"/>
              <a:gd name="connsiteY28" fmla="*/ 1888727 h 3269852"/>
              <a:gd name="connsiteX29" fmla="*/ 1621632 w 1857375"/>
              <a:gd name="connsiteY29" fmla="*/ 1741090 h 3269852"/>
              <a:gd name="connsiteX30" fmla="*/ 1595438 w 1857375"/>
              <a:gd name="connsiteY30" fmla="*/ 1567259 h 3269852"/>
              <a:gd name="connsiteX31" fmla="*/ 1585912 w 1857375"/>
              <a:gd name="connsiteY31" fmla="*/ 1386283 h 3269852"/>
              <a:gd name="connsiteX32" fmla="*/ 1576388 w 1857375"/>
              <a:gd name="connsiteY32" fmla="*/ 1200546 h 3269852"/>
              <a:gd name="connsiteX33" fmla="*/ 1562100 w 1857375"/>
              <a:gd name="connsiteY33" fmla="*/ 843358 h 3269852"/>
              <a:gd name="connsiteX34" fmla="*/ 1545431 w 1857375"/>
              <a:gd name="connsiteY34" fmla="*/ 550464 h 3269852"/>
              <a:gd name="connsiteX35" fmla="*/ 1519237 w 1857375"/>
              <a:gd name="connsiteY35" fmla="*/ 90884 h 3269852"/>
              <a:gd name="connsiteX36" fmla="*/ 1128713 w 1857375"/>
              <a:gd name="connsiteY36" fmla="*/ 50402 h 3269852"/>
              <a:gd name="connsiteX37" fmla="*/ 695325 w 1857375"/>
              <a:gd name="connsiteY37" fmla="*/ 2777 h 3269852"/>
              <a:gd name="connsiteX0" fmla="*/ 695325 w 1857375"/>
              <a:gd name="connsiteY0" fmla="*/ 2777 h 3269852"/>
              <a:gd name="connsiteX1" fmla="*/ 695325 w 1857375"/>
              <a:gd name="connsiteY1" fmla="*/ 317102 h 3269852"/>
              <a:gd name="connsiteX2" fmla="*/ 676275 w 1857375"/>
              <a:gd name="connsiteY2" fmla="*/ 898127 h 3269852"/>
              <a:gd name="connsiteX3" fmla="*/ 628650 w 1857375"/>
              <a:gd name="connsiteY3" fmla="*/ 1374377 h 3269852"/>
              <a:gd name="connsiteX4" fmla="*/ 542925 w 1857375"/>
              <a:gd name="connsiteY4" fmla="*/ 1660127 h 3269852"/>
              <a:gd name="connsiteX5" fmla="*/ 400050 w 1857375"/>
              <a:gd name="connsiteY5" fmla="*/ 2069702 h 3269852"/>
              <a:gd name="connsiteX6" fmla="*/ 161925 w 1857375"/>
              <a:gd name="connsiteY6" fmla="*/ 2479277 h 3269852"/>
              <a:gd name="connsiteX7" fmla="*/ 38100 w 1857375"/>
              <a:gd name="connsiteY7" fmla="*/ 2726927 h 3269852"/>
              <a:gd name="connsiteX8" fmla="*/ 0 w 1857375"/>
              <a:gd name="connsiteY8" fmla="*/ 2917427 h 3269852"/>
              <a:gd name="connsiteX9" fmla="*/ 28575 w 1857375"/>
              <a:gd name="connsiteY9" fmla="*/ 3022202 h 3269852"/>
              <a:gd name="connsiteX10" fmla="*/ 171450 w 1857375"/>
              <a:gd name="connsiteY10" fmla="*/ 3050777 h 3269852"/>
              <a:gd name="connsiteX11" fmla="*/ 295275 w 1857375"/>
              <a:gd name="connsiteY11" fmla="*/ 3022202 h 3269852"/>
              <a:gd name="connsiteX12" fmla="*/ 421481 w 1857375"/>
              <a:gd name="connsiteY12" fmla="*/ 3024583 h 3269852"/>
              <a:gd name="connsiteX13" fmla="*/ 535781 w 1857375"/>
              <a:gd name="connsiteY13" fmla="*/ 3017439 h 3269852"/>
              <a:gd name="connsiteX14" fmla="*/ 700087 w 1857375"/>
              <a:gd name="connsiteY14" fmla="*/ 3010296 h 3269852"/>
              <a:gd name="connsiteX15" fmla="*/ 857250 w 1857375"/>
              <a:gd name="connsiteY15" fmla="*/ 3050777 h 3269852"/>
              <a:gd name="connsiteX16" fmla="*/ 1047750 w 1857375"/>
              <a:gd name="connsiteY16" fmla="*/ 3146027 h 3269852"/>
              <a:gd name="connsiteX17" fmla="*/ 1162050 w 1857375"/>
              <a:gd name="connsiteY17" fmla="*/ 3250802 h 3269852"/>
              <a:gd name="connsiteX18" fmla="*/ 1362075 w 1857375"/>
              <a:gd name="connsiteY18" fmla="*/ 3269852 h 3269852"/>
              <a:gd name="connsiteX19" fmla="*/ 1619250 w 1857375"/>
              <a:gd name="connsiteY19" fmla="*/ 3212702 h 3269852"/>
              <a:gd name="connsiteX20" fmla="*/ 1676400 w 1857375"/>
              <a:gd name="connsiteY20" fmla="*/ 3079352 h 3269852"/>
              <a:gd name="connsiteX21" fmla="*/ 1676400 w 1857375"/>
              <a:gd name="connsiteY21" fmla="*/ 2993627 h 3269852"/>
              <a:gd name="connsiteX22" fmla="*/ 1650206 w 1857375"/>
              <a:gd name="connsiteY22" fmla="*/ 2853133 h 3269852"/>
              <a:gd name="connsiteX23" fmla="*/ 1695450 w 1857375"/>
              <a:gd name="connsiteY23" fmla="*/ 2662633 h 3269852"/>
              <a:gd name="connsiteX24" fmla="*/ 1857375 w 1857375"/>
              <a:gd name="connsiteY24" fmla="*/ 2541190 h 3269852"/>
              <a:gd name="connsiteX25" fmla="*/ 1778794 w 1857375"/>
              <a:gd name="connsiteY25" fmla="*/ 2329259 h 3269852"/>
              <a:gd name="connsiteX26" fmla="*/ 1685925 w 1857375"/>
              <a:gd name="connsiteY26" fmla="*/ 2181621 h 3269852"/>
              <a:gd name="connsiteX27" fmla="*/ 1645444 w 1857375"/>
              <a:gd name="connsiteY27" fmla="*/ 2055414 h 3269852"/>
              <a:gd name="connsiteX28" fmla="*/ 1631157 w 1857375"/>
              <a:gd name="connsiteY28" fmla="*/ 1888727 h 3269852"/>
              <a:gd name="connsiteX29" fmla="*/ 1621632 w 1857375"/>
              <a:gd name="connsiteY29" fmla="*/ 1741090 h 3269852"/>
              <a:gd name="connsiteX30" fmla="*/ 1595438 w 1857375"/>
              <a:gd name="connsiteY30" fmla="*/ 1567259 h 3269852"/>
              <a:gd name="connsiteX31" fmla="*/ 1585912 w 1857375"/>
              <a:gd name="connsiteY31" fmla="*/ 1386283 h 3269852"/>
              <a:gd name="connsiteX32" fmla="*/ 1576388 w 1857375"/>
              <a:gd name="connsiteY32" fmla="*/ 1200546 h 3269852"/>
              <a:gd name="connsiteX33" fmla="*/ 1562100 w 1857375"/>
              <a:gd name="connsiteY33" fmla="*/ 843358 h 3269852"/>
              <a:gd name="connsiteX34" fmla="*/ 1545431 w 1857375"/>
              <a:gd name="connsiteY34" fmla="*/ 550464 h 3269852"/>
              <a:gd name="connsiteX35" fmla="*/ 1519237 w 1857375"/>
              <a:gd name="connsiteY35" fmla="*/ 90884 h 3269852"/>
              <a:gd name="connsiteX36" fmla="*/ 1128713 w 1857375"/>
              <a:gd name="connsiteY36" fmla="*/ 50402 h 3269852"/>
              <a:gd name="connsiteX37" fmla="*/ 695325 w 1857375"/>
              <a:gd name="connsiteY37" fmla="*/ 2777 h 3269852"/>
              <a:gd name="connsiteX0" fmla="*/ 695325 w 1812132"/>
              <a:gd name="connsiteY0" fmla="*/ 2777 h 3269852"/>
              <a:gd name="connsiteX1" fmla="*/ 695325 w 1812132"/>
              <a:gd name="connsiteY1" fmla="*/ 317102 h 3269852"/>
              <a:gd name="connsiteX2" fmla="*/ 676275 w 1812132"/>
              <a:gd name="connsiteY2" fmla="*/ 898127 h 3269852"/>
              <a:gd name="connsiteX3" fmla="*/ 628650 w 1812132"/>
              <a:gd name="connsiteY3" fmla="*/ 1374377 h 3269852"/>
              <a:gd name="connsiteX4" fmla="*/ 542925 w 1812132"/>
              <a:gd name="connsiteY4" fmla="*/ 1660127 h 3269852"/>
              <a:gd name="connsiteX5" fmla="*/ 400050 w 1812132"/>
              <a:gd name="connsiteY5" fmla="*/ 2069702 h 3269852"/>
              <a:gd name="connsiteX6" fmla="*/ 161925 w 1812132"/>
              <a:gd name="connsiteY6" fmla="*/ 2479277 h 3269852"/>
              <a:gd name="connsiteX7" fmla="*/ 38100 w 1812132"/>
              <a:gd name="connsiteY7" fmla="*/ 2726927 h 3269852"/>
              <a:gd name="connsiteX8" fmla="*/ 0 w 1812132"/>
              <a:gd name="connsiteY8" fmla="*/ 2917427 h 3269852"/>
              <a:gd name="connsiteX9" fmla="*/ 28575 w 1812132"/>
              <a:gd name="connsiteY9" fmla="*/ 3022202 h 3269852"/>
              <a:gd name="connsiteX10" fmla="*/ 171450 w 1812132"/>
              <a:gd name="connsiteY10" fmla="*/ 3050777 h 3269852"/>
              <a:gd name="connsiteX11" fmla="*/ 295275 w 1812132"/>
              <a:gd name="connsiteY11" fmla="*/ 3022202 h 3269852"/>
              <a:gd name="connsiteX12" fmla="*/ 421481 w 1812132"/>
              <a:gd name="connsiteY12" fmla="*/ 3024583 h 3269852"/>
              <a:gd name="connsiteX13" fmla="*/ 535781 w 1812132"/>
              <a:gd name="connsiteY13" fmla="*/ 3017439 h 3269852"/>
              <a:gd name="connsiteX14" fmla="*/ 700087 w 1812132"/>
              <a:gd name="connsiteY14" fmla="*/ 3010296 h 3269852"/>
              <a:gd name="connsiteX15" fmla="*/ 857250 w 1812132"/>
              <a:gd name="connsiteY15" fmla="*/ 3050777 h 3269852"/>
              <a:gd name="connsiteX16" fmla="*/ 1047750 w 1812132"/>
              <a:gd name="connsiteY16" fmla="*/ 3146027 h 3269852"/>
              <a:gd name="connsiteX17" fmla="*/ 1162050 w 1812132"/>
              <a:gd name="connsiteY17" fmla="*/ 3250802 h 3269852"/>
              <a:gd name="connsiteX18" fmla="*/ 1362075 w 1812132"/>
              <a:gd name="connsiteY18" fmla="*/ 3269852 h 3269852"/>
              <a:gd name="connsiteX19" fmla="*/ 1619250 w 1812132"/>
              <a:gd name="connsiteY19" fmla="*/ 3212702 h 3269852"/>
              <a:gd name="connsiteX20" fmla="*/ 1676400 w 1812132"/>
              <a:gd name="connsiteY20" fmla="*/ 3079352 h 3269852"/>
              <a:gd name="connsiteX21" fmla="*/ 1676400 w 1812132"/>
              <a:gd name="connsiteY21" fmla="*/ 2993627 h 3269852"/>
              <a:gd name="connsiteX22" fmla="*/ 1650206 w 1812132"/>
              <a:gd name="connsiteY22" fmla="*/ 2853133 h 3269852"/>
              <a:gd name="connsiteX23" fmla="*/ 1695450 w 1812132"/>
              <a:gd name="connsiteY23" fmla="*/ 2662633 h 3269852"/>
              <a:gd name="connsiteX24" fmla="*/ 1812132 w 1812132"/>
              <a:gd name="connsiteY24" fmla="*/ 2517378 h 3269852"/>
              <a:gd name="connsiteX25" fmla="*/ 1778794 w 1812132"/>
              <a:gd name="connsiteY25" fmla="*/ 2329259 h 3269852"/>
              <a:gd name="connsiteX26" fmla="*/ 1685925 w 1812132"/>
              <a:gd name="connsiteY26" fmla="*/ 2181621 h 3269852"/>
              <a:gd name="connsiteX27" fmla="*/ 1645444 w 1812132"/>
              <a:gd name="connsiteY27" fmla="*/ 2055414 h 3269852"/>
              <a:gd name="connsiteX28" fmla="*/ 1631157 w 1812132"/>
              <a:gd name="connsiteY28" fmla="*/ 1888727 h 3269852"/>
              <a:gd name="connsiteX29" fmla="*/ 1621632 w 1812132"/>
              <a:gd name="connsiteY29" fmla="*/ 1741090 h 3269852"/>
              <a:gd name="connsiteX30" fmla="*/ 1595438 w 1812132"/>
              <a:gd name="connsiteY30" fmla="*/ 1567259 h 3269852"/>
              <a:gd name="connsiteX31" fmla="*/ 1585912 w 1812132"/>
              <a:gd name="connsiteY31" fmla="*/ 1386283 h 3269852"/>
              <a:gd name="connsiteX32" fmla="*/ 1576388 w 1812132"/>
              <a:gd name="connsiteY32" fmla="*/ 1200546 h 3269852"/>
              <a:gd name="connsiteX33" fmla="*/ 1562100 w 1812132"/>
              <a:gd name="connsiteY33" fmla="*/ 843358 h 3269852"/>
              <a:gd name="connsiteX34" fmla="*/ 1545431 w 1812132"/>
              <a:gd name="connsiteY34" fmla="*/ 550464 h 3269852"/>
              <a:gd name="connsiteX35" fmla="*/ 1519237 w 1812132"/>
              <a:gd name="connsiteY35" fmla="*/ 90884 h 3269852"/>
              <a:gd name="connsiteX36" fmla="*/ 1128713 w 1812132"/>
              <a:gd name="connsiteY36" fmla="*/ 50402 h 3269852"/>
              <a:gd name="connsiteX37" fmla="*/ 695325 w 1812132"/>
              <a:gd name="connsiteY37" fmla="*/ 2777 h 3269852"/>
              <a:gd name="connsiteX0" fmla="*/ 695325 w 1812132"/>
              <a:gd name="connsiteY0" fmla="*/ 2777 h 3269852"/>
              <a:gd name="connsiteX1" fmla="*/ 695325 w 1812132"/>
              <a:gd name="connsiteY1" fmla="*/ 317102 h 3269852"/>
              <a:gd name="connsiteX2" fmla="*/ 676275 w 1812132"/>
              <a:gd name="connsiteY2" fmla="*/ 898127 h 3269852"/>
              <a:gd name="connsiteX3" fmla="*/ 628650 w 1812132"/>
              <a:gd name="connsiteY3" fmla="*/ 1374377 h 3269852"/>
              <a:gd name="connsiteX4" fmla="*/ 542925 w 1812132"/>
              <a:gd name="connsiteY4" fmla="*/ 1660127 h 3269852"/>
              <a:gd name="connsiteX5" fmla="*/ 400050 w 1812132"/>
              <a:gd name="connsiteY5" fmla="*/ 2069702 h 3269852"/>
              <a:gd name="connsiteX6" fmla="*/ 161925 w 1812132"/>
              <a:gd name="connsiteY6" fmla="*/ 2479277 h 3269852"/>
              <a:gd name="connsiteX7" fmla="*/ 38100 w 1812132"/>
              <a:gd name="connsiteY7" fmla="*/ 2726927 h 3269852"/>
              <a:gd name="connsiteX8" fmla="*/ 0 w 1812132"/>
              <a:gd name="connsiteY8" fmla="*/ 2917427 h 3269852"/>
              <a:gd name="connsiteX9" fmla="*/ 28575 w 1812132"/>
              <a:gd name="connsiteY9" fmla="*/ 3022202 h 3269852"/>
              <a:gd name="connsiteX10" fmla="*/ 171450 w 1812132"/>
              <a:gd name="connsiteY10" fmla="*/ 3050777 h 3269852"/>
              <a:gd name="connsiteX11" fmla="*/ 295275 w 1812132"/>
              <a:gd name="connsiteY11" fmla="*/ 3022202 h 3269852"/>
              <a:gd name="connsiteX12" fmla="*/ 421481 w 1812132"/>
              <a:gd name="connsiteY12" fmla="*/ 3024583 h 3269852"/>
              <a:gd name="connsiteX13" fmla="*/ 535781 w 1812132"/>
              <a:gd name="connsiteY13" fmla="*/ 3017439 h 3269852"/>
              <a:gd name="connsiteX14" fmla="*/ 700087 w 1812132"/>
              <a:gd name="connsiteY14" fmla="*/ 3010296 h 3269852"/>
              <a:gd name="connsiteX15" fmla="*/ 857250 w 1812132"/>
              <a:gd name="connsiteY15" fmla="*/ 3050777 h 3269852"/>
              <a:gd name="connsiteX16" fmla="*/ 1047750 w 1812132"/>
              <a:gd name="connsiteY16" fmla="*/ 3146027 h 3269852"/>
              <a:gd name="connsiteX17" fmla="*/ 1162050 w 1812132"/>
              <a:gd name="connsiteY17" fmla="*/ 3250802 h 3269852"/>
              <a:gd name="connsiteX18" fmla="*/ 1362075 w 1812132"/>
              <a:gd name="connsiteY18" fmla="*/ 3269852 h 3269852"/>
              <a:gd name="connsiteX19" fmla="*/ 1619250 w 1812132"/>
              <a:gd name="connsiteY19" fmla="*/ 3212702 h 3269852"/>
              <a:gd name="connsiteX20" fmla="*/ 1676400 w 1812132"/>
              <a:gd name="connsiteY20" fmla="*/ 3079352 h 3269852"/>
              <a:gd name="connsiteX21" fmla="*/ 1676400 w 1812132"/>
              <a:gd name="connsiteY21" fmla="*/ 2993627 h 3269852"/>
              <a:gd name="connsiteX22" fmla="*/ 1650206 w 1812132"/>
              <a:gd name="connsiteY22" fmla="*/ 2853133 h 3269852"/>
              <a:gd name="connsiteX23" fmla="*/ 1695450 w 1812132"/>
              <a:gd name="connsiteY23" fmla="*/ 2662633 h 3269852"/>
              <a:gd name="connsiteX24" fmla="*/ 1812132 w 1812132"/>
              <a:gd name="connsiteY24" fmla="*/ 2517378 h 3269852"/>
              <a:gd name="connsiteX25" fmla="*/ 1757363 w 1812132"/>
              <a:gd name="connsiteY25" fmla="*/ 2324496 h 3269852"/>
              <a:gd name="connsiteX26" fmla="*/ 1685925 w 1812132"/>
              <a:gd name="connsiteY26" fmla="*/ 2181621 h 3269852"/>
              <a:gd name="connsiteX27" fmla="*/ 1645444 w 1812132"/>
              <a:gd name="connsiteY27" fmla="*/ 2055414 h 3269852"/>
              <a:gd name="connsiteX28" fmla="*/ 1631157 w 1812132"/>
              <a:gd name="connsiteY28" fmla="*/ 1888727 h 3269852"/>
              <a:gd name="connsiteX29" fmla="*/ 1621632 w 1812132"/>
              <a:gd name="connsiteY29" fmla="*/ 1741090 h 3269852"/>
              <a:gd name="connsiteX30" fmla="*/ 1595438 w 1812132"/>
              <a:gd name="connsiteY30" fmla="*/ 1567259 h 3269852"/>
              <a:gd name="connsiteX31" fmla="*/ 1585912 w 1812132"/>
              <a:gd name="connsiteY31" fmla="*/ 1386283 h 3269852"/>
              <a:gd name="connsiteX32" fmla="*/ 1576388 w 1812132"/>
              <a:gd name="connsiteY32" fmla="*/ 1200546 h 3269852"/>
              <a:gd name="connsiteX33" fmla="*/ 1562100 w 1812132"/>
              <a:gd name="connsiteY33" fmla="*/ 843358 h 3269852"/>
              <a:gd name="connsiteX34" fmla="*/ 1545431 w 1812132"/>
              <a:gd name="connsiteY34" fmla="*/ 550464 h 3269852"/>
              <a:gd name="connsiteX35" fmla="*/ 1519237 w 1812132"/>
              <a:gd name="connsiteY35" fmla="*/ 90884 h 3269852"/>
              <a:gd name="connsiteX36" fmla="*/ 1128713 w 1812132"/>
              <a:gd name="connsiteY36" fmla="*/ 50402 h 3269852"/>
              <a:gd name="connsiteX37" fmla="*/ 695325 w 1812132"/>
              <a:gd name="connsiteY37" fmla="*/ 2777 h 3269852"/>
              <a:gd name="connsiteX0" fmla="*/ 695325 w 1812132"/>
              <a:gd name="connsiteY0" fmla="*/ 2777 h 3357959"/>
              <a:gd name="connsiteX1" fmla="*/ 695325 w 1812132"/>
              <a:gd name="connsiteY1" fmla="*/ 317102 h 3357959"/>
              <a:gd name="connsiteX2" fmla="*/ 676275 w 1812132"/>
              <a:gd name="connsiteY2" fmla="*/ 898127 h 3357959"/>
              <a:gd name="connsiteX3" fmla="*/ 628650 w 1812132"/>
              <a:gd name="connsiteY3" fmla="*/ 1374377 h 3357959"/>
              <a:gd name="connsiteX4" fmla="*/ 542925 w 1812132"/>
              <a:gd name="connsiteY4" fmla="*/ 1660127 h 3357959"/>
              <a:gd name="connsiteX5" fmla="*/ 400050 w 1812132"/>
              <a:gd name="connsiteY5" fmla="*/ 2069702 h 3357959"/>
              <a:gd name="connsiteX6" fmla="*/ 161925 w 1812132"/>
              <a:gd name="connsiteY6" fmla="*/ 2479277 h 3357959"/>
              <a:gd name="connsiteX7" fmla="*/ 38100 w 1812132"/>
              <a:gd name="connsiteY7" fmla="*/ 2726927 h 3357959"/>
              <a:gd name="connsiteX8" fmla="*/ 0 w 1812132"/>
              <a:gd name="connsiteY8" fmla="*/ 2917427 h 3357959"/>
              <a:gd name="connsiteX9" fmla="*/ 28575 w 1812132"/>
              <a:gd name="connsiteY9" fmla="*/ 3022202 h 3357959"/>
              <a:gd name="connsiteX10" fmla="*/ 171450 w 1812132"/>
              <a:gd name="connsiteY10" fmla="*/ 3050777 h 3357959"/>
              <a:gd name="connsiteX11" fmla="*/ 295275 w 1812132"/>
              <a:gd name="connsiteY11" fmla="*/ 3022202 h 3357959"/>
              <a:gd name="connsiteX12" fmla="*/ 421481 w 1812132"/>
              <a:gd name="connsiteY12" fmla="*/ 3024583 h 3357959"/>
              <a:gd name="connsiteX13" fmla="*/ 535781 w 1812132"/>
              <a:gd name="connsiteY13" fmla="*/ 3017439 h 3357959"/>
              <a:gd name="connsiteX14" fmla="*/ 592931 w 1812132"/>
              <a:gd name="connsiteY14" fmla="*/ 3357959 h 3357959"/>
              <a:gd name="connsiteX15" fmla="*/ 857250 w 1812132"/>
              <a:gd name="connsiteY15" fmla="*/ 3050777 h 3357959"/>
              <a:gd name="connsiteX16" fmla="*/ 1047750 w 1812132"/>
              <a:gd name="connsiteY16" fmla="*/ 3146027 h 3357959"/>
              <a:gd name="connsiteX17" fmla="*/ 1162050 w 1812132"/>
              <a:gd name="connsiteY17" fmla="*/ 3250802 h 3357959"/>
              <a:gd name="connsiteX18" fmla="*/ 1362075 w 1812132"/>
              <a:gd name="connsiteY18" fmla="*/ 3269852 h 3357959"/>
              <a:gd name="connsiteX19" fmla="*/ 1619250 w 1812132"/>
              <a:gd name="connsiteY19" fmla="*/ 3212702 h 3357959"/>
              <a:gd name="connsiteX20" fmla="*/ 1676400 w 1812132"/>
              <a:gd name="connsiteY20" fmla="*/ 3079352 h 3357959"/>
              <a:gd name="connsiteX21" fmla="*/ 1676400 w 1812132"/>
              <a:gd name="connsiteY21" fmla="*/ 2993627 h 3357959"/>
              <a:gd name="connsiteX22" fmla="*/ 1650206 w 1812132"/>
              <a:gd name="connsiteY22" fmla="*/ 2853133 h 3357959"/>
              <a:gd name="connsiteX23" fmla="*/ 1695450 w 1812132"/>
              <a:gd name="connsiteY23" fmla="*/ 2662633 h 3357959"/>
              <a:gd name="connsiteX24" fmla="*/ 1812132 w 1812132"/>
              <a:gd name="connsiteY24" fmla="*/ 2517378 h 3357959"/>
              <a:gd name="connsiteX25" fmla="*/ 1757363 w 1812132"/>
              <a:gd name="connsiteY25" fmla="*/ 2324496 h 3357959"/>
              <a:gd name="connsiteX26" fmla="*/ 1685925 w 1812132"/>
              <a:gd name="connsiteY26" fmla="*/ 2181621 h 3357959"/>
              <a:gd name="connsiteX27" fmla="*/ 1645444 w 1812132"/>
              <a:gd name="connsiteY27" fmla="*/ 2055414 h 3357959"/>
              <a:gd name="connsiteX28" fmla="*/ 1631157 w 1812132"/>
              <a:gd name="connsiteY28" fmla="*/ 1888727 h 3357959"/>
              <a:gd name="connsiteX29" fmla="*/ 1621632 w 1812132"/>
              <a:gd name="connsiteY29" fmla="*/ 1741090 h 3357959"/>
              <a:gd name="connsiteX30" fmla="*/ 1595438 w 1812132"/>
              <a:gd name="connsiteY30" fmla="*/ 1567259 h 3357959"/>
              <a:gd name="connsiteX31" fmla="*/ 1585912 w 1812132"/>
              <a:gd name="connsiteY31" fmla="*/ 1386283 h 3357959"/>
              <a:gd name="connsiteX32" fmla="*/ 1576388 w 1812132"/>
              <a:gd name="connsiteY32" fmla="*/ 1200546 h 3357959"/>
              <a:gd name="connsiteX33" fmla="*/ 1562100 w 1812132"/>
              <a:gd name="connsiteY33" fmla="*/ 843358 h 3357959"/>
              <a:gd name="connsiteX34" fmla="*/ 1545431 w 1812132"/>
              <a:gd name="connsiteY34" fmla="*/ 550464 h 3357959"/>
              <a:gd name="connsiteX35" fmla="*/ 1519237 w 1812132"/>
              <a:gd name="connsiteY35" fmla="*/ 90884 h 3357959"/>
              <a:gd name="connsiteX36" fmla="*/ 1128713 w 1812132"/>
              <a:gd name="connsiteY36" fmla="*/ 50402 h 3357959"/>
              <a:gd name="connsiteX37" fmla="*/ 695325 w 1812132"/>
              <a:gd name="connsiteY37" fmla="*/ 2777 h 3357959"/>
              <a:gd name="connsiteX0" fmla="*/ 695325 w 1812132"/>
              <a:gd name="connsiteY0" fmla="*/ 2777 h 3357959"/>
              <a:gd name="connsiteX1" fmla="*/ 695325 w 1812132"/>
              <a:gd name="connsiteY1" fmla="*/ 317102 h 3357959"/>
              <a:gd name="connsiteX2" fmla="*/ 676275 w 1812132"/>
              <a:gd name="connsiteY2" fmla="*/ 898127 h 3357959"/>
              <a:gd name="connsiteX3" fmla="*/ 628650 w 1812132"/>
              <a:gd name="connsiteY3" fmla="*/ 1374377 h 3357959"/>
              <a:gd name="connsiteX4" fmla="*/ 542925 w 1812132"/>
              <a:gd name="connsiteY4" fmla="*/ 1660127 h 3357959"/>
              <a:gd name="connsiteX5" fmla="*/ 400050 w 1812132"/>
              <a:gd name="connsiteY5" fmla="*/ 2069702 h 3357959"/>
              <a:gd name="connsiteX6" fmla="*/ 161925 w 1812132"/>
              <a:gd name="connsiteY6" fmla="*/ 2479277 h 3357959"/>
              <a:gd name="connsiteX7" fmla="*/ 38100 w 1812132"/>
              <a:gd name="connsiteY7" fmla="*/ 2726927 h 3357959"/>
              <a:gd name="connsiteX8" fmla="*/ 0 w 1812132"/>
              <a:gd name="connsiteY8" fmla="*/ 2917427 h 3357959"/>
              <a:gd name="connsiteX9" fmla="*/ 28575 w 1812132"/>
              <a:gd name="connsiteY9" fmla="*/ 3022202 h 3357959"/>
              <a:gd name="connsiteX10" fmla="*/ 171450 w 1812132"/>
              <a:gd name="connsiteY10" fmla="*/ 3050777 h 3357959"/>
              <a:gd name="connsiteX11" fmla="*/ 295275 w 1812132"/>
              <a:gd name="connsiteY11" fmla="*/ 3022202 h 3357959"/>
              <a:gd name="connsiteX12" fmla="*/ 421481 w 1812132"/>
              <a:gd name="connsiteY12" fmla="*/ 3024583 h 3357959"/>
              <a:gd name="connsiteX13" fmla="*/ 426243 w 1812132"/>
              <a:gd name="connsiteY13" fmla="*/ 3331764 h 3357959"/>
              <a:gd name="connsiteX14" fmla="*/ 592931 w 1812132"/>
              <a:gd name="connsiteY14" fmla="*/ 3357959 h 3357959"/>
              <a:gd name="connsiteX15" fmla="*/ 857250 w 1812132"/>
              <a:gd name="connsiteY15" fmla="*/ 3050777 h 3357959"/>
              <a:gd name="connsiteX16" fmla="*/ 1047750 w 1812132"/>
              <a:gd name="connsiteY16" fmla="*/ 3146027 h 3357959"/>
              <a:gd name="connsiteX17" fmla="*/ 1162050 w 1812132"/>
              <a:gd name="connsiteY17" fmla="*/ 3250802 h 3357959"/>
              <a:gd name="connsiteX18" fmla="*/ 1362075 w 1812132"/>
              <a:gd name="connsiteY18" fmla="*/ 3269852 h 3357959"/>
              <a:gd name="connsiteX19" fmla="*/ 1619250 w 1812132"/>
              <a:gd name="connsiteY19" fmla="*/ 3212702 h 3357959"/>
              <a:gd name="connsiteX20" fmla="*/ 1676400 w 1812132"/>
              <a:gd name="connsiteY20" fmla="*/ 3079352 h 3357959"/>
              <a:gd name="connsiteX21" fmla="*/ 1676400 w 1812132"/>
              <a:gd name="connsiteY21" fmla="*/ 2993627 h 3357959"/>
              <a:gd name="connsiteX22" fmla="*/ 1650206 w 1812132"/>
              <a:gd name="connsiteY22" fmla="*/ 2853133 h 3357959"/>
              <a:gd name="connsiteX23" fmla="*/ 1695450 w 1812132"/>
              <a:gd name="connsiteY23" fmla="*/ 2662633 h 3357959"/>
              <a:gd name="connsiteX24" fmla="*/ 1812132 w 1812132"/>
              <a:gd name="connsiteY24" fmla="*/ 2517378 h 3357959"/>
              <a:gd name="connsiteX25" fmla="*/ 1757363 w 1812132"/>
              <a:gd name="connsiteY25" fmla="*/ 2324496 h 3357959"/>
              <a:gd name="connsiteX26" fmla="*/ 1685925 w 1812132"/>
              <a:gd name="connsiteY26" fmla="*/ 2181621 h 3357959"/>
              <a:gd name="connsiteX27" fmla="*/ 1645444 w 1812132"/>
              <a:gd name="connsiteY27" fmla="*/ 2055414 h 3357959"/>
              <a:gd name="connsiteX28" fmla="*/ 1631157 w 1812132"/>
              <a:gd name="connsiteY28" fmla="*/ 1888727 h 3357959"/>
              <a:gd name="connsiteX29" fmla="*/ 1621632 w 1812132"/>
              <a:gd name="connsiteY29" fmla="*/ 1741090 h 3357959"/>
              <a:gd name="connsiteX30" fmla="*/ 1595438 w 1812132"/>
              <a:gd name="connsiteY30" fmla="*/ 1567259 h 3357959"/>
              <a:gd name="connsiteX31" fmla="*/ 1585912 w 1812132"/>
              <a:gd name="connsiteY31" fmla="*/ 1386283 h 3357959"/>
              <a:gd name="connsiteX32" fmla="*/ 1576388 w 1812132"/>
              <a:gd name="connsiteY32" fmla="*/ 1200546 h 3357959"/>
              <a:gd name="connsiteX33" fmla="*/ 1562100 w 1812132"/>
              <a:gd name="connsiteY33" fmla="*/ 843358 h 3357959"/>
              <a:gd name="connsiteX34" fmla="*/ 1545431 w 1812132"/>
              <a:gd name="connsiteY34" fmla="*/ 550464 h 3357959"/>
              <a:gd name="connsiteX35" fmla="*/ 1519237 w 1812132"/>
              <a:gd name="connsiteY35" fmla="*/ 90884 h 3357959"/>
              <a:gd name="connsiteX36" fmla="*/ 1128713 w 1812132"/>
              <a:gd name="connsiteY36" fmla="*/ 50402 h 3357959"/>
              <a:gd name="connsiteX37" fmla="*/ 695325 w 1812132"/>
              <a:gd name="connsiteY37" fmla="*/ 2777 h 3357959"/>
              <a:gd name="connsiteX0" fmla="*/ 695325 w 1812132"/>
              <a:gd name="connsiteY0" fmla="*/ 2777 h 3357959"/>
              <a:gd name="connsiteX1" fmla="*/ 695325 w 1812132"/>
              <a:gd name="connsiteY1" fmla="*/ 317102 h 3357959"/>
              <a:gd name="connsiteX2" fmla="*/ 676275 w 1812132"/>
              <a:gd name="connsiteY2" fmla="*/ 898127 h 3357959"/>
              <a:gd name="connsiteX3" fmla="*/ 628650 w 1812132"/>
              <a:gd name="connsiteY3" fmla="*/ 1374377 h 3357959"/>
              <a:gd name="connsiteX4" fmla="*/ 542925 w 1812132"/>
              <a:gd name="connsiteY4" fmla="*/ 1660127 h 3357959"/>
              <a:gd name="connsiteX5" fmla="*/ 400050 w 1812132"/>
              <a:gd name="connsiteY5" fmla="*/ 2069702 h 3357959"/>
              <a:gd name="connsiteX6" fmla="*/ 161925 w 1812132"/>
              <a:gd name="connsiteY6" fmla="*/ 2479277 h 3357959"/>
              <a:gd name="connsiteX7" fmla="*/ 38100 w 1812132"/>
              <a:gd name="connsiteY7" fmla="*/ 2726927 h 3357959"/>
              <a:gd name="connsiteX8" fmla="*/ 0 w 1812132"/>
              <a:gd name="connsiteY8" fmla="*/ 2917427 h 3357959"/>
              <a:gd name="connsiteX9" fmla="*/ 28575 w 1812132"/>
              <a:gd name="connsiteY9" fmla="*/ 3022202 h 3357959"/>
              <a:gd name="connsiteX10" fmla="*/ 171450 w 1812132"/>
              <a:gd name="connsiteY10" fmla="*/ 3050777 h 3357959"/>
              <a:gd name="connsiteX11" fmla="*/ 295275 w 1812132"/>
              <a:gd name="connsiteY11" fmla="*/ 3022202 h 3357959"/>
              <a:gd name="connsiteX12" fmla="*/ 392906 w 1812132"/>
              <a:gd name="connsiteY12" fmla="*/ 3072208 h 3357959"/>
              <a:gd name="connsiteX13" fmla="*/ 426243 w 1812132"/>
              <a:gd name="connsiteY13" fmla="*/ 3331764 h 3357959"/>
              <a:gd name="connsiteX14" fmla="*/ 592931 w 1812132"/>
              <a:gd name="connsiteY14" fmla="*/ 3357959 h 3357959"/>
              <a:gd name="connsiteX15" fmla="*/ 857250 w 1812132"/>
              <a:gd name="connsiteY15" fmla="*/ 3050777 h 3357959"/>
              <a:gd name="connsiteX16" fmla="*/ 1047750 w 1812132"/>
              <a:gd name="connsiteY16" fmla="*/ 3146027 h 3357959"/>
              <a:gd name="connsiteX17" fmla="*/ 1162050 w 1812132"/>
              <a:gd name="connsiteY17" fmla="*/ 3250802 h 3357959"/>
              <a:gd name="connsiteX18" fmla="*/ 1362075 w 1812132"/>
              <a:gd name="connsiteY18" fmla="*/ 3269852 h 3357959"/>
              <a:gd name="connsiteX19" fmla="*/ 1619250 w 1812132"/>
              <a:gd name="connsiteY19" fmla="*/ 3212702 h 3357959"/>
              <a:gd name="connsiteX20" fmla="*/ 1676400 w 1812132"/>
              <a:gd name="connsiteY20" fmla="*/ 3079352 h 3357959"/>
              <a:gd name="connsiteX21" fmla="*/ 1676400 w 1812132"/>
              <a:gd name="connsiteY21" fmla="*/ 2993627 h 3357959"/>
              <a:gd name="connsiteX22" fmla="*/ 1650206 w 1812132"/>
              <a:gd name="connsiteY22" fmla="*/ 2853133 h 3357959"/>
              <a:gd name="connsiteX23" fmla="*/ 1695450 w 1812132"/>
              <a:gd name="connsiteY23" fmla="*/ 2662633 h 3357959"/>
              <a:gd name="connsiteX24" fmla="*/ 1812132 w 1812132"/>
              <a:gd name="connsiteY24" fmla="*/ 2517378 h 3357959"/>
              <a:gd name="connsiteX25" fmla="*/ 1757363 w 1812132"/>
              <a:gd name="connsiteY25" fmla="*/ 2324496 h 3357959"/>
              <a:gd name="connsiteX26" fmla="*/ 1685925 w 1812132"/>
              <a:gd name="connsiteY26" fmla="*/ 2181621 h 3357959"/>
              <a:gd name="connsiteX27" fmla="*/ 1645444 w 1812132"/>
              <a:gd name="connsiteY27" fmla="*/ 2055414 h 3357959"/>
              <a:gd name="connsiteX28" fmla="*/ 1631157 w 1812132"/>
              <a:gd name="connsiteY28" fmla="*/ 1888727 h 3357959"/>
              <a:gd name="connsiteX29" fmla="*/ 1621632 w 1812132"/>
              <a:gd name="connsiteY29" fmla="*/ 1741090 h 3357959"/>
              <a:gd name="connsiteX30" fmla="*/ 1595438 w 1812132"/>
              <a:gd name="connsiteY30" fmla="*/ 1567259 h 3357959"/>
              <a:gd name="connsiteX31" fmla="*/ 1585912 w 1812132"/>
              <a:gd name="connsiteY31" fmla="*/ 1386283 h 3357959"/>
              <a:gd name="connsiteX32" fmla="*/ 1576388 w 1812132"/>
              <a:gd name="connsiteY32" fmla="*/ 1200546 h 3357959"/>
              <a:gd name="connsiteX33" fmla="*/ 1562100 w 1812132"/>
              <a:gd name="connsiteY33" fmla="*/ 843358 h 3357959"/>
              <a:gd name="connsiteX34" fmla="*/ 1545431 w 1812132"/>
              <a:gd name="connsiteY34" fmla="*/ 550464 h 3357959"/>
              <a:gd name="connsiteX35" fmla="*/ 1519237 w 1812132"/>
              <a:gd name="connsiteY35" fmla="*/ 90884 h 3357959"/>
              <a:gd name="connsiteX36" fmla="*/ 1128713 w 1812132"/>
              <a:gd name="connsiteY36" fmla="*/ 50402 h 3357959"/>
              <a:gd name="connsiteX37" fmla="*/ 695325 w 1812132"/>
              <a:gd name="connsiteY37" fmla="*/ 2777 h 3357959"/>
              <a:gd name="connsiteX0" fmla="*/ 695325 w 1812132"/>
              <a:gd name="connsiteY0" fmla="*/ 2777 h 3357959"/>
              <a:gd name="connsiteX1" fmla="*/ 695325 w 1812132"/>
              <a:gd name="connsiteY1" fmla="*/ 317102 h 3357959"/>
              <a:gd name="connsiteX2" fmla="*/ 676275 w 1812132"/>
              <a:gd name="connsiteY2" fmla="*/ 898127 h 3357959"/>
              <a:gd name="connsiteX3" fmla="*/ 628650 w 1812132"/>
              <a:gd name="connsiteY3" fmla="*/ 1374377 h 3357959"/>
              <a:gd name="connsiteX4" fmla="*/ 542925 w 1812132"/>
              <a:gd name="connsiteY4" fmla="*/ 1660127 h 3357959"/>
              <a:gd name="connsiteX5" fmla="*/ 400050 w 1812132"/>
              <a:gd name="connsiteY5" fmla="*/ 2069702 h 3357959"/>
              <a:gd name="connsiteX6" fmla="*/ 161925 w 1812132"/>
              <a:gd name="connsiteY6" fmla="*/ 2479277 h 3357959"/>
              <a:gd name="connsiteX7" fmla="*/ 38100 w 1812132"/>
              <a:gd name="connsiteY7" fmla="*/ 2726927 h 3357959"/>
              <a:gd name="connsiteX8" fmla="*/ 0 w 1812132"/>
              <a:gd name="connsiteY8" fmla="*/ 2917427 h 3357959"/>
              <a:gd name="connsiteX9" fmla="*/ 28575 w 1812132"/>
              <a:gd name="connsiteY9" fmla="*/ 3022202 h 3357959"/>
              <a:gd name="connsiteX10" fmla="*/ 171450 w 1812132"/>
              <a:gd name="connsiteY10" fmla="*/ 3050777 h 3357959"/>
              <a:gd name="connsiteX11" fmla="*/ 295275 w 1812132"/>
              <a:gd name="connsiteY11" fmla="*/ 3022202 h 3357959"/>
              <a:gd name="connsiteX12" fmla="*/ 392906 w 1812132"/>
              <a:gd name="connsiteY12" fmla="*/ 3072208 h 3357959"/>
              <a:gd name="connsiteX13" fmla="*/ 352425 w 1812132"/>
              <a:gd name="connsiteY13" fmla="*/ 3288901 h 3357959"/>
              <a:gd name="connsiteX14" fmla="*/ 592931 w 1812132"/>
              <a:gd name="connsiteY14" fmla="*/ 3357959 h 3357959"/>
              <a:gd name="connsiteX15" fmla="*/ 857250 w 1812132"/>
              <a:gd name="connsiteY15" fmla="*/ 3050777 h 3357959"/>
              <a:gd name="connsiteX16" fmla="*/ 1047750 w 1812132"/>
              <a:gd name="connsiteY16" fmla="*/ 3146027 h 3357959"/>
              <a:gd name="connsiteX17" fmla="*/ 1162050 w 1812132"/>
              <a:gd name="connsiteY17" fmla="*/ 3250802 h 3357959"/>
              <a:gd name="connsiteX18" fmla="*/ 1362075 w 1812132"/>
              <a:gd name="connsiteY18" fmla="*/ 3269852 h 3357959"/>
              <a:gd name="connsiteX19" fmla="*/ 1619250 w 1812132"/>
              <a:gd name="connsiteY19" fmla="*/ 3212702 h 3357959"/>
              <a:gd name="connsiteX20" fmla="*/ 1676400 w 1812132"/>
              <a:gd name="connsiteY20" fmla="*/ 3079352 h 3357959"/>
              <a:gd name="connsiteX21" fmla="*/ 1676400 w 1812132"/>
              <a:gd name="connsiteY21" fmla="*/ 2993627 h 3357959"/>
              <a:gd name="connsiteX22" fmla="*/ 1650206 w 1812132"/>
              <a:gd name="connsiteY22" fmla="*/ 2853133 h 3357959"/>
              <a:gd name="connsiteX23" fmla="*/ 1695450 w 1812132"/>
              <a:gd name="connsiteY23" fmla="*/ 2662633 h 3357959"/>
              <a:gd name="connsiteX24" fmla="*/ 1812132 w 1812132"/>
              <a:gd name="connsiteY24" fmla="*/ 2517378 h 3357959"/>
              <a:gd name="connsiteX25" fmla="*/ 1757363 w 1812132"/>
              <a:gd name="connsiteY25" fmla="*/ 2324496 h 3357959"/>
              <a:gd name="connsiteX26" fmla="*/ 1685925 w 1812132"/>
              <a:gd name="connsiteY26" fmla="*/ 2181621 h 3357959"/>
              <a:gd name="connsiteX27" fmla="*/ 1645444 w 1812132"/>
              <a:gd name="connsiteY27" fmla="*/ 2055414 h 3357959"/>
              <a:gd name="connsiteX28" fmla="*/ 1631157 w 1812132"/>
              <a:gd name="connsiteY28" fmla="*/ 1888727 h 3357959"/>
              <a:gd name="connsiteX29" fmla="*/ 1621632 w 1812132"/>
              <a:gd name="connsiteY29" fmla="*/ 1741090 h 3357959"/>
              <a:gd name="connsiteX30" fmla="*/ 1595438 w 1812132"/>
              <a:gd name="connsiteY30" fmla="*/ 1567259 h 3357959"/>
              <a:gd name="connsiteX31" fmla="*/ 1585912 w 1812132"/>
              <a:gd name="connsiteY31" fmla="*/ 1386283 h 3357959"/>
              <a:gd name="connsiteX32" fmla="*/ 1576388 w 1812132"/>
              <a:gd name="connsiteY32" fmla="*/ 1200546 h 3357959"/>
              <a:gd name="connsiteX33" fmla="*/ 1562100 w 1812132"/>
              <a:gd name="connsiteY33" fmla="*/ 843358 h 3357959"/>
              <a:gd name="connsiteX34" fmla="*/ 1545431 w 1812132"/>
              <a:gd name="connsiteY34" fmla="*/ 550464 h 3357959"/>
              <a:gd name="connsiteX35" fmla="*/ 1519237 w 1812132"/>
              <a:gd name="connsiteY35" fmla="*/ 90884 h 3357959"/>
              <a:gd name="connsiteX36" fmla="*/ 1128713 w 1812132"/>
              <a:gd name="connsiteY36" fmla="*/ 50402 h 3357959"/>
              <a:gd name="connsiteX37" fmla="*/ 695325 w 1812132"/>
              <a:gd name="connsiteY37" fmla="*/ 2777 h 3357959"/>
              <a:gd name="connsiteX0" fmla="*/ 695325 w 1812132"/>
              <a:gd name="connsiteY0" fmla="*/ 2777 h 3357959"/>
              <a:gd name="connsiteX1" fmla="*/ 695325 w 1812132"/>
              <a:gd name="connsiteY1" fmla="*/ 317102 h 3357959"/>
              <a:gd name="connsiteX2" fmla="*/ 676275 w 1812132"/>
              <a:gd name="connsiteY2" fmla="*/ 898127 h 3357959"/>
              <a:gd name="connsiteX3" fmla="*/ 628650 w 1812132"/>
              <a:gd name="connsiteY3" fmla="*/ 1374377 h 3357959"/>
              <a:gd name="connsiteX4" fmla="*/ 542925 w 1812132"/>
              <a:gd name="connsiteY4" fmla="*/ 1660127 h 3357959"/>
              <a:gd name="connsiteX5" fmla="*/ 400050 w 1812132"/>
              <a:gd name="connsiteY5" fmla="*/ 2069702 h 3357959"/>
              <a:gd name="connsiteX6" fmla="*/ 161925 w 1812132"/>
              <a:gd name="connsiteY6" fmla="*/ 2479277 h 3357959"/>
              <a:gd name="connsiteX7" fmla="*/ 38100 w 1812132"/>
              <a:gd name="connsiteY7" fmla="*/ 2726927 h 3357959"/>
              <a:gd name="connsiteX8" fmla="*/ 0 w 1812132"/>
              <a:gd name="connsiteY8" fmla="*/ 2917427 h 3357959"/>
              <a:gd name="connsiteX9" fmla="*/ 28575 w 1812132"/>
              <a:gd name="connsiteY9" fmla="*/ 3022202 h 3357959"/>
              <a:gd name="connsiteX10" fmla="*/ 171450 w 1812132"/>
              <a:gd name="connsiteY10" fmla="*/ 3050777 h 3357959"/>
              <a:gd name="connsiteX11" fmla="*/ 295275 w 1812132"/>
              <a:gd name="connsiteY11" fmla="*/ 3022202 h 3357959"/>
              <a:gd name="connsiteX12" fmla="*/ 392906 w 1812132"/>
              <a:gd name="connsiteY12" fmla="*/ 3072208 h 3357959"/>
              <a:gd name="connsiteX13" fmla="*/ 352425 w 1812132"/>
              <a:gd name="connsiteY13" fmla="*/ 3288901 h 3357959"/>
              <a:gd name="connsiteX14" fmla="*/ 592931 w 1812132"/>
              <a:gd name="connsiteY14" fmla="*/ 3357959 h 3357959"/>
              <a:gd name="connsiteX15" fmla="*/ 857250 w 1812132"/>
              <a:gd name="connsiteY15" fmla="*/ 3050777 h 3357959"/>
              <a:gd name="connsiteX16" fmla="*/ 1047750 w 1812132"/>
              <a:gd name="connsiteY16" fmla="*/ 3146027 h 3357959"/>
              <a:gd name="connsiteX17" fmla="*/ 1162050 w 1812132"/>
              <a:gd name="connsiteY17" fmla="*/ 3250802 h 3357959"/>
              <a:gd name="connsiteX18" fmla="*/ 1362075 w 1812132"/>
              <a:gd name="connsiteY18" fmla="*/ 3269852 h 3357959"/>
              <a:gd name="connsiteX19" fmla="*/ 1619250 w 1812132"/>
              <a:gd name="connsiteY19" fmla="*/ 3212702 h 3357959"/>
              <a:gd name="connsiteX20" fmla="*/ 1676400 w 1812132"/>
              <a:gd name="connsiteY20" fmla="*/ 3079352 h 3357959"/>
              <a:gd name="connsiteX21" fmla="*/ 1676400 w 1812132"/>
              <a:gd name="connsiteY21" fmla="*/ 2993627 h 3357959"/>
              <a:gd name="connsiteX22" fmla="*/ 1650206 w 1812132"/>
              <a:gd name="connsiteY22" fmla="*/ 2853133 h 3357959"/>
              <a:gd name="connsiteX23" fmla="*/ 1695450 w 1812132"/>
              <a:gd name="connsiteY23" fmla="*/ 2662633 h 3357959"/>
              <a:gd name="connsiteX24" fmla="*/ 1812132 w 1812132"/>
              <a:gd name="connsiteY24" fmla="*/ 2517378 h 3357959"/>
              <a:gd name="connsiteX25" fmla="*/ 1757363 w 1812132"/>
              <a:gd name="connsiteY25" fmla="*/ 2324496 h 3357959"/>
              <a:gd name="connsiteX26" fmla="*/ 1685925 w 1812132"/>
              <a:gd name="connsiteY26" fmla="*/ 2181621 h 3357959"/>
              <a:gd name="connsiteX27" fmla="*/ 1645444 w 1812132"/>
              <a:gd name="connsiteY27" fmla="*/ 2055414 h 3357959"/>
              <a:gd name="connsiteX28" fmla="*/ 1631157 w 1812132"/>
              <a:gd name="connsiteY28" fmla="*/ 1888727 h 3357959"/>
              <a:gd name="connsiteX29" fmla="*/ 1621632 w 1812132"/>
              <a:gd name="connsiteY29" fmla="*/ 1741090 h 3357959"/>
              <a:gd name="connsiteX30" fmla="*/ 1595438 w 1812132"/>
              <a:gd name="connsiteY30" fmla="*/ 1567259 h 3357959"/>
              <a:gd name="connsiteX31" fmla="*/ 1585912 w 1812132"/>
              <a:gd name="connsiteY31" fmla="*/ 1386283 h 3357959"/>
              <a:gd name="connsiteX32" fmla="*/ 1576388 w 1812132"/>
              <a:gd name="connsiteY32" fmla="*/ 1200546 h 3357959"/>
              <a:gd name="connsiteX33" fmla="*/ 1562100 w 1812132"/>
              <a:gd name="connsiteY33" fmla="*/ 843358 h 3357959"/>
              <a:gd name="connsiteX34" fmla="*/ 1545431 w 1812132"/>
              <a:gd name="connsiteY34" fmla="*/ 550464 h 3357959"/>
              <a:gd name="connsiteX35" fmla="*/ 1519237 w 1812132"/>
              <a:gd name="connsiteY35" fmla="*/ 90884 h 3357959"/>
              <a:gd name="connsiteX36" fmla="*/ 1128713 w 1812132"/>
              <a:gd name="connsiteY36" fmla="*/ 50402 h 3357959"/>
              <a:gd name="connsiteX37" fmla="*/ 695325 w 1812132"/>
              <a:gd name="connsiteY37" fmla="*/ 2777 h 3357959"/>
              <a:gd name="connsiteX0" fmla="*/ 695325 w 1812132"/>
              <a:gd name="connsiteY0" fmla="*/ 2777 h 3357959"/>
              <a:gd name="connsiteX1" fmla="*/ 695325 w 1812132"/>
              <a:gd name="connsiteY1" fmla="*/ 317102 h 3357959"/>
              <a:gd name="connsiteX2" fmla="*/ 676275 w 1812132"/>
              <a:gd name="connsiteY2" fmla="*/ 898127 h 3357959"/>
              <a:gd name="connsiteX3" fmla="*/ 628650 w 1812132"/>
              <a:gd name="connsiteY3" fmla="*/ 1374377 h 3357959"/>
              <a:gd name="connsiteX4" fmla="*/ 542925 w 1812132"/>
              <a:gd name="connsiteY4" fmla="*/ 1660127 h 3357959"/>
              <a:gd name="connsiteX5" fmla="*/ 400050 w 1812132"/>
              <a:gd name="connsiteY5" fmla="*/ 2069702 h 3357959"/>
              <a:gd name="connsiteX6" fmla="*/ 161925 w 1812132"/>
              <a:gd name="connsiteY6" fmla="*/ 2479277 h 3357959"/>
              <a:gd name="connsiteX7" fmla="*/ 38100 w 1812132"/>
              <a:gd name="connsiteY7" fmla="*/ 2726927 h 3357959"/>
              <a:gd name="connsiteX8" fmla="*/ 0 w 1812132"/>
              <a:gd name="connsiteY8" fmla="*/ 2917427 h 3357959"/>
              <a:gd name="connsiteX9" fmla="*/ 28575 w 1812132"/>
              <a:gd name="connsiteY9" fmla="*/ 3022202 h 3357959"/>
              <a:gd name="connsiteX10" fmla="*/ 171450 w 1812132"/>
              <a:gd name="connsiteY10" fmla="*/ 3050777 h 3357959"/>
              <a:gd name="connsiteX11" fmla="*/ 295275 w 1812132"/>
              <a:gd name="connsiteY11" fmla="*/ 3022202 h 3357959"/>
              <a:gd name="connsiteX12" fmla="*/ 407193 w 1812132"/>
              <a:gd name="connsiteY12" fmla="*/ 3041252 h 3357959"/>
              <a:gd name="connsiteX13" fmla="*/ 352425 w 1812132"/>
              <a:gd name="connsiteY13" fmla="*/ 3288901 h 3357959"/>
              <a:gd name="connsiteX14" fmla="*/ 592931 w 1812132"/>
              <a:gd name="connsiteY14" fmla="*/ 3357959 h 3357959"/>
              <a:gd name="connsiteX15" fmla="*/ 857250 w 1812132"/>
              <a:gd name="connsiteY15" fmla="*/ 3050777 h 3357959"/>
              <a:gd name="connsiteX16" fmla="*/ 1047750 w 1812132"/>
              <a:gd name="connsiteY16" fmla="*/ 3146027 h 3357959"/>
              <a:gd name="connsiteX17" fmla="*/ 1162050 w 1812132"/>
              <a:gd name="connsiteY17" fmla="*/ 3250802 h 3357959"/>
              <a:gd name="connsiteX18" fmla="*/ 1362075 w 1812132"/>
              <a:gd name="connsiteY18" fmla="*/ 3269852 h 3357959"/>
              <a:gd name="connsiteX19" fmla="*/ 1619250 w 1812132"/>
              <a:gd name="connsiteY19" fmla="*/ 3212702 h 3357959"/>
              <a:gd name="connsiteX20" fmla="*/ 1676400 w 1812132"/>
              <a:gd name="connsiteY20" fmla="*/ 3079352 h 3357959"/>
              <a:gd name="connsiteX21" fmla="*/ 1676400 w 1812132"/>
              <a:gd name="connsiteY21" fmla="*/ 2993627 h 3357959"/>
              <a:gd name="connsiteX22" fmla="*/ 1650206 w 1812132"/>
              <a:gd name="connsiteY22" fmla="*/ 2853133 h 3357959"/>
              <a:gd name="connsiteX23" fmla="*/ 1695450 w 1812132"/>
              <a:gd name="connsiteY23" fmla="*/ 2662633 h 3357959"/>
              <a:gd name="connsiteX24" fmla="*/ 1812132 w 1812132"/>
              <a:gd name="connsiteY24" fmla="*/ 2517378 h 3357959"/>
              <a:gd name="connsiteX25" fmla="*/ 1757363 w 1812132"/>
              <a:gd name="connsiteY25" fmla="*/ 2324496 h 3357959"/>
              <a:gd name="connsiteX26" fmla="*/ 1685925 w 1812132"/>
              <a:gd name="connsiteY26" fmla="*/ 2181621 h 3357959"/>
              <a:gd name="connsiteX27" fmla="*/ 1645444 w 1812132"/>
              <a:gd name="connsiteY27" fmla="*/ 2055414 h 3357959"/>
              <a:gd name="connsiteX28" fmla="*/ 1631157 w 1812132"/>
              <a:gd name="connsiteY28" fmla="*/ 1888727 h 3357959"/>
              <a:gd name="connsiteX29" fmla="*/ 1621632 w 1812132"/>
              <a:gd name="connsiteY29" fmla="*/ 1741090 h 3357959"/>
              <a:gd name="connsiteX30" fmla="*/ 1595438 w 1812132"/>
              <a:gd name="connsiteY30" fmla="*/ 1567259 h 3357959"/>
              <a:gd name="connsiteX31" fmla="*/ 1585912 w 1812132"/>
              <a:gd name="connsiteY31" fmla="*/ 1386283 h 3357959"/>
              <a:gd name="connsiteX32" fmla="*/ 1576388 w 1812132"/>
              <a:gd name="connsiteY32" fmla="*/ 1200546 h 3357959"/>
              <a:gd name="connsiteX33" fmla="*/ 1562100 w 1812132"/>
              <a:gd name="connsiteY33" fmla="*/ 843358 h 3357959"/>
              <a:gd name="connsiteX34" fmla="*/ 1545431 w 1812132"/>
              <a:gd name="connsiteY34" fmla="*/ 550464 h 3357959"/>
              <a:gd name="connsiteX35" fmla="*/ 1519237 w 1812132"/>
              <a:gd name="connsiteY35" fmla="*/ 90884 h 3357959"/>
              <a:gd name="connsiteX36" fmla="*/ 1128713 w 1812132"/>
              <a:gd name="connsiteY36" fmla="*/ 50402 h 3357959"/>
              <a:gd name="connsiteX37" fmla="*/ 695325 w 1812132"/>
              <a:gd name="connsiteY37" fmla="*/ 2777 h 3357959"/>
              <a:gd name="connsiteX0" fmla="*/ 695325 w 1812132"/>
              <a:gd name="connsiteY0" fmla="*/ 2777 h 3357959"/>
              <a:gd name="connsiteX1" fmla="*/ 695325 w 1812132"/>
              <a:gd name="connsiteY1" fmla="*/ 317102 h 3357959"/>
              <a:gd name="connsiteX2" fmla="*/ 676275 w 1812132"/>
              <a:gd name="connsiteY2" fmla="*/ 898127 h 3357959"/>
              <a:gd name="connsiteX3" fmla="*/ 628650 w 1812132"/>
              <a:gd name="connsiteY3" fmla="*/ 1374377 h 3357959"/>
              <a:gd name="connsiteX4" fmla="*/ 542925 w 1812132"/>
              <a:gd name="connsiteY4" fmla="*/ 1660127 h 3357959"/>
              <a:gd name="connsiteX5" fmla="*/ 400050 w 1812132"/>
              <a:gd name="connsiteY5" fmla="*/ 2069702 h 3357959"/>
              <a:gd name="connsiteX6" fmla="*/ 161925 w 1812132"/>
              <a:gd name="connsiteY6" fmla="*/ 2479277 h 3357959"/>
              <a:gd name="connsiteX7" fmla="*/ 38100 w 1812132"/>
              <a:gd name="connsiteY7" fmla="*/ 2726927 h 3357959"/>
              <a:gd name="connsiteX8" fmla="*/ 0 w 1812132"/>
              <a:gd name="connsiteY8" fmla="*/ 2917427 h 3357959"/>
              <a:gd name="connsiteX9" fmla="*/ 28575 w 1812132"/>
              <a:gd name="connsiteY9" fmla="*/ 3022202 h 3357959"/>
              <a:gd name="connsiteX10" fmla="*/ 171450 w 1812132"/>
              <a:gd name="connsiteY10" fmla="*/ 3050777 h 3357959"/>
              <a:gd name="connsiteX11" fmla="*/ 295275 w 1812132"/>
              <a:gd name="connsiteY11" fmla="*/ 3022202 h 3357959"/>
              <a:gd name="connsiteX12" fmla="*/ 407193 w 1812132"/>
              <a:gd name="connsiteY12" fmla="*/ 3041252 h 3357959"/>
              <a:gd name="connsiteX13" fmla="*/ 352425 w 1812132"/>
              <a:gd name="connsiteY13" fmla="*/ 3288901 h 3357959"/>
              <a:gd name="connsiteX14" fmla="*/ 592931 w 1812132"/>
              <a:gd name="connsiteY14" fmla="*/ 3357959 h 3357959"/>
              <a:gd name="connsiteX15" fmla="*/ 857250 w 1812132"/>
              <a:gd name="connsiteY15" fmla="*/ 3050777 h 3357959"/>
              <a:gd name="connsiteX16" fmla="*/ 1047750 w 1812132"/>
              <a:gd name="connsiteY16" fmla="*/ 3146027 h 3357959"/>
              <a:gd name="connsiteX17" fmla="*/ 1162050 w 1812132"/>
              <a:gd name="connsiteY17" fmla="*/ 3250802 h 3357959"/>
              <a:gd name="connsiteX18" fmla="*/ 1362075 w 1812132"/>
              <a:gd name="connsiteY18" fmla="*/ 3269852 h 3357959"/>
              <a:gd name="connsiteX19" fmla="*/ 1619250 w 1812132"/>
              <a:gd name="connsiteY19" fmla="*/ 3212702 h 3357959"/>
              <a:gd name="connsiteX20" fmla="*/ 1676400 w 1812132"/>
              <a:gd name="connsiteY20" fmla="*/ 3079352 h 3357959"/>
              <a:gd name="connsiteX21" fmla="*/ 1676400 w 1812132"/>
              <a:gd name="connsiteY21" fmla="*/ 2993627 h 3357959"/>
              <a:gd name="connsiteX22" fmla="*/ 1650206 w 1812132"/>
              <a:gd name="connsiteY22" fmla="*/ 2853133 h 3357959"/>
              <a:gd name="connsiteX23" fmla="*/ 1695450 w 1812132"/>
              <a:gd name="connsiteY23" fmla="*/ 2662633 h 3357959"/>
              <a:gd name="connsiteX24" fmla="*/ 1812132 w 1812132"/>
              <a:gd name="connsiteY24" fmla="*/ 2517378 h 3357959"/>
              <a:gd name="connsiteX25" fmla="*/ 1757363 w 1812132"/>
              <a:gd name="connsiteY25" fmla="*/ 2324496 h 3357959"/>
              <a:gd name="connsiteX26" fmla="*/ 1685925 w 1812132"/>
              <a:gd name="connsiteY26" fmla="*/ 2181621 h 3357959"/>
              <a:gd name="connsiteX27" fmla="*/ 1645444 w 1812132"/>
              <a:gd name="connsiteY27" fmla="*/ 2055414 h 3357959"/>
              <a:gd name="connsiteX28" fmla="*/ 1631157 w 1812132"/>
              <a:gd name="connsiteY28" fmla="*/ 1888727 h 3357959"/>
              <a:gd name="connsiteX29" fmla="*/ 1621632 w 1812132"/>
              <a:gd name="connsiteY29" fmla="*/ 1741090 h 3357959"/>
              <a:gd name="connsiteX30" fmla="*/ 1595438 w 1812132"/>
              <a:gd name="connsiteY30" fmla="*/ 1567259 h 3357959"/>
              <a:gd name="connsiteX31" fmla="*/ 1585912 w 1812132"/>
              <a:gd name="connsiteY31" fmla="*/ 1386283 h 3357959"/>
              <a:gd name="connsiteX32" fmla="*/ 1576388 w 1812132"/>
              <a:gd name="connsiteY32" fmla="*/ 1200546 h 3357959"/>
              <a:gd name="connsiteX33" fmla="*/ 1562100 w 1812132"/>
              <a:gd name="connsiteY33" fmla="*/ 843358 h 3357959"/>
              <a:gd name="connsiteX34" fmla="*/ 1545431 w 1812132"/>
              <a:gd name="connsiteY34" fmla="*/ 550464 h 3357959"/>
              <a:gd name="connsiteX35" fmla="*/ 1519237 w 1812132"/>
              <a:gd name="connsiteY35" fmla="*/ 90884 h 3357959"/>
              <a:gd name="connsiteX36" fmla="*/ 1128713 w 1812132"/>
              <a:gd name="connsiteY36" fmla="*/ 50402 h 3357959"/>
              <a:gd name="connsiteX37" fmla="*/ 695325 w 1812132"/>
              <a:gd name="connsiteY37" fmla="*/ 2777 h 3357959"/>
              <a:gd name="connsiteX0" fmla="*/ 695325 w 1812132"/>
              <a:gd name="connsiteY0" fmla="*/ 2777 h 3357959"/>
              <a:gd name="connsiteX1" fmla="*/ 695325 w 1812132"/>
              <a:gd name="connsiteY1" fmla="*/ 317102 h 3357959"/>
              <a:gd name="connsiteX2" fmla="*/ 676275 w 1812132"/>
              <a:gd name="connsiteY2" fmla="*/ 898127 h 3357959"/>
              <a:gd name="connsiteX3" fmla="*/ 628650 w 1812132"/>
              <a:gd name="connsiteY3" fmla="*/ 1374377 h 3357959"/>
              <a:gd name="connsiteX4" fmla="*/ 542925 w 1812132"/>
              <a:gd name="connsiteY4" fmla="*/ 1660127 h 3357959"/>
              <a:gd name="connsiteX5" fmla="*/ 400050 w 1812132"/>
              <a:gd name="connsiteY5" fmla="*/ 2069702 h 3357959"/>
              <a:gd name="connsiteX6" fmla="*/ 161925 w 1812132"/>
              <a:gd name="connsiteY6" fmla="*/ 2479277 h 3357959"/>
              <a:gd name="connsiteX7" fmla="*/ 38100 w 1812132"/>
              <a:gd name="connsiteY7" fmla="*/ 2726927 h 3357959"/>
              <a:gd name="connsiteX8" fmla="*/ 0 w 1812132"/>
              <a:gd name="connsiteY8" fmla="*/ 2917427 h 3357959"/>
              <a:gd name="connsiteX9" fmla="*/ 28575 w 1812132"/>
              <a:gd name="connsiteY9" fmla="*/ 3022202 h 3357959"/>
              <a:gd name="connsiteX10" fmla="*/ 171450 w 1812132"/>
              <a:gd name="connsiteY10" fmla="*/ 3050777 h 3357959"/>
              <a:gd name="connsiteX11" fmla="*/ 295275 w 1812132"/>
              <a:gd name="connsiteY11" fmla="*/ 3022202 h 3357959"/>
              <a:gd name="connsiteX12" fmla="*/ 407193 w 1812132"/>
              <a:gd name="connsiteY12" fmla="*/ 3041252 h 3357959"/>
              <a:gd name="connsiteX13" fmla="*/ 352425 w 1812132"/>
              <a:gd name="connsiteY13" fmla="*/ 3288901 h 3357959"/>
              <a:gd name="connsiteX14" fmla="*/ 592931 w 1812132"/>
              <a:gd name="connsiteY14" fmla="*/ 3357959 h 3357959"/>
              <a:gd name="connsiteX15" fmla="*/ 857250 w 1812132"/>
              <a:gd name="connsiteY15" fmla="*/ 3050777 h 3357959"/>
              <a:gd name="connsiteX16" fmla="*/ 1047750 w 1812132"/>
              <a:gd name="connsiteY16" fmla="*/ 3146027 h 3357959"/>
              <a:gd name="connsiteX17" fmla="*/ 1162050 w 1812132"/>
              <a:gd name="connsiteY17" fmla="*/ 3250802 h 3357959"/>
              <a:gd name="connsiteX18" fmla="*/ 1362075 w 1812132"/>
              <a:gd name="connsiteY18" fmla="*/ 3269852 h 3357959"/>
              <a:gd name="connsiteX19" fmla="*/ 1619250 w 1812132"/>
              <a:gd name="connsiteY19" fmla="*/ 3212702 h 3357959"/>
              <a:gd name="connsiteX20" fmla="*/ 1676400 w 1812132"/>
              <a:gd name="connsiteY20" fmla="*/ 3079352 h 3357959"/>
              <a:gd name="connsiteX21" fmla="*/ 1676400 w 1812132"/>
              <a:gd name="connsiteY21" fmla="*/ 2993627 h 3357959"/>
              <a:gd name="connsiteX22" fmla="*/ 1650206 w 1812132"/>
              <a:gd name="connsiteY22" fmla="*/ 2853133 h 3357959"/>
              <a:gd name="connsiteX23" fmla="*/ 1695450 w 1812132"/>
              <a:gd name="connsiteY23" fmla="*/ 2662633 h 3357959"/>
              <a:gd name="connsiteX24" fmla="*/ 1812132 w 1812132"/>
              <a:gd name="connsiteY24" fmla="*/ 2517378 h 3357959"/>
              <a:gd name="connsiteX25" fmla="*/ 1757363 w 1812132"/>
              <a:gd name="connsiteY25" fmla="*/ 2324496 h 3357959"/>
              <a:gd name="connsiteX26" fmla="*/ 1685925 w 1812132"/>
              <a:gd name="connsiteY26" fmla="*/ 2181621 h 3357959"/>
              <a:gd name="connsiteX27" fmla="*/ 1645444 w 1812132"/>
              <a:gd name="connsiteY27" fmla="*/ 2055414 h 3357959"/>
              <a:gd name="connsiteX28" fmla="*/ 1631157 w 1812132"/>
              <a:gd name="connsiteY28" fmla="*/ 1888727 h 3357959"/>
              <a:gd name="connsiteX29" fmla="*/ 1621632 w 1812132"/>
              <a:gd name="connsiteY29" fmla="*/ 1741090 h 3357959"/>
              <a:gd name="connsiteX30" fmla="*/ 1595438 w 1812132"/>
              <a:gd name="connsiteY30" fmla="*/ 1567259 h 3357959"/>
              <a:gd name="connsiteX31" fmla="*/ 1585912 w 1812132"/>
              <a:gd name="connsiteY31" fmla="*/ 1386283 h 3357959"/>
              <a:gd name="connsiteX32" fmla="*/ 1576388 w 1812132"/>
              <a:gd name="connsiteY32" fmla="*/ 1200546 h 3357959"/>
              <a:gd name="connsiteX33" fmla="*/ 1562100 w 1812132"/>
              <a:gd name="connsiteY33" fmla="*/ 843358 h 3357959"/>
              <a:gd name="connsiteX34" fmla="*/ 1545431 w 1812132"/>
              <a:gd name="connsiteY34" fmla="*/ 550464 h 3357959"/>
              <a:gd name="connsiteX35" fmla="*/ 1519237 w 1812132"/>
              <a:gd name="connsiteY35" fmla="*/ 90884 h 3357959"/>
              <a:gd name="connsiteX36" fmla="*/ 1128713 w 1812132"/>
              <a:gd name="connsiteY36" fmla="*/ 50402 h 3357959"/>
              <a:gd name="connsiteX37" fmla="*/ 695325 w 1812132"/>
              <a:gd name="connsiteY37" fmla="*/ 2777 h 3357959"/>
              <a:gd name="connsiteX0" fmla="*/ 695325 w 1812132"/>
              <a:gd name="connsiteY0" fmla="*/ 2777 h 3398440"/>
              <a:gd name="connsiteX1" fmla="*/ 695325 w 1812132"/>
              <a:gd name="connsiteY1" fmla="*/ 317102 h 3398440"/>
              <a:gd name="connsiteX2" fmla="*/ 676275 w 1812132"/>
              <a:gd name="connsiteY2" fmla="*/ 898127 h 3398440"/>
              <a:gd name="connsiteX3" fmla="*/ 628650 w 1812132"/>
              <a:gd name="connsiteY3" fmla="*/ 1374377 h 3398440"/>
              <a:gd name="connsiteX4" fmla="*/ 542925 w 1812132"/>
              <a:gd name="connsiteY4" fmla="*/ 1660127 h 3398440"/>
              <a:gd name="connsiteX5" fmla="*/ 400050 w 1812132"/>
              <a:gd name="connsiteY5" fmla="*/ 2069702 h 3398440"/>
              <a:gd name="connsiteX6" fmla="*/ 161925 w 1812132"/>
              <a:gd name="connsiteY6" fmla="*/ 2479277 h 3398440"/>
              <a:gd name="connsiteX7" fmla="*/ 38100 w 1812132"/>
              <a:gd name="connsiteY7" fmla="*/ 2726927 h 3398440"/>
              <a:gd name="connsiteX8" fmla="*/ 0 w 1812132"/>
              <a:gd name="connsiteY8" fmla="*/ 2917427 h 3398440"/>
              <a:gd name="connsiteX9" fmla="*/ 28575 w 1812132"/>
              <a:gd name="connsiteY9" fmla="*/ 3022202 h 3398440"/>
              <a:gd name="connsiteX10" fmla="*/ 171450 w 1812132"/>
              <a:gd name="connsiteY10" fmla="*/ 3050777 h 3398440"/>
              <a:gd name="connsiteX11" fmla="*/ 295275 w 1812132"/>
              <a:gd name="connsiteY11" fmla="*/ 3022202 h 3398440"/>
              <a:gd name="connsiteX12" fmla="*/ 407193 w 1812132"/>
              <a:gd name="connsiteY12" fmla="*/ 3041252 h 3398440"/>
              <a:gd name="connsiteX13" fmla="*/ 352425 w 1812132"/>
              <a:gd name="connsiteY13" fmla="*/ 3288901 h 3398440"/>
              <a:gd name="connsiteX14" fmla="*/ 592931 w 1812132"/>
              <a:gd name="connsiteY14" fmla="*/ 3357959 h 3398440"/>
              <a:gd name="connsiteX15" fmla="*/ 804863 w 1812132"/>
              <a:gd name="connsiteY15" fmla="*/ 3398440 h 3398440"/>
              <a:gd name="connsiteX16" fmla="*/ 1047750 w 1812132"/>
              <a:gd name="connsiteY16" fmla="*/ 3146027 h 3398440"/>
              <a:gd name="connsiteX17" fmla="*/ 1162050 w 1812132"/>
              <a:gd name="connsiteY17" fmla="*/ 3250802 h 3398440"/>
              <a:gd name="connsiteX18" fmla="*/ 1362075 w 1812132"/>
              <a:gd name="connsiteY18" fmla="*/ 3269852 h 3398440"/>
              <a:gd name="connsiteX19" fmla="*/ 1619250 w 1812132"/>
              <a:gd name="connsiteY19" fmla="*/ 3212702 h 3398440"/>
              <a:gd name="connsiteX20" fmla="*/ 1676400 w 1812132"/>
              <a:gd name="connsiteY20" fmla="*/ 3079352 h 3398440"/>
              <a:gd name="connsiteX21" fmla="*/ 1676400 w 1812132"/>
              <a:gd name="connsiteY21" fmla="*/ 2993627 h 3398440"/>
              <a:gd name="connsiteX22" fmla="*/ 1650206 w 1812132"/>
              <a:gd name="connsiteY22" fmla="*/ 2853133 h 3398440"/>
              <a:gd name="connsiteX23" fmla="*/ 1695450 w 1812132"/>
              <a:gd name="connsiteY23" fmla="*/ 2662633 h 3398440"/>
              <a:gd name="connsiteX24" fmla="*/ 1812132 w 1812132"/>
              <a:gd name="connsiteY24" fmla="*/ 2517378 h 3398440"/>
              <a:gd name="connsiteX25" fmla="*/ 1757363 w 1812132"/>
              <a:gd name="connsiteY25" fmla="*/ 2324496 h 3398440"/>
              <a:gd name="connsiteX26" fmla="*/ 1685925 w 1812132"/>
              <a:gd name="connsiteY26" fmla="*/ 2181621 h 3398440"/>
              <a:gd name="connsiteX27" fmla="*/ 1645444 w 1812132"/>
              <a:gd name="connsiteY27" fmla="*/ 2055414 h 3398440"/>
              <a:gd name="connsiteX28" fmla="*/ 1631157 w 1812132"/>
              <a:gd name="connsiteY28" fmla="*/ 1888727 h 3398440"/>
              <a:gd name="connsiteX29" fmla="*/ 1621632 w 1812132"/>
              <a:gd name="connsiteY29" fmla="*/ 1741090 h 3398440"/>
              <a:gd name="connsiteX30" fmla="*/ 1595438 w 1812132"/>
              <a:gd name="connsiteY30" fmla="*/ 1567259 h 3398440"/>
              <a:gd name="connsiteX31" fmla="*/ 1585912 w 1812132"/>
              <a:gd name="connsiteY31" fmla="*/ 1386283 h 3398440"/>
              <a:gd name="connsiteX32" fmla="*/ 1576388 w 1812132"/>
              <a:gd name="connsiteY32" fmla="*/ 1200546 h 3398440"/>
              <a:gd name="connsiteX33" fmla="*/ 1562100 w 1812132"/>
              <a:gd name="connsiteY33" fmla="*/ 843358 h 3398440"/>
              <a:gd name="connsiteX34" fmla="*/ 1545431 w 1812132"/>
              <a:gd name="connsiteY34" fmla="*/ 550464 h 3398440"/>
              <a:gd name="connsiteX35" fmla="*/ 1519237 w 1812132"/>
              <a:gd name="connsiteY35" fmla="*/ 90884 h 3398440"/>
              <a:gd name="connsiteX36" fmla="*/ 1128713 w 1812132"/>
              <a:gd name="connsiteY36" fmla="*/ 50402 h 3398440"/>
              <a:gd name="connsiteX37" fmla="*/ 695325 w 1812132"/>
              <a:gd name="connsiteY37" fmla="*/ 2777 h 3398440"/>
              <a:gd name="connsiteX0" fmla="*/ 695325 w 1812132"/>
              <a:gd name="connsiteY0" fmla="*/ 2777 h 3398440"/>
              <a:gd name="connsiteX1" fmla="*/ 695325 w 1812132"/>
              <a:gd name="connsiteY1" fmla="*/ 317102 h 3398440"/>
              <a:gd name="connsiteX2" fmla="*/ 676275 w 1812132"/>
              <a:gd name="connsiteY2" fmla="*/ 898127 h 3398440"/>
              <a:gd name="connsiteX3" fmla="*/ 628650 w 1812132"/>
              <a:gd name="connsiteY3" fmla="*/ 1374377 h 3398440"/>
              <a:gd name="connsiteX4" fmla="*/ 542925 w 1812132"/>
              <a:gd name="connsiteY4" fmla="*/ 1660127 h 3398440"/>
              <a:gd name="connsiteX5" fmla="*/ 400050 w 1812132"/>
              <a:gd name="connsiteY5" fmla="*/ 2069702 h 3398440"/>
              <a:gd name="connsiteX6" fmla="*/ 161925 w 1812132"/>
              <a:gd name="connsiteY6" fmla="*/ 2479277 h 3398440"/>
              <a:gd name="connsiteX7" fmla="*/ 38100 w 1812132"/>
              <a:gd name="connsiteY7" fmla="*/ 2726927 h 3398440"/>
              <a:gd name="connsiteX8" fmla="*/ 0 w 1812132"/>
              <a:gd name="connsiteY8" fmla="*/ 2917427 h 3398440"/>
              <a:gd name="connsiteX9" fmla="*/ 28575 w 1812132"/>
              <a:gd name="connsiteY9" fmla="*/ 3022202 h 3398440"/>
              <a:gd name="connsiteX10" fmla="*/ 171450 w 1812132"/>
              <a:gd name="connsiteY10" fmla="*/ 3050777 h 3398440"/>
              <a:gd name="connsiteX11" fmla="*/ 295275 w 1812132"/>
              <a:gd name="connsiteY11" fmla="*/ 3022202 h 3398440"/>
              <a:gd name="connsiteX12" fmla="*/ 407193 w 1812132"/>
              <a:gd name="connsiteY12" fmla="*/ 3041252 h 3398440"/>
              <a:gd name="connsiteX13" fmla="*/ 352425 w 1812132"/>
              <a:gd name="connsiteY13" fmla="*/ 3288901 h 3398440"/>
              <a:gd name="connsiteX14" fmla="*/ 592931 w 1812132"/>
              <a:gd name="connsiteY14" fmla="*/ 3357959 h 3398440"/>
              <a:gd name="connsiteX15" fmla="*/ 804863 w 1812132"/>
              <a:gd name="connsiteY15" fmla="*/ 3398440 h 3398440"/>
              <a:gd name="connsiteX16" fmla="*/ 1019175 w 1812132"/>
              <a:gd name="connsiteY16" fmla="*/ 3272233 h 3398440"/>
              <a:gd name="connsiteX17" fmla="*/ 1162050 w 1812132"/>
              <a:gd name="connsiteY17" fmla="*/ 3250802 h 3398440"/>
              <a:gd name="connsiteX18" fmla="*/ 1362075 w 1812132"/>
              <a:gd name="connsiteY18" fmla="*/ 3269852 h 3398440"/>
              <a:gd name="connsiteX19" fmla="*/ 1619250 w 1812132"/>
              <a:gd name="connsiteY19" fmla="*/ 3212702 h 3398440"/>
              <a:gd name="connsiteX20" fmla="*/ 1676400 w 1812132"/>
              <a:gd name="connsiteY20" fmla="*/ 3079352 h 3398440"/>
              <a:gd name="connsiteX21" fmla="*/ 1676400 w 1812132"/>
              <a:gd name="connsiteY21" fmla="*/ 2993627 h 3398440"/>
              <a:gd name="connsiteX22" fmla="*/ 1650206 w 1812132"/>
              <a:gd name="connsiteY22" fmla="*/ 2853133 h 3398440"/>
              <a:gd name="connsiteX23" fmla="*/ 1695450 w 1812132"/>
              <a:gd name="connsiteY23" fmla="*/ 2662633 h 3398440"/>
              <a:gd name="connsiteX24" fmla="*/ 1812132 w 1812132"/>
              <a:gd name="connsiteY24" fmla="*/ 2517378 h 3398440"/>
              <a:gd name="connsiteX25" fmla="*/ 1757363 w 1812132"/>
              <a:gd name="connsiteY25" fmla="*/ 2324496 h 3398440"/>
              <a:gd name="connsiteX26" fmla="*/ 1685925 w 1812132"/>
              <a:gd name="connsiteY26" fmla="*/ 2181621 h 3398440"/>
              <a:gd name="connsiteX27" fmla="*/ 1645444 w 1812132"/>
              <a:gd name="connsiteY27" fmla="*/ 2055414 h 3398440"/>
              <a:gd name="connsiteX28" fmla="*/ 1631157 w 1812132"/>
              <a:gd name="connsiteY28" fmla="*/ 1888727 h 3398440"/>
              <a:gd name="connsiteX29" fmla="*/ 1621632 w 1812132"/>
              <a:gd name="connsiteY29" fmla="*/ 1741090 h 3398440"/>
              <a:gd name="connsiteX30" fmla="*/ 1595438 w 1812132"/>
              <a:gd name="connsiteY30" fmla="*/ 1567259 h 3398440"/>
              <a:gd name="connsiteX31" fmla="*/ 1585912 w 1812132"/>
              <a:gd name="connsiteY31" fmla="*/ 1386283 h 3398440"/>
              <a:gd name="connsiteX32" fmla="*/ 1576388 w 1812132"/>
              <a:gd name="connsiteY32" fmla="*/ 1200546 h 3398440"/>
              <a:gd name="connsiteX33" fmla="*/ 1562100 w 1812132"/>
              <a:gd name="connsiteY33" fmla="*/ 843358 h 3398440"/>
              <a:gd name="connsiteX34" fmla="*/ 1545431 w 1812132"/>
              <a:gd name="connsiteY34" fmla="*/ 550464 h 3398440"/>
              <a:gd name="connsiteX35" fmla="*/ 1519237 w 1812132"/>
              <a:gd name="connsiteY35" fmla="*/ 90884 h 3398440"/>
              <a:gd name="connsiteX36" fmla="*/ 1128713 w 1812132"/>
              <a:gd name="connsiteY36" fmla="*/ 50402 h 3398440"/>
              <a:gd name="connsiteX37" fmla="*/ 695325 w 1812132"/>
              <a:gd name="connsiteY37" fmla="*/ 2777 h 3398440"/>
              <a:gd name="connsiteX0" fmla="*/ 695325 w 1812132"/>
              <a:gd name="connsiteY0" fmla="*/ 2777 h 3398440"/>
              <a:gd name="connsiteX1" fmla="*/ 695325 w 1812132"/>
              <a:gd name="connsiteY1" fmla="*/ 317102 h 3398440"/>
              <a:gd name="connsiteX2" fmla="*/ 676275 w 1812132"/>
              <a:gd name="connsiteY2" fmla="*/ 898127 h 3398440"/>
              <a:gd name="connsiteX3" fmla="*/ 628650 w 1812132"/>
              <a:gd name="connsiteY3" fmla="*/ 1374377 h 3398440"/>
              <a:gd name="connsiteX4" fmla="*/ 542925 w 1812132"/>
              <a:gd name="connsiteY4" fmla="*/ 1660127 h 3398440"/>
              <a:gd name="connsiteX5" fmla="*/ 400050 w 1812132"/>
              <a:gd name="connsiteY5" fmla="*/ 2069702 h 3398440"/>
              <a:gd name="connsiteX6" fmla="*/ 161925 w 1812132"/>
              <a:gd name="connsiteY6" fmla="*/ 2479277 h 3398440"/>
              <a:gd name="connsiteX7" fmla="*/ 38100 w 1812132"/>
              <a:gd name="connsiteY7" fmla="*/ 2726927 h 3398440"/>
              <a:gd name="connsiteX8" fmla="*/ 0 w 1812132"/>
              <a:gd name="connsiteY8" fmla="*/ 2917427 h 3398440"/>
              <a:gd name="connsiteX9" fmla="*/ 28575 w 1812132"/>
              <a:gd name="connsiteY9" fmla="*/ 3022202 h 3398440"/>
              <a:gd name="connsiteX10" fmla="*/ 171450 w 1812132"/>
              <a:gd name="connsiteY10" fmla="*/ 3050777 h 3398440"/>
              <a:gd name="connsiteX11" fmla="*/ 295275 w 1812132"/>
              <a:gd name="connsiteY11" fmla="*/ 3022202 h 3398440"/>
              <a:gd name="connsiteX12" fmla="*/ 407193 w 1812132"/>
              <a:gd name="connsiteY12" fmla="*/ 3041252 h 3398440"/>
              <a:gd name="connsiteX13" fmla="*/ 352425 w 1812132"/>
              <a:gd name="connsiteY13" fmla="*/ 3288901 h 3398440"/>
              <a:gd name="connsiteX14" fmla="*/ 592931 w 1812132"/>
              <a:gd name="connsiteY14" fmla="*/ 3357959 h 3398440"/>
              <a:gd name="connsiteX15" fmla="*/ 804863 w 1812132"/>
              <a:gd name="connsiteY15" fmla="*/ 3398440 h 3398440"/>
              <a:gd name="connsiteX16" fmla="*/ 1019175 w 1812132"/>
              <a:gd name="connsiteY16" fmla="*/ 3272233 h 3398440"/>
              <a:gd name="connsiteX17" fmla="*/ 1162050 w 1812132"/>
              <a:gd name="connsiteY17" fmla="*/ 3250802 h 3398440"/>
              <a:gd name="connsiteX18" fmla="*/ 1362075 w 1812132"/>
              <a:gd name="connsiteY18" fmla="*/ 3269852 h 3398440"/>
              <a:gd name="connsiteX19" fmla="*/ 1619250 w 1812132"/>
              <a:gd name="connsiteY19" fmla="*/ 3212702 h 3398440"/>
              <a:gd name="connsiteX20" fmla="*/ 1676400 w 1812132"/>
              <a:gd name="connsiteY20" fmla="*/ 3079352 h 3398440"/>
              <a:gd name="connsiteX21" fmla="*/ 1676400 w 1812132"/>
              <a:gd name="connsiteY21" fmla="*/ 2993627 h 3398440"/>
              <a:gd name="connsiteX22" fmla="*/ 1650206 w 1812132"/>
              <a:gd name="connsiteY22" fmla="*/ 2853133 h 3398440"/>
              <a:gd name="connsiteX23" fmla="*/ 1695450 w 1812132"/>
              <a:gd name="connsiteY23" fmla="*/ 2662633 h 3398440"/>
              <a:gd name="connsiteX24" fmla="*/ 1812132 w 1812132"/>
              <a:gd name="connsiteY24" fmla="*/ 2517378 h 3398440"/>
              <a:gd name="connsiteX25" fmla="*/ 1757363 w 1812132"/>
              <a:gd name="connsiteY25" fmla="*/ 2324496 h 3398440"/>
              <a:gd name="connsiteX26" fmla="*/ 1685925 w 1812132"/>
              <a:gd name="connsiteY26" fmla="*/ 2181621 h 3398440"/>
              <a:gd name="connsiteX27" fmla="*/ 1645444 w 1812132"/>
              <a:gd name="connsiteY27" fmla="*/ 2055414 h 3398440"/>
              <a:gd name="connsiteX28" fmla="*/ 1631157 w 1812132"/>
              <a:gd name="connsiteY28" fmla="*/ 1888727 h 3398440"/>
              <a:gd name="connsiteX29" fmla="*/ 1621632 w 1812132"/>
              <a:gd name="connsiteY29" fmla="*/ 1741090 h 3398440"/>
              <a:gd name="connsiteX30" fmla="*/ 1595438 w 1812132"/>
              <a:gd name="connsiteY30" fmla="*/ 1567259 h 3398440"/>
              <a:gd name="connsiteX31" fmla="*/ 1585912 w 1812132"/>
              <a:gd name="connsiteY31" fmla="*/ 1386283 h 3398440"/>
              <a:gd name="connsiteX32" fmla="*/ 1576388 w 1812132"/>
              <a:gd name="connsiteY32" fmla="*/ 1200546 h 3398440"/>
              <a:gd name="connsiteX33" fmla="*/ 1562100 w 1812132"/>
              <a:gd name="connsiteY33" fmla="*/ 843358 h 3398440"/>
              <a:gd name="connsiteX34" fmla="*/ 1545431 w 1812132"/>
              <a:gd name="connsiteY34" fmla="*/ 550464 h 3398440"/>
              <a:gd name="connsiteX35" fmla="*/ 1519237 w 1812132"/>
              <a:gd name="connsiteY35" fmla="*/ 90884 h 3398440"/>
              <a:gd name="connsiteX36" fmla="*/ 1128713 w 1812132"/>
              <a:gd name="connsiteY36" fmla="*/ 50402 h 3398440"/>
              <a:gd name="connsiteX37" fmla="*/ 695325 w 1812132"/>
              <a:gd name="connsiteY37" fmla="*/ 2777 h 3398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12132" h="3398440">
                <a:moveTo>
                  <a:pt x="695325" y="2777"/>
                </a:moveTo>
                <a:cubicBezTo>
                  <a:pt x="688181" y="71833"/>
                  <a:pt x="695325" y="212327"/>
                  <a:pt x="695325" y="317102"/>
                </a:cubicBezTo>
                <a:cubicBezTo>
                  <a:pt x="688975" y="510777"/>
                  <a:pt x="694532" y="740171"/>
                  <a:pt x="676275" y="898127"/>
                </a:cubicBezTo>
                <a:cubicBezTo>
                  <a:pt x="677069" y="975914"/>
                  <a:pt x="642144" y="1177526"/>
                  <a:pt x="628650" y="1374377"/>
                </a:cubicBezTo>
                <a:cubicBezTo>
                  <a:pt x="604838" y="1443433"/>
                  <a:pt x="588168" y="1524396"/>
                  <a:pt x="542925" y="1660127"/>
                </a:cubicBezTo>
                <a:cubicBezTo>
                  <a:pt x="504825" y="1796652"/>
                  <a:pt x="450056" y="1937939"/>
                  <a:pt x="400050" y="2069702"/>
                </a:cubicBezTo>
                <a:cubicBezTo>
                  <a:pt x="277812" y="2253852"/>
                  <a:pt x="241300" y="2342752"/>
                  <a:pt x="161925" y="2479277"/>
                </a:cubicBezTo>
                <a:cubicBezTo>
                  <a:pt x="120650" y="2561827"/>
                  <a:pt x="79375" y="2620565"/>
                  <a:pt x="38100" y="2726927"/>
                </a:cubicBezTo>
                <a:cubicBezTo>
                  <a:pt x="11112" y="2780902"/>
                  <a:pt x="794" y="2832496"/>
                  <a:pt x="0" y="2917427"/>
                </a:cubicBezTo>
                <a:cubicBezTo>
                  <a:pt x="0" y="2971402"/>
                  <a:pt x="19050" y="2987277"/>
                  <a:pt x="28575" y="3022202"/>
                </a:cubicBezTo>
                <a:cubicBezTo>
                  <a:pt x="76200" y="3031727"/>
                  <a:pt x="109537" y="3050777"/>
                  <a:pt x="171450" y="3050777"/>
                </a:cubicBezTo>
                <a:cubicBezTo>
                  <a:pt x="234156" y="3041252"/>
                  <a:pt x="254000" y="3031727"/>
                  <a:pt x="295275" y="3022202"/>
                </a:cubicBezTo>
                <a:cubicBezTo>
                  <a:pt x="346869" y="3011089"/>
                  <a:pt x="365124" y="3040458"/>
                  <a:pt x="407193" y="3041252"/>
                </a:cubicBezTo>
                <a:cubicBezTo>
                  <a:pt x="396873" y="3134121"/>
                  <a:pt x="346075" y="3212701"/>
                  <a:pt x="352425" y="3288901"/>
                </a:cubicBezTo>
                <a:lnTo>
                  <a:pt x="592931" y="3357959"/>
                </a:lnTo>
                <a:lnTo>
                  <a:pt x="804863" y="3398440"/>
                </a:lnTo>
                <a:lnTo>
                  <a:pt x="1019175" y="3272233"/>
                </a:lnTo>
                <a:cubicBezTo>
                  <a:pt x="1076325" y="3233339"/>
                  <a:pt x="1097756" y="3215877"/>
                  <a:pt x="1162050" y="3250802"/>
                </a:cubicBezTo>
                <a:cubicBezTo>
                  <a:pt x="1250156" y="3271440"/>
                  <a:pt x="1295400" y="3263502"/>
                  <a:pt x="1362075" y="3269852"/>
                </a:cubicBezTo>
                <a:cubicBezTo>
                  <a:pt x="1483519" y="3236514"/>
                  <a:pt x="1519238" y="3248421"/>
                  <a:pt x="1619250" y="3212702"/>
                </a:cubicBezTo>
                <a:cubicBezTo>
                  <a:pt x="1645444" y="3161108"/>
                  <a:pt x="1664494" y="3147615"/>
                  <a:pt x="1676400" y="3079352"/>
                </a:cubicBezTo>
                <a:cubicBezTo>
                  <a:pt x="1681162" y="3048395"/>
                  <a:pt x="1676400" y="3022202"/>
                  <a:pt x="1676400" y="2993627"/>
                </a:cubicBezTo>
                <a:lnTo>
                  <a:pt x="1650206" y="2853133"/>
                </a:lnTo>
                <a:cubicBezTo>
                  <a:pt x="1648619" y="2802333"/>
                  <a:pt x="1673225" y="2713433"/>
                  <a:pt x="1695450" y="2662633"/>
                </a:cubicBezTo>
                <a:cubicBezTo>
                  <a:pt x="1717675" y="2605483"/>
                  <a:pt x="1792288" y="2586434"/>
                  <a:pt x="1812132" y="2517378"/>
                </a:cubicBezTo>
                <a:cubicBezTo>
                  <a:pt x="1787526" y="2419747"/>
                  <a:pt x="1789113" y="2391171"/>
                  <a:pt x="1757363" y="2324496"/>
                </a:cubicBezTo>
                <a:lnTo>
                  <a:pt x="1685925" y="2181621"/>
                </a:lnTo>
                <a:lnTo>
                  <a:pt x="1645444" y="2055414"/>
                </a:lnTo>
                <a:lnTo>
                  <a:pt x="1631157" y="1888727"/>
                </a:lnTo>
                <a:cubicBezTo>
                  <a:pt x="1618457" y="1818877"/>
                  <a:pt x="1629569" y="1846658"/>
                  <a:pt x="1621632" y="1741090"/>
                </a:cubicBezTo>
                <a:cubicBezTo>
                  <a:pt x="1608138" y="1642666"/>
                  <a:pt x="1611312" y="1620440"/>
                  <a:pt x="1595438" y="1567259"/>
                </a:cubicBezTo>
                <a:cubicBezTo>
                  <a:pt x="1599406" y="1498203"/>
                  <a:pt x="1593850" y="1443433"/>
                  <a:pt x="1585912" y="1386283"/>
                </a:cubicBezTo>
                <a:cubicBezTo>
                  <a:pt x="1582737" y="1310877"/>
                  <a:pt x="1572420" y="1261664"/>
                  <a:pt x="1576388" y="1200546"/>
                </a:cubicBezTo>
                <a:cubicBezTo>
                  <a:pt x="1575594" y="1114027"/>
                  <a:pt x="1562894" y="929877"/>
                  <a:pt x="1562100" y="843358"/>
                </a:cubicBezTo>
                <a:lnTo>
                  <a:pt x="1545431" y="550464"/>
                </a:lnTo>
                <a:cubicBezTo>
                  <a:pt x="1540668" y="437752"/>
                  <a:pt x="1540669" y="167877"/>
                  <a:pt x="1519237" y="90884"/>
                </a:cubicBezTo>
                <a:cubicBezTo>
                  <a:pt x="1467644" y="65484"/>
                  <a:pt x="1313657" y="66277"/>
                  <a:pt x="1128713" y="50402"/>
                </a:cubicBezTo>
                <a:cubicBezTo>
                  <a:pt x="979488" y="28177"/>
                  <a:pt x="742156" y="-10716"/>
                  <a:pt x="695325" y="2777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C6C6EAE2-14F8-4320-8A4B-925ABA3073EA}"/>
              </a:ext>
            </a:extLst>
          </p:cNvPr>
          <p:cNvSpPr/>
          <p:nvPr/>
        </p:nvSpPr>
        <p:spPr>
          <a:xfrm>
            <a:off x="3243661" y="2743202"/>
            <a:ext cx="1421105" cy="214667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</p:spTree>
    <p:extLst>
      <p:ext uri="{BB962C8B-B14F-4D97-AF65-F5344CB8AC3E}">
        <p14:creationId xmlns:p14="http://schemas.microsoft.com/office/powerpoint/2010/main" val="2530152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89E3637-D760-4B74-8262-DA6CDA6542A4}"/>
              </a:ext>
            </a:extLst>
          </p:cNvPr>
          <p:cNvGrpSpPr/>
          <p:nvPr/>
        </p:nvGrpSpPr>
        <p:grpSpPr>
          <a:xfrm>
            <a:off x="3244038" y="1073149"/>
            <a:ext cx="6313524" cy="5626102"/>
            <a:chOff x="1758043" y="81311"/>
            <a:chExt cx="8607219" cy="6700489"/>
          </a:xfrm>
        </p:grpSpPr>
        <p:pic>
          <p:nvPicPr>
            <p:cNvPr id="3" name="Picture 2" descr="A skeleton with labels on it&#10;&#10;Description automatically generated with medium confidence">
              <a:extLst>
                <a:ext uri="{FF2B5EF4-FFF2-40B4-BE49-F238E27FC236}">
                  <a16:creationId xmlns:a16="http://schemas.microsoft.com/office/drawing/2014/main" id="{F52F0F20-02E0-4107-9D47-4131925E74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73" t="3391" r="13792" b="30470"/>
            <a:stretch/>
          </p:blipFill>
          <p:spPr>
            <a:xfrm>
              <a:off x="2055091" y="81311"/>
              <a:ext cx="8081818" cy="6695378"/>
            </a:xfrm>
            <a:prstGeom prst="rect">
              <a:avLst/>
            </a:prstGeom>
          </p:spPr>
        </p:pic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EFA395B-CDD2-4C98-AB47-A6489223F24C}"/>
                </a:ext>
              </a:extLst>
            </p:cNvPr>
            <p:cNvSpPr/>
            <p:nvPr/>
          </p:nvSpPr>
          <p:spPr>
            <a:xfrm>
              <a:off x="2686009" y="768350"/>
              <a:ext cx="319314" cy="711200"/>
            </a:xfrm>
            <a:custGeom>
              <a:avLst/>
              <a:gdLst>
                <a:gd name="connsiteX0" fmla="*/ 0 w 319314"/>
                <a:gd name="connsiteY0" fmla="*/ 508000 h 711200"/>
                <a:gd name="connsiteX1" fmla="*/ 159657 w 319314"/>
                <a:gd name="connsiteY1" fmla="*/ 711200 h 711200"/>
                <a:gd name="connsiteX2" fmla="*/ 319314 w 319314"/>
                <a:gd name="connsiteY2" fmla="*/ 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314" h="711200">
                  <a:moveTo>
                    <a:pt x="0" y="508000"/>
                  </a:moveTo>
                  <a:lnTo>
                    <a:pt x="159657" y="711200"/>
                  </a:lnTo>
                  <a:lnTo>
                    <a:pt x="319314" y="0"/>
                  </a:lnTo>
                </a:path>
              </a:pathLst>
            </a:cu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FB366D6-1D33-413F-AAA4-58CAEC446E06}"/>
                </a:ext>
              </a:extLst>
            </p:cNvPr>
            <p:cNvSpPr/>
            <p:nvPr/>
          </p:nvSpPr>
          <p:spPr>
            <a:xfrm>
              <a:off x="2055091" y="2371725"/>
              <a:ext cx="319314" cy="711200"/>
            </a:xfrm>
            <a:custGeom>
              <a:avLst/>
              <a:gdLst>
                <a:gd name="connsiteX0" fmla="*/ 0 w 319314"/>
                <a:gd name="connsiteY0" fmla="*/ 508000 h 711200"/>
                <a:gd name="connsiteX1" fmla="*/ 159657 w 319314"/>
                <a:gd name="connsiteY1" fmla="*/ 711200 h 711200"/>
                <a:gd name="connsiteX2" fmla="*/ 319314 w 319314"/>
                <a:gd name="connsiteY2" fmla="*/ 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314" h="711200">
                  <a:moveTo>
                    <a:pt x="0" y="508000"/>
                  </a:moveTo>
                  <a:lnTo>
                    <a:pt x="159657" y="711200"/>
                  </a:lnTo>
                  <a:lnTo>
                    <a:pt x="319314" y="0"/>
                  </a:lnTo>
                </a:path>
              </a:pathLst>
            </a:cu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2960E75-4E34-40BE-A1B7-DD53A17F619C}"/>
                </a:ext>
              </a:extLst>
            </p:cNvPr>
            <p:cNvSpPr/>
            <p:nvPr/>
          </p:nvSpPr>
          <p:spPr>
            <a:xfrm>
              <a:off x="9951852" y="2371725"/>
              <a:ext cx="319314" cy="711200"/>
            </a:xfrm>
            <a:custGeom>
              <a:avLst/>
              <a:gdLst>
                <a:gd name="connsiteX0" fmla="*/ 0 w 319314"/>
                <a:gd name="connsiteY0" fmla="*/ 508000 h 711200"/>
                <a:gd name="connsiteX1" fmla="*/ 159657 w 319314"/>
                <a:gd name="connsiteY1" fmla="*/ 711200 h 711200"/>
                <a:gd name="connsiteX2" fmla="*/ 319314 w 319314"/>
                <a:gd name="connsiteY2" fmla="*/ 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314" h="711200">
                  <a:moveTo>
                    <a:pt x="0" y="508000"/>
                  </a:moveTo>
                  <a:lnTo>
                    <a:pt x="159657" y="711200"/>
                  </a:lnTo>
                  <a:lnTo>
                    <a:pt x="319314" y="0"/>
                  </a:lnTo>
                </a:path>
              </a:pathLst>
            </a:cu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  <p:sp>
          <p:nvSpPr>
            <p:cNvPr id="7" name="Multiplication Sign 6">
              <a:extLst>
                <a:ext uri="{FF2B5EF4-FFF2-40B4-BE49-F238E27FC236}">
                  <a16:creationId xmlns:a16="http://schemas.microsoft.com/office/drawing/2014/main" id="{2862820B-1AC9-49A6-9EA7-8536768DD373}"/>
                </a:ext>
              </a:extLst>
            </p:cNvPr>
            <p:cNvSpPr/>
            <p:nvPr/>
          </p:nvSpPr>
          <p:spPr>
            <a:xfrm>
              <a:off x="1758043" y="5617029"/>
              <a:ext cx="456705" cy="95646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  <p:sp>
          <p:nvSpPr>
            <p:cNvPr id="8" name="Multiplication Sign 7">
              <a:extLst>
                <a:ext uri="{FF2B5EF4-FFF2-40B4-BE49-F238E27FC236}">
                  <a16:creationId xmlns:a16="http://schemas.microsoft.com/office/drawing/2014/main" id="{621A28CE-6ABF-424A-AB5A-4AC6B275B9D7}"/>
                </a:ext>
              </a:extLst>
            </p:cNvPr>
            <p:cNvSpPr/>
            <p:nvPr/>
          </p:nvSpPr>
          <p:spPr>
            <a:xfrm>
              <a:off x="9908557" y="5617029"/>
              <a:ext cx="456705" cy="95646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E80A9A8-449C-40E7-9B51-C1C2E02CFCA1}"/>
                </a:ext>
              </a:extLst>
            </p:cNvPr>
            <p:cNvSpPr/>
            <p:nvPr/>
          </p:nvSpPr>
          <p:spPr>
            <a:xfrm>
              <a:off x="5749140" y="2949226"/>
              <a:ext cx="1366035" cy="3621088"/>
            </a:xfrm>
            <a:custGeom>
              <a:avLst/>
              <a:gdLst>
                <a:gd name="connsiteX0" fmla="*/ 1095375 w 1376363"/>
                <a:gd name="connsiteY0" fmla="*/ 3624263 h 3624263"/>
                <a:gd name="connsiteX1" fmla="*/ 1071563 w 1376363"/>
                <a:gd name="connsiteY1" fmla="*/ 3152775 h 3624263"/>
                <a:gd name="connsiteX2" fmla="*/ 1057275 w 1376363"/>
                <a:gd name="connsiteY2" fmla="*/ 2919413 h 3624263"/>
                <a:gd name="connsiteX3" fmla="*/ 1042988 w 1376363"/>
                <a:gd name="connsiteY3" fmla="*/ 2690813 h 3624263"/>
                <a:gd name="connsiteX4" fmla="*/ 995363 w 1376363"/>
                <a:gd name="connsiteY4" fmla="*/ 2228850 h 3624263"/>
                <a:gd name="connsiteX5" fmla="*/ 976313 w 1376363"/>
                <a:gd name="connsiteY5" fmla="*/ 1885950 h 3624263"/>
                <a:gd name="connsiteX6" fmla="*/ 971550 w 1376363"/>
                <a:gd name="connsiteY6" fmla="*/ 1428750 h 3624263"/>
                <a:gd name="connsiteX7" fmla="*/ 995363 w 1376363"/>
                <a:gd name="connsiteY7" fmla="*/ 1004888 h 3624263"/>
                <a:gd name="connsiteX8" fmla="*/ 1019175 w 1376363"/>
                <a:gd name="connsiteY8" fmla="*/ 752475 h 3624263"/>
                <a:gd name="connsiteX9" fmla="*/ 1085850 w 1376363"/>
                <a:gd name="connsiteY9" fmla="*/ 566738 h 3624263"/>
                <a:gd name="connsiteX10" fmla="*/ 1162050 w 1376363"/>
                <a:gd name="connsiteY10" fmla="*/ 400050 h 3624263"/>
                <a:gd name="connsiteX11" fmla="*/ 1300163 w 1376363"/>
                <a:gd name="connsiteY11" fmla="*/ 295275 h 3624263"/>
                <a:gd name="connsiteX12" fmla="*/ 1357313 w 1376363"/>
                <a:gd name="connsiteY12" fmla="*/ 219075 h 3624263"/>
                <a:gd name="connsiteX13" fmla="*/ 1376363 w 1376363"/>
                <a:gd name="connsiteY13" fmla="*/ 104775 h 3624263"/>
                <a:gd name="connsiteX14" fmla="*/ 1338263 w 1376363"/>
                <a:gd name="connsiteY14" fmla="*/ 61913 h 3624263"/>
                <a:gd name="connsiteX15" fmla="*/ 1290638 w 1376363"/>
                <a:gd name="connsiteY15" fmla="*/ 14288 h 3624263"/>
                <a:gd name="connsiteX16" fmla="*/ 1300163 w 1376363"/>
                <a:gd name="connsiteY16" fmla="*/ 138113 h 3624263"/>
                <a:gd name="connsiteX17" fmla="*/ 1138238 w 1376363"/>
                <a:gd name="connsiteY17" fmla="*/ 133350 h 3624263"/>
                <a:gd name="connsiteX18" fmla="*/ 990600 w 1376363"/>
                <a:gd name="connsiteY18" fmla="*/ 66675 h 3624263"/>
                <a:gd name="connsiteX19" fmla="*/ 881063 w 1376363"/>
                <a:gd name="connsiteY19" fmla="*/ 0 h 3624263"/>
                <a:gd name="connsiteX20" fmla="*/ 714375 w 1376363"/>
                <a:gd name="connsiteY20" fmla="*/ 14288 h 3624263"/>
                <a:gd name="connsiteX21" fmla="*/ 600075 w 1376363"/>
                <a:gd name="connsiteY21" fmla="*/ 71438 h 3624263"/>
                <a:gd name="connsiteX22" fmla="*/ 519113 w 1376363"/>
                <a:gd name="connsiteY22" fmla="*/ 147638 h 3624263"/>
                <a:gd name="connsiteX23" fmla="*/ 481013 w 1376363"/>
                <a:gd name="connsiteY23" fmla="*/ 185738 h 3624263"/>
                <a:gd name="connsiteX24" fmla="*/ 333375 w 1376363"/>
                <a:gd name="connsiteY24" fmla="*/ 171450 h 3624263"/>
                <a:gd name="connsiteX25" fmla="*/ 171450 w 1376363"/>
                <a:gd name="connsiteY25" fmla="*/ 171450 h 3624263"/>
                <a:gd name="connsiteX26" fmla="*/ 47625 w 1376363"/>
                <a:gd name="connsiteY26" fmla="*/ 214313 h 3624263"/>
                <a:gd name="connsiteX27" fmla="*/ 0 w 1376363"/>
                <a:gd name="connsiteY27" fmla="*/ 290513 h 3624263"/>
                <a:gd name="connsiteX28" fmla="*/ 4763 w 1376363"/>
                <a:gd name="connsiteY28" fmla="*/ 400050 h 3624263"/>
                <a:gd name="connsiteX29" fmla="*/ 90488 w 1376363"/>
                <a:gd name="connsiteY29" fmla="*/ 466725 h 3624263"/>
                <a:gd name="connsiteX30" fmla="*/ 76200 w 1376363"/>
                <a:gd name="connsiteY30" fmla="*/ 981075 h 3624263"/>
                <a:gd name="connsiteX31" fmla="*/ 52388 w 1376363"/>
                <a:gd name="connsiteY31" fmla="*/ 1585913 h 3624263"/>
                <a:gd name="connsiteX32" fmla="*/ 19050 w 1376363"/>
                <a:gd name="connsiteY32" fmla="*/ 2252663 h 3624263"/>
                <a:gd name="connsiteX33" fmla="*/ 19050 w 1376363"/>
                <a:gd name="connsiteY33" fmla="*/ 2500313 h 3624263"/>
                <a:gd name="connsiteX34" fmla="*/ 4763 w 1376363"/>
                <a:gd name="connsiteY34" fmla="*/ 2838450 h 3624263"/>
                <a:gd name="connsiteX35" fmla="*/ 4763 w 1376363"/>
                <a:gd name="connsiteY35" fmla="*/ 3328988 h 3624263"/>
                <a:gd name="connsiteX36" fmla="*/ 14288 w 1376363"/>
                <a:gd name="connsiteY36" fmla="*/ 3624263 h 3624263"/>
                <a:gd name="connsiteX0" fmla="*/ 1095375 w 1376363"/>
                <a:gd name="connsiteY0" fmla="*/ 3624263 h 3624263"/>
                <a:gd name="connsiteX1" fmla="*/ 1071563 w 1376363"/>
                <a:gd name="connsiteY1" fmla="*/ 3152775 h 3624263"/>
                <a:gd name="connsiteX2" fmla="*/ 1057275 w 1376363"/>
                <a:gd name="connsiteY2" fmla="*/ 2919413 h 3624263"/>
                <a:gd name="connsiteX3" fmla="*/ 1042988 w 1376363"/>
                <a:gd name="connsiteY3" fmla="*/ 2690813 h 3624263"/>
                <a:gd name="connsiteX4" fmla="*/ 995363 w 1376363"/>
                <a:gd name="connsiteY4" fmla="*/ 2228850 h 3624263"/>
                <a:gd name="connsiteX5" fmla="*/ 976313 w 1376363"/>
                <a:gd name="connsiteY5" fmla="*/ 1885950 h 3624263"/>
                <a:gd name="connsiteX6" fmla="*/ 971550 w 1376363"/>
                <a:gd name="connsiteY6" fmla="*/ 1428750 h 3624263"/>
                <a:gd name="connsiteX7" fmla="*/ 995363 w 1376363"/>
                <a:gd name="connsiteY7" fmla="*/ 1004888 h 3624263"/>
                <a:gd name="connsiteX8" fmla="*/ 1019175 w 1376363"/>
                <a:gd name="connsiteY8" fmla="*/ 752475 h 3624263"/>
                <a:gd name="connsiteX9" fmla="*/ 1085850 w 1376363"/>
                <a:gd name="connsiteY9" fmla="*/ 566738 h 3624263"/>
                <a:gd name="connsiteX10" fmla="*/ 1162050 w 1376363"/>
                <a:gd name="connsiteY10" fmla="*/ 400050 h 3624263"/>
                <a:gd name="connsiteX11" fmla="*/ 1300163 w 1376363"/>
                <a:gd name="connsiteY11" fmla="*/ 295275 h 3624263"/>
                <a:gd name="connsiteX12" fmla="*/ 1357313 w 1376363"/>
                <a:gd name="connsiteY12" fmla="*/ 219075 h 3624263"/>
                <a:gd name="connsiteX13" fmla="*/ 1376363 w 1376363"/>
                <a:gd name="connsiteY13" fmla="*/ 104775 h 3624263"/>
                <a:gd name="connsiteX14" fmla="*/ 1338263 w 1376363"/>
                <a:gd name="connsiteY14" fmla="*/ 61913 h 3624263"/>
                <a:gd name="connsiteX15" fmla="*/ 1290638 w 1376363"/>
                <a:gd name="connsiteY15" fmla="*/ 14288 h 3624263"/>
                <a:gd name="connsiteX16" fmla="*/ 1273969 w 1376363"/>
                <a:gd name="connsiteY16" fmla="*/ 138113 h 3624263"/>
                <a:gd name="connsiteX17" fmla="*/ 1138238 w 1376363"/>
                <a:gd name="connsiteY17" fmla="*/ 133350 h 3624263"/>
                <a:gd name="connsiteX18" fmla="*/ 990600 w 1376363"/>
                <a:gd name="connsiteY18" fmla="*/ 66675 h 3624263"/>
                <a:gd name="connsiteX19" fmla="*/ 881063 w 1376363"/>
                <a:gd name="connsiteY19" fmla="*/ 0 h 3624263"/>
                <a:gd name="connsiteX20" fmla="*/ 714375 w 1376363"/>
                <a:gd name="connsiteY20" fmla="*/ 14288 h 3624263"/>
                <a:gd name="connsiteX21" fmla="*/ 600075 w 1376363"/>
                <a:gd name="connsiteY21" fmla="*/ 71438 h 3624263"/>
                <a:gd name="connsiteX22" fmla="*/ 519113 w 1376363"/>
                <a:gd name="connsiteY22" fmla="*/ 147638 h 3624263"/>
                <a:gd name="connsiteX23" fmla="*/ 481013 w 1376363"/>
                <a:gd name="connsiteY23" fmla="*/ 185738 h 3624263"/>
                <a:gd name="connsiteX24" fmla="*/ 333375 w 1376363"/>
                <a:gd name="connsiteY24" fmla="*/ 171450 h 3624263"/>
                <a:gd name="connsiteX25" fmla="*/ 171450 w 1376363"/>
                <a:gd name="connsiteY25" fmla="*/ 171450 h 3624263"/>
                <a:gd name="connsiteX26" fmla="*/ 47625 w 1376363"/>
                <a:gd name="connsiteY26" fmla="*/ 214313 h 3624263"/>
                <a:gd name="connsiteX27" fmla="*/ 0 w 1376363"/>
                <a:gd name="connsiteY27" fmla="*/ 290513 h 3624263"/>
                <a:gd name="connsiteX28" fmla="*/ 4763 w 1376363"/>
                <a:gd name="connsiteY28" fmla="*/ 400050 h 3624263"/>
                <a:gd name="connsiteX29" fmla="*/ 90488 w 1376363"/>
                <a:gd name="connsiteY29" fmla="*/ 466725 h 3624263"/>
                <a:gd name="connsiteX30" fmla="*/ 76200 w 1376363"/>
                <a:gd name="connsiteY30" fmla="*/ 981075 h 3624263"/>
                <a:gd name="connsiteX31" fmla="*/ 52388 w 1376363"/>
                <a:gd name="connsiteY31" fmla="*/ 1585913 h 3624263"/>
                <a:gd name="connsiteX32" fmla="*/ 19050 w 1376363"/>
                <a:gd name="connsiteY32" fmla="*/ 2252663 h 3624263"/>
                <a:gd name="connsiteX33" fmla="*/ 19050 w 1376363"/>
                <a:gd name="connsiteY33" fmla="*/ 2500313 h 3624263"/>
                <a:gd name="connsiteX34" fmla="*/ 4763 w 1376363"/>
                <a:gd name="connsiteY34" fmla="*/ 2838450 h 3624263"/>
                <a:gd name="connsiteX35" fmla="*/ 4763 w 1376363"/>
                <a:gd name="connsiteY35" fmla="*/ 3328988 h 3624263"/>
                <a:gd name="connsiteX36" fmla="*/ 14288 w 1376363"/>
                <a:gd name="connsiteY36" fmla="*/ 3624263 h 3624263"/>
                <a:gd name="connsiteX0" fmla="*/ 1095375 w 1376363"/>
                <a:gd name="connsiteY0" fmla="*/ 3624263 h 3624263"/>
                <a:gd name="connsiteX1" fmla="*/ 1071563 w 1376363"/>
                <a:gd name="connsiteY1" fmla="*/ 3152775 h 3624263"/>
                <a:gd name="connsiteX2" fmla="*/ 1057275 w 1376363"/>
                <a:gd name="connsiteY2" fmla="*/ 2919413 h 3624263"/>
                <a:gd name="connsiteX3" fmla="*/ 1042988 w 1376363"/>
                <a:gd name="connsiteY3" fmla="*/ 2690813 h 3624263"/>
                <a:gd name="connsiteX4" fmla="*/ 995363 w 1376363"/>
                <a:gd name="connsiteY4" fmla="*/ 2228850 h 3624263"/>
                <a:gd name="connsiteX5" fmla="*/ 976313 w 1376363"/>
                <a:gd name="connsiteY5" fmla="*/ 1885950 h 3624263"/>
                <a:gd name="connsiteX6" fmla="*/ 971550 w 1376363"/>
                <a:gd name="connsiteY6" fmla="*/ 1428750 h 3624263"/>
                <a:gd name="connsiteX7" fmla="*/ 995363 w 1376363"/>
                <a:gd name="connsiteY7" fmla="*/ 1004888 h 3624263"/>
                <a:gd name="connsiteX8" fmla="*/ 1019175 w 1376363"/>
                <a:gd name="connsiteY8" fmla="*/ 752475 h 3624263"/>
                <a:gd name="connsiteX9" fmla="*/ 1085850 w 1376363"/>
                <a:gd name="connsiteY9" fmla="*/ 566738 h 3624263"/>
                <a:gd name="connsiteX10" fmla="*/ 1162050 w 1376363"/>
                <a:gd name="connsiteY10" fmla="*/ 400050 h 3624263"/>
                <a:gd name="connsiteX11" fmla="*/ 1300163 w 1376363"/>
                <a:gd name="connsiteY11" fmla="*/ 295275 h 3624263"/>
                <a:gd name="connsiteX12" fmla="*/ 1357313 w 1376363"/>
                <a:gd name="connsiteY12" fmla="*/ 219075 h 3624263"/>
                <a:gd name="connsiteX13" fmla="*/ 1376363 w 1376363"/>
                <a:gd name="connsiteY13" fmla="*/ 104775 h 3624263"/>
                <a:gd name="connsiteX14" fmla="*/ 1328738 w 1376363"/>
                <a:gd name="connsiteY14" fmla="*/ 83344 h 3624263"/>
                <a:gd name="connsiteX15" fmla="*/ 1290638 w 1376363"/>
                <a:gd name="connsiteY15" fmla="*/ 14288 h 3624263"/>
                <a:gd name="connsiteX16" fmla="*/ 1273969 w 1376363"/>
                <a:gd name="connsiteY16" fmla="*/ 138113 h 3624263"/>
                <a:gd name="connsiteX17" fmla="*/ 1138238 w 1376363"/>
                <a:gd name="connsiteY17" fmla="*/ 133350 h 3624263"/>
                <a:gd name="connsiteX18" fmla="*/ 990600 w 1376363"/>
                <a:gd name="connsiteY18" fmla="*/ 66675 h 3624263"/>
                <a:gd name="connsiteX19" fmla="*/ 881063 w 1376363"/>
                <a:gd name="connsiteY19" fmla="*/ 0 h 3624263"/>
                <a:gd name="connsiteX20" fmla="*/ 714375 w 1376363"/>
                <a:gd name="connsiteY20" fmla="*/ 14288 h 3624263"/>
                <a:gd name="connsiteX21" fmla="*/ 600075 w 1376363"/>
                <a:gd name="connsiteY21" fmla="*/ 71438 h 3624263"/>
                <a:gd name="connsiteX22" fmla="*/ 519113 w 1376363"/>
                <a:gd name="connsiteY22" fmla="*/ 147638 h 3624263"/>
                <a:gd name="connsiteX23" fmla="*/ 481013 w 1376363"/>
                <a:gd name="connsiteY23" fmla="*/ 185738 h 3624263"/>
                <a:gd name="connsiteX24" fmla="*/ 333375 w 1376363"/>
                <a:gd name="connsiteY24" fmla="*/ 171450 h 3624263"/>
                <a:gd name="connsiteX25" fmla="*/ 171450 w 1376363"/>
                <a:gd name="connsiteY25" fmla="*/ 171450 h 3624263"/>
                <a:gd name="connsiteX26" fmla="*/ 47625 w 1376363"/>
                <a:gd name="connsiteY26" fmla="*/ 214313 h 3624263"/>
                <a:gd name="connsiteX27" fmla="*/ 0 w 1376363"/>
                <a:gd name="connsiteY27" fmla="*/ 290513 h 3624263"/>
                <a:gd name="connsiteX28" fmla="*/ 4763 w 1376363"/>
                <a:gd name="connsiteY28" fmla="*/ 400050 h 3624263"/>
                <a:gd name="connsiteX29" fmla="*/ 90488 w 1376363"/>
                <a:gd name="connsiteY29" fmla="*/ 466725 h 3624263"/>
                <a:gd name="connsiteX30" fmla="*/ 76200 w 1376363"/>
                <a:gd name="connsiteY30" fmla="*/ 981075 h 3624263"/>
                <a:gd name="connsiteX31" fmla="*/ 52388 w 1376363"/>
                <a:gd name="connsiteY31" fmla="*/ 1585913 h 3624263"/>
                <a:gd name="connsiteX32" fmla="*/ 19050 w 1376363"/>
                <a:gd name="connsiteY32" fmla="*/ 2252663 h 3624263"/>
                <a:gd name="connsiteX33" fmla="*/ 19050 w 1376363"/>
                <a:gd name="connsiteY33" fmla="*/ 2500313 h 3624263"/>
                <a:gd name="connsiteX34" fmla="*/ 4763 w 1376363"/>
                <a:gd name="connsiteY34" fmla="*/ 2838450 h 3624263"/>
                <a:gd name="connsiteX35" fmla="*/ 4763 w 1376363"/>
                <a:gd name="connsiteY35" fmla="*/ 3328988 h 3624263"/>
                <a:gd name="connsiteX36" fmla="*/ 14288 w 1376363"/>
                <a:gd name="connsiteY36" fmla="*/ 3624263 h 3624263"/>
                <a:gd name="connsiteX0" fmla="*/ 1095375 w 1376363"/>
                <a:gd name="connsiteY0" fmla="*/ 3624263 h 3624263"/>
                <a:gd name="connsiteX1" fmla="*/ 1071563 w 1376363"/>
                <a:gd name="connsiteY1" fmla="*/ 3152775 h 3624263"/>
                <a:gd name="connsiteX2" fmla="*/ 1057275 w 1376363"/>
                <a:gd name="connsiteY2" fmla="*/ 2919413 h 3624263"/>
                <a:gd name="connsiteX3" fmla="*/ 1042988 w 1376363"/>
                <a:gd name="connsiteY3" fmla="*/ 2690813 h 3624263"/>
                <a:gd name="connsiteX4" fmla="*/ 995363 w 1376363"/>
                <a:gd name="connsiteY4" fmla="*/ 2228850 h 3624263"/>
                <a:gd name="connsiteX5" fmla="*/ 976313 w 1376363"/>
                <a:gd name="connsiteY5" fmla="*/ 1885950 h 3624263"/>
                <a:gd name="connsiteX6" fmla="*/ 971550 w 1376363"/>
                <a:gd name="connsiteY6" fmla="*/ 1428750 h 3624263"/>
                <a:gd name="connsiteX7" fmla="*/ 995363 w 1376363"/>
                <a:gd name="connsiteY7" fmla="*/ 1004888 h 3624263"/>
                <a:gd name="connsiteX8" fmla="*/ 1019175 w 1376363"/>
                <a:gd name="connsiteY8" fmla="*/ 752475 h 3624263"/>
                <a:gd name="connsiteX9" fmla="*/ 1085850 w 1376363"/>
                <a:gd name="connsiteY9" fmla="*/ 566738 h 3624263"/>
                <a:gd name="connsiteX10" fmla="*/ 1162050 w 1376363"/>
                <a:gd name="connsiteY10" fmla="*/ 400050 h 3624263"/>
                <a:gd name="connsiteX11" fmla="*/ 1300163 w 1376363"/>
                <a:gd name="connsiteY11" fmla="*/ 295275 h 3624263"/>
                <a:gd name="connsiteX12" fmla="*/ 1357313 w 1376363"/>
                <a:gd name="connsiteY12" fmla="*/ 219075 h 3624263"/>
                <a:gd name="connsiteX13" fmla="*/ 1376363 w 1376363"/>
                <a:gd name="connsiteY13" fmla="*/ 104775 h 3624263"/>
                <a:gd name="connsiteX14" fmla="*/ 1328738 w 1376363"/>
                <a:gd name="connsiteY14" fmla="*/ 83344 h 3624263"/>
                <a:gd name="connsiteX15" fmla="*/ 1293019 w 1376363"/>
                <a:gd name="connsiteY15" fmla="*/ 52388 h 3624263"/>
                <a:gd name="connsiteX16" fmla="*/ 1273969 w 1376363"/>
                <a:gd name="connsiteY16" fmla="*/ 138113 h 3624263"/>
                <a:gd name="connsiteX17" fmla="*/ 1138238 w 1376363"/>
                <a:gd name="connsiteY17" fmla="*/ 133350 h 3624263"/>
                <a:gd name="connsiteX18" fmla="*/ 990600 w 1376363"/>
                <a:gd name="connsiteY18" fmla="*/ 66675 h 3624263"/>
                <a:gd name="connsiteX19" fmla="*/ 881063 w 1376363"/>
                <a:gd name="connsiteY19" fmla="*/ 0 h 3624263"/>
                <a:gd name="connsiteX20" fmla="*/ 714375 w 1376363"/>
                <a:gd name="connsiteY20" fmla="*/ 14288 h 3624263"/>
                <a:gd name="connsiteX21" fmla="*/ 600075 w 1376363"/>
                <a:gd name="connsiteY21" fmla="*/ 71438 h 3624263"/>
                <a:gd name="connsiteX22" fmla="*/ 519113 w 1376363"/>
                <a:gd name="connsiteY22" fmla="*/ 147638 h 3624263"/>
                <a:gd name="connsiteX23" fmla="*/ 481013 w 1376363"/>
                <a:gd name="connsiteY23" fmla="*/ 185738 h 3624263"/>
                <a:gd name="connsiteX24" fmla="*/ 333375 w 1376363"/>
                <a:gd name="connsiteY24" fmla="*/ 171450 h 3624263"/>
                <a:gd name="connsiteX25" fmla="*/ 171450 w 1376363"/>
                <a:gd name="connsiteY25" fmla="*/ 171450 h 3624263"/>
                <a:gd name="connsiteX26" fmla="*/ 47625 w 1376363"/>
                <a:gd name="connsiteY26" fmla="*/ 214313 h 3624263"/>
                <a:gd name="connsiteX27" fmla="*/ 0 w 1376363"/>
                <a:gd name="connsiteY27" fmla="*/ 290513 h 3624263"/>
                <a:gd name="connsiteX28" fmla="*/ 4763 w 1376363"/>
                <a:gd name="connsiteY28" fmla="*/ 400050 h 3624263"/>
                <a:gd name="connsiteX29" fmla="*/ 90488 w 1376363"/>
                <a:gd name="connsiteY29" fmla="*/ 466725 h 3624263"/>
                <a:gd name="connsiteX30" fmla="*/ 76200 w 1376363"/>
                <a:gd name="connsiteY30" fmla="*/ 981075 h 3624263"/>
                <a:gd name="connsiteX31" fmla="*/ 52388 w 1376363"/>
                <a:gd name="connsiteY31" fmla="*/ 1585913 h 3624263"/>
                <a:gd name="connsiteX32" fmla="*/ 19050 w 1376363"/>
                <a:gd name="connsiteY32" fmla="*/ 2252663 h 3624263"/>
                <a:gd name="connsiteX33" fmla="*/ 19050 w 1376363"/>
                <a:gd name="connsiteY33" fmla="*/ 2500313 h 3624263"/>
                <a:gd name="connsiteX34" fmla="*/ 4763 w 1376363"/>
                <a:gd name="connsiteY34" fmla="*/ 2838450 h 3624263"/>
                <a:gd name="connsiteX35" fmla="*/ 4763 w 1376363"/>
                <a:gd name="connsiteY35" fmla="*/ 3328988 h 3624263"/>
                <a:gd name="connsiteX36" fmla="*/ 14288 w 1376363"/>
                <a:gd name="connsiteY36" fmla="*/ 3624263 h 3624263"/>
                <a:gd name="connsiteX0" fmla="*/ 1095375 w 1362076"/>
                <a:gd name="connsiteY0" fmla="*/ 3624263 h 3624263"/>
                <a:gd name="connsiteX1" fmla="*/ 1071563 w 1362076"/>
                <a:gd name="connsiteY1" fmla="*/ 3152775 h 3624263"/>
                <a:gd name="connsiteX2" fmla="*/ 1057275 w 1362076"/>
                <a:gd name="connsiteY2" fmla="*/ 2919413 h 3624263"/>
                <a:gd name="connsiteX3" fmla="*/ 1042988 w 1362076"/>
                <a:gd name="connsiteY3" fmla="*/ 2690813 h 3624263"/>
                <a:gd name="connsiteX4" fmla="*/ 995363 w 1362076"/>
                <a:gd name="connsiteY4" fmla="*/ 2228850 h 3624263"/>
                <a:gd name="connsiteX5" fmla="*/ 976313 w 1362076"/>
                <a:gd name="connsiteY5" fmla="*/ 1885950 h 3624263"/>
                <a:gd name="connsiteX6" fmla="*/ 971550 w 1362076"/>
                <a:gd name="connsiteY6" fmla="*/ 1428750 h 3624263"/>
                <a:gd name="connsiteX7" fmla="*/ 995363 w 1362076"/>
                <a:gd name="connsiteY7" fmla="*/ 1004888 h 3624263"/>
                <a:gd name="connsiteX8" fmla="*/ 1019175 w 1362076"/>
                <a:gd name="connsiteY8" fmla="*/ 752475 h 3624263"/>
                <a:gd name="connsiteX9" fmla="*/ 1085850 w 1362076"/>
                <a:gd name="connsiteY9" fmla="*/ 566738 h 3624263"/>
                <a:gd name="connsiteX10" fmla="*/ 1162050 w 1362076"/>
                <a:gd name="connsiteY10" fmla="*/ 400050 h 3624263"/>
                <a:gd name="connsiteX11" fmla="*/ 1300163 w 1362076"/>
                <a:gd name="connsiteY11" fmla="*/ 295275 h 3624263"/>
                <a:gd name="connsiteX12" fmla="*/ 1357313 w 1362076"/>
                <a:gd name="connsiteY12" fmla="*/ 219075 h 3624263"/>
                <a:gd name="connsiteX13" fmla="*/ 1362076 w 1362076"/>
                <a:gd name="connsiteY13" fmla="*/ 121444 h 3624263"/>
                <a:gd name="connsiteX14" fmla="*/ 1328738 w 1362076"/>
                <a:gd name="connsiteY14" fmla="*/ 83344 h 3624263"/>
                <a:gd name="connsiteX15" fmla="*/ 1293019 w 1362076"/>
                <a:gd name="connsiteY15" fmla="*/ 52388 h 3624263"/>
                <a:gd name="connsiteX16" fmla="*/ 1273969 w 1362076"/>
                <a:gd name="connsiteY16" fmla="*/ 138113 h 3624263"/>
                <a:gd name="connsiteX17" fmla="*/ 1138238 w 1362076"/>
                <a:gd name="connsiteY17" fmla="*/ 133350 h 3624263"/>
                <a:gd name="connsiteX18" fmla="*/ 990600 w 1362076"/>
                <a:gd name="connsiteY18" fmla="*/ 66675 h 3624263"/>
                <a:gd name="connsiteX19" fmla="*/ 881063 w 1362076"/>
                <a:gd name="connsiteY19" fmla="*/ 0 h 3624263"/>
                <a:gd name="connsiteX20" fmla="*/ 714375 w 1362076"/>
                <a:gd name="connsiteY20" fmla="*/ 14288 h 3624263"/>
                <a:gd name="connsiteX21" fmla="*/ 600075 w 1362076"/>
                <a:gd name="connsiteY21" fmla="*/ 71438 h 3624263"/>
                <a:gd name="connsiteX22" fmla="*/ 519113 w 1362076"/>
                <a:gd name="connsiteY22" fmla="*/ 147638 h 3624263"/>
                <a:gd name="connsiteX23" fmla="*/ 481013 w 1362076"/>
                <a:gd name="connsiteY23" fmla="*/ 185738 h 3624263"/>
                <a:gd name="connsiteX24" fmla="*/ 333375 w 1362076"/>
                <a:gd name="connsiteY24" fmla="*/ 171450 h 3624263"/>
                <a:gd name="connsiteX25" fmla="*/ 171450 w 1362076"/>
                <a:gd name="connsiteY25" fmla="*/ 171450 h 3624263"/>
                <a:gd name="connsiteX26" fmla="*/ 47625 w 1362076"/>
                <a:gd name="connsiteY26" fmla="*/ 214313 h 3624263"/>
                <a:gd name="connsiteX27" fmla="*/ 0 w 1362076"/>
                <a:gd name="connsiteY27" fmla="*/ 290513 h 3624263"/>
                <a:gd name="connsiteX28" fmla="*/ 4763 w 1362076"/>
                <a:gd name="connsiteY28" fmla="*/ 400050 h 3624263"/>
                <a:gd name="connsiteX29" fmla="*/ 90488 w 1362076"/>
                <a:gd name="connsiteY29" fmla="*/ 466725 h 3624263"/>
                <a:gd name="connsiteX30" fmla="*/ 76200 w 1362076"/>
                <a:gd name="connsiteY30" fmla="*/ 981075 h 3624263"/>
                <a:gd name="connsiteX31" fmla="*/ 52388 w 1362076"/>
                <a:gd name="connsiteY31" fmla="*/ 1585913 h 3624263"/>
                <a:gd name="connsiteX32" fmla="*/ 19050 w 1362076"/>
                <a:gd name="connsiteY32" fmla="*/ 2252663 h 3624263"/>
                <a:gd name="connsiteX33" fmla="*/ 19050 w 1362076"/>
                <a:gd name="connsiteY33" fmla="*/ 2500313 h 3624263"/>
                <a:gd name="connsiteX34" fmla="*/ 4763 w 1362076"/>
                <a:gd name="connsiteY34" fmla="*/ 2838450 h 3624263"/>
                <a:gd name="connsiteX35" fmla="*/ 4763 w 1362076"/>
                <a:gd name="connsiteY35" fmla="*/ 3328988 h 3624263"/>
                <a:gd name="connsiteX36" fmla="*/ 14288 w 1362076"/>
                <a:gd name="connsiteY36" fmla="*/ 3624263 h 3624263"/>
                <a:gd name="connsiteX0" fmla="*/ 1095375 w 1362076"/>
                <a:gd name="connsiteY0" fmla="*/ 3624263 h 3624263"/>
                <a:gd name="connsiteX1" fmla="*/ 1071563 w 1362076"/>
                <a:gd name="connsiteY1" fmla="*/ 3152775 h 3624263"/>
                <a:gd name="connsiteX2" fmla="*/ 1057275 w 1362076"/>
                <a:gd name="connsiteY2" fmla="*/ 2919413 h 3624263"/>
                <a:gd name="connsiteX3" fmla="*/ 1042988 w 1362076"/>
                <a:gd name="connsiteY3" fmla="*/ 2690813 h 3624263"/>
                <a:gd name="connsiteX4" fmla="*/ 995363 w 1362076"/>
                <a:gd name="connsiteY4" fmla="*/ 2228850 h 3624263"/>
                <a:gd name="connsiteX5" fmla="*/ 976313 w 1362076"/>
                <a:gd name="connsiteY5" fmla="*/ 1885950 h 3624263"/>
                <a:gd name="connsiteX6" fmla="*/ 971550 w 1362076"/>
                <a:gd name="connsiteY6" fmla="*/ 1428750 h 3624263"/>
                <a:gd name="connsiteX7" fmla="*/ 995363 w 1362076"/>
                <a:gd name="connsiteY7" fmla="*/ 1004888 h 3624263"/>
                <a:gd name="connsiteX8" fmla="*/ 1019175 w 1362076"/>
                <a:gd name="connsiteY8" fmla="*/ 752475 h 3624263"/>
                <a:gd name="connsiteX9" fmla="*/ 1085850 w 1362076"/>
                <a:gd name="connsiteY9" fmla="*/ 566738 h 3624263"/>
                <a:gd name="connsiteX10" fmla="*/ 1162050 w 1362076"/>
                <a:gd name="connsiteY10" fmla="*/ 400050 h 3624263"/>
                <a:gd name="connsiteX11" fmla="*/ 1300163 w 1362076"/>
                <a:gd name="connsiteY11" fmla="*/ 295275 h 3624263"/>
                <a:gd name="connsiteX12" fmla="*/ 1357313 w 1362076"/>
                <a:gd name="connsiteY12" fmla="*/ 219075 h 3624263"/>
                <a:gd name="connsiteX13" fmla="*/ 1362076 w 1362076"/>
                <a:gd name="connsiteY13" fmla="*/ 121444 h 3624263"/>
                <a:gd name="connsiteX14" fmla="*/ 1328738 w 1362076"/>
                <a:gd name="connsiteY14" fmla="*/ 83344 h 3624263"/>
                <a:gd name="connsiteX15" fmla="*/ 1293019 w 1362076"/>
                <a:gd name="connsiteY15" fmla="*/ 52388 h 3624263"/>
                <a:gd name="connsiteX16" fmla="*/ 1273969 w 1362076"/>
                <a:gd name="connsiteY16" fmla="*/ 138113 h 3624263"/>
                <a:gd name="connsiteX17" fmla="*/ 1138238 w 1362076"/>
                <a:gd name="connsiteY17" fmla="*/ 133350 h 3624263"/>
                <a:gd name="connsiteX18" fmla="*/ 990600 w 1362076"/>
                <a:gd name="connsiteY18" fmla="*/ 66675 h 3624263"/>
                <a:gd name="connsiteX19" fmla="*/ 881063 w 1362076"/>
                <a:gd name="connsiteY19" fmla="*/ 0 h 3624263"/>
                <a:gd name="connsiteX20" fmla="*/ 714375 w 1362076"/>
                <a:gd name="connsiteY20" fmla="*/ 14288 h 3624263"/>
                <a:gd name="connsiteX21" fmla="*/ 600075 w 1362076"/>
                <a:gd name="connsiteY21" fmla="*/ 71438 h 3624263"/>
                <a:gd name="connsiteX22" fmla="*/ 519113 w 1362076"/>
                <a:gd name="connsiteY22" fmla="*/ 147638 h 3624263"/>
                <a:gd name="connsiteX23" fmla="*/ 481013 w 1362076"/>
                <a:gd name="connsiteY23" fmla="*/ 209550 h 3624263"/>
                <a:gd name="connsiteX24" fmla="*/ 333375 w 1362076"/>
                <a:gd name="connsiteY24" fmla="*/ 171450 h 3624263"/>
                <a:gd name="connsiteX25" fmla="*/ 171450 w 1362076"/>
                <a:gd name="connsiteY25" fmla="*/ 171450 h 3624263"/>
                <a:gd name="connsiteX26" fmla="*/ 47625 w 1362076"/>
                <a:gd name="connsiteY26" fmla="*/ 214313 h 3624263"/>
                <a:gd name="connsiteX27" fmla="*/ 0 w 1362076"/>
                <a:gd name="connsiteY27" fmla="*/ 290513 h 3624263"/>
                <a:gd name="connsiteX28" fmla="*/ 4763 w 1362076"/>
                <a:gd name="connsiteY28" fmla="*/ 400050 h 3624263"/>
                <a:gd name="connsiteX29" fmla="*/ 90488 w 1362076"/>
                <a:gd name="connsiteY29" fmla="*/ 466725 h 3624263"/>
                <a:gd name="connsiteX30" fmla="*/ 76200 w 1362076"/>
                <a:gd name="connsiteY30" fmla="*/ 981075 h 3624263"/>
                <a:gd name="connsiteX31" fmla="*/ 52388 w 1362076"/>
                <a:gd name="connsiteY31" fmla="*/ 1585913 h 3624263"/>
                <a:gd name="connsiteX32" fmla="*/ 19050 w 1362076"/>
                <a:gd name="connsiteY32" fmla="*/ 2252663 h 3624263"/>
                <a:gd name="connsiteX33" fmla="*/ 19050 w 1362076"/>
                <a:gd name="connsiteY33" fmla="*/ 2500313 h 3624263"/>
                <a:gd name="connsiteX34" fmla="*/ 4763 w 1362076"/>
                <a:gd name="connsiteY34" fmla="*/ 2838450 h 3624263"/>
                <a:gd name="connsiteX35" fmla="*/ 4763 w 1362076"/>
                <a:gd name="connsiteY35" fmla="*/ 3328988 h 3624263"/>
                <a:gd name="connsiteX36" fmla="*/ 14288 w 1362076"/>
                <a:gd name="connsiteY36" fmla="*/ 3624263 h 3624263"/>
                <a:gd name="connsiteX0" fmla="*/ 1095375 w 1362076"/>
                <a:gd name="connsiteY0" fmla="*/ 3624263 h 3624263"/>
                <a:gd name="connsiteX1" fmla="*/ 1071563 w 1362076"/>
                <a:gd name="connsiteY1" fmla="*/ 3152775 h 3624263"/>
                <a:gd name="connsiteX2" fmla="*/ 1057275 w 1362076"/>
                <a:gd name="connsiteY2" fmla="*/ 2919413 h 3624263"/>
                <a:gd name="connsiteX3" fmla="*/ 1042988 w 1362076"/>
                <a:gd name="connsiteY3" fmla="*/ 2690813 h 3624263"/>
                <a:gd name="connsiteX4" fmla="*/ 995363 w 1362076"/>
                <a:gd name="connsiteY4" fmla="*/ 2228850 h 3624263"/>
                <a:gd name="connsiteX5" fmla="*/ 976313 w 1362076"/>
                <a:gd name="connsiteY5" fmla="*/ 1885950 h 3624263"/>
                <a:gd name="connsiteX6" fmla="*/ 971550 w 1362076"/>
                <a:gd name="connsiteY6" fmla="*/ 1428750 h 3624263"/>
                <a:gd name="connsiteX7" fmla="*/ 995363 w 1362076"/>
                <a:gd name="connsiteY7" fmla="*/ 1004888 h 3624263"/>
                <a:gd name="connsiteX8" fmla="*/ 1019175 w 1362076"/>
                <a:gd name="connsiteY8" fmla="*/ 752475 h 3624263"/>
                <a:gd name="connsiteX9" fmla="*/ 1085850 w 1362076"/>
                <a:gd name="connsiteY9" fmla="*/ 566738 h 3624263"/>
                <a:gd name="connsiteX10" fmla="*/ 1162050 w 1362076"/>
                <a:gd name="connsiteY10" fmla="*/ 400050 h 3624263"/>
                <a:gd name="connsiteX11" fmla="*/ 1300163 w 1362076"/>
                <a:gd name="connsiteY11" fmla="*/ 295275 h 3624263"/>
                <a:gd name="connsiteX12" fmla="*/ 1357313 w 1362076"/>
                <a:gd name="connsiteY12" fmla="*/ 219075 h 3624263"/>
                <a:gd name="connsiteX13" fmla="*/ 1362076 w 1362076"/>
                <a:gd name="connsiteY13" fmla="*/ 121444 h 3624263"/>
                <a:gd name="connsiteX14" fmla="*/ 1328738 w 1362076"/>
                <a:gd name="connsiteY14" fmla="*/ 83344 h 3624263"/>
                <a:gd name="connsiteX15" fmla="*/ 1293019 w 1362076"/>
                <a:gd name="connsiteY15" fmla="*/ 52388 h 3624263"/>
                <a:gd name="connsiteX16" fmla="*/ 1273969 w 1362076"/>
                <a:gd name="connsiteY16" fmla="*/ 138113 h 3624263"/>
                <a:gd name="connsiteX17" fmla="*/ 1138238 w 1362076"/>
                <a:gd name="connsiteY17" fmla="*/ 133350 h 3624263"/>
                <a:gd name="connsiteX18" fmla="*/ 990600 w 1362076"/>
                <a:gd name="connsiteY18" fmla="*/ 66675 h 3624263"/>
                <a:gd name="connsiteX19" fmla="*/ 881063 w 1362076"/>
                <a:gd name="connsiteY19" fmla="*/ 0 h 3624263"/>
                <a:gd name="connsiteX20" fmla="*/ 714375 w 1362076"/>
                <a:gd name="connsiteY20" fmla="*/ 14288 h 3624263"/>
                <a:gd name="connsiteX21" fmla="*/ 600075 w 1362076"/>
                <a:gd name="connsiteY21" fmla="*/ 71438 h 3624263"/>
                <a:gd name="connsiteX22" fmla="*/ 519113 w 1362076"/>
                <a:gd name="connsiteY22" fmla="*/ 147638 h 3624263"/>
                <a:gd name="connsiteX23" fmla="*/ 481013 w 1362076"/>
                <a:gd name="connsiteY23" fmla="*/ 209550 h 3624263"/>
                <a:gd name="connsiteX24" fmla="*/ 333375 w 1362076"/>
                <a:gd name="connsiteY24" fmla="*/ 171450 h 3624263"/>
                <a:gd name="connsiteX25" fmla="*/ 180975 w 1362076"/>
                <a:gd name="connsiteY25" fmla="*/ 185737 h 3624263"/>
                <a:gd name="connsiteX26" fmla="*/ 47625 w 1362076"/>
                <a:gd name="connsiteY26" fmla="*/ 214313 h 3624263"/>
                <a:gd name="connsiteX27" fmla="*/ 0 w 1362076"/>
                <a:gd name="connsiteY27" fmla="*/ 290513 h 3624263"/>
                <a:gd name="connsiteX28" fmla="*/ 4763 w 1362076"/>
                <a:gd name="connsiteY28" fmla="*/ 400050 h 3624263"/>
                <a:gd name="connsiteX29" fmla="*/ 90488 w 1362076"/>
                <a:gd name="connsiteY29" fmla="*/ 466725 h 3624263"/>
                <a:gd name="connsiteX30" fmla="*/ 76200 w 1362076"/>
                <a:gd name="connsiteY30" fmla="*/ 981075 h 3624263"/>
                <a:gd name="connsiteX31" fmla="*/ 52388 w 1362076"/>
                <a:gd name="connsiteY31" fmla="*/ 1585913 h 3624263"/>
                <a:gd name="connsiteX32" fmla="*/ 19050 w 1362076"/>
                <a:gd name="connsiteY32" fmla="*/ 2252663 h 3624263"/>
                <a:gd name="connsiteX33" fmla="*/ 19050 w 1362076"/>
                <a:gd name="connsiteY33" fmla="*/ 2500313 h 3624263"/>
                <a:gd name="connsiteX34" fmla="*/ 4763 w 1362076"/>
                <a:gd name="connsiteY34" fmla="*/ 2838450 h 3624263"/>
                <a:gd name="connsiteX35" fmla="*/ 4763 w 1362076"/>
                <a:gd name="connsiteY35" fmla="*/ 3328988 h 3624263"/>
                <a:gd name="connsiteX36" fmla="*/ 14288 w 1362076"/>
                <a:gd name="connsiteY36" fmla="*/ 3624263 h 3624263"/>
                <a:gd name="connsiteX0" fmla="*/ 1095375 w 1362076"/>
                <a:gd name="connsiteY0" fmla="*/ 3624263 h 3624263"/>
                <a:gd name="connsiteX1" fmla="*/ 1071563 w 1362076"/>
                <a:gd name="connsiteY1" fmla="*/ 3152775 h 3624263"/>
                <a:gd name="connsiteX2" fmla="*/ 1057275 w 1362076"/>
                <a:gd name="connsiteY2" fmla="*/ 2919413 h 3624263"/>
                <a:gd name="connsiteX3" fmla="*/ 1042988 w 1362076"/>
                <a:gd name="connsiteY3" fmla="*/ 2690813 h 3624263"/>
                <a:gd name="connsiteX4" fmla="*/ 995363 w 1362076"/>
                <a:gd name="connsiteY4" fmla="*/ 2228850 h 3624263"/>
                <a:gd name="connsiteX5" fmla="*/ 976313 w 1362076"/>
                <a:gd name="connsiteY5" fmla="*/ 1885950 h 3624263"/>
                <a:gd name="connsiteX6" fmla="*/ 971550 w 1362076"/>
                <a:gd name="connsiteY6" fmla="*/ 1428750 h 3624263"/>
                <a:gd name="connsiteX7" fmla="*/ 995363 w 1362076"/>
                <a:gd name="connsiteY7" fmla="*/ 1004888 h 3624263"/>
                <a:gd name="connsiteX8" fmla="*/ 1019175 w 1362076"/>
                <a:gd name="connsiteY8" fmla="*/ 752475 h 3624263"/>
                <a:gd name="connsiteX9" fmla="*/ 1085850 w 1362076"/>
                <a:gd name="connsiteY9" fmla="*/ 566738 h 3624263"/>
                <a:gd name="connsiteX10" fmla="*/ 1162050 w 1362076"/>
                <a:gd name="connsiteY10" fmla="*/ 400050 h 3624263"/>
                <a:gd name="connsiteX11" fmla="*/ 1300163 w 1362076"/>
                <a:gd name="connsiteY11" fmla="*/ 295275 h 3624263"/>
                <a:gd name="connsiteX12" fmla="*/ 1357313 w 1362076"/>
                <a:gd name="connsiteY12" fmla="*/ 219075 h 3624263"/>
                <a:gd name="connsiteX13" fmla="*/ 1362076 w 1362076"/>
                <a:gd name="connsiteY13" fmla="*/ 121444 h 3624263"/>
                <a:gd name="connsiteX14" fmla="*/ 1328738 w 1362076"/>
                <a:gd name="connsiteY14" fmla="*/ 83344 h 3624263"/>
                <a:gd name="connsiteX15" fmla="*/ 1293019 w 1362076"/>
                <a:gd name="connsiteY15" fmla="*/ 52388 h 3624263"/>
                <a:gd name="connsiteX16" fmla="*/ 1273969 w 1362076"/>
                <a:gd name="connsiteY16" fmla="*/ 138113 h 3624263"/>
                <a:gd name="connsiteX17" fmla="*/ 1138238 w 1362076"/>
                <a:gd name="connsiteY17" fmla="*/ 133350 h 3624263"/>
                <a:gd name="connsiteX18" fmla="*/ 990600 w 1362076"/>
                <a:gd name="connsiteY18" fmla="*/ 66675 h 3624263"/>
                <a:gd name="connsiteX19" fmla="*/ 881063 w 1362076"/>
                <a:gd name="connsiteY19" fmla="*/ 0 h 3624263"/>
                <a:gd name="connsiteX20" fmla="*/ 714375 w 1362076"/>
                <a:gd name="connsiteY20" fmla="*/ 14288 h 3624263"/>
                <a:gd name="connsiteX21" fmla="*/ 600075 w 1362076"/>
                <a:gd name="connsiteY21" fmla="*/ 71438 h 3624263"/>
                <a:gd name="connsiteX22" fmla="*/ 519113 w 1362076"/>
                <a:gd name="connsiteY22" fmla="*/ 147638 h 3624263"/>
                <a:gd name="connsiteX23" fmla="*/ 481013 w 1362076"/>
                <a:gd name="connsiteY23" fmla="*/ 209550 h 3624263"/>
                <a:gd name="connsiteX24" fmla="*/ 330994 w 1362076"/>
                <a:gd name="connsiteY24" fmla="*/ 183357 h 3624263"/>
                <a:gd name="connsiteX25" fmla="*/ 180975 w 1362076"/>
                <a:gd name="connsiteY25" fmla="*/ 185737 h 3624263"/>
                <a:gd name="connsiteX26" fmla="*/ 47625 w 1362076"/>
                <a:gd name="connsiteY26" fmla="*/ 214313 h 3624263"/>
                <a:gd name="connsiteX27" fmla="*/ 0 w 1362076"/>
                <a:gd name="connsiteY27" fmla="*/ 290513 h 3624263"/>
                <a:gd name="connsiteX28" fmla="*/ 4763 w 1362076"/>
                <a:gd name="connsiteY28" fmla="*/ 400050 h 3624263"/>
                <a:gd name="connsiteX29" fmla="*/ 90488 w 1362076"/>
                <a:gd name="connsiteY29" fmla="*/ 466725 h 3624263"/>
                <a:gd name="connsiteX30" fmla="*/ 76200 w 1362076"/>
                <a:gd name="connsiteY30" fmla="*/ 981075 h 3624263"/>
                <a:gd name="connsiteX31" fmla="*/ 52388 w 1362076"/>
                <a:gd name="connsiteY31" fmla="*/ 1585913 h 3624263"/>
                <a:gd name="connsiteX32" fmla="*/ 19050 w 1362076"/>
                <a:gd name="connsiteY32" fmla="*/ 2252663 h 3624263"/>
                <a:gd name="connsiteX33" fmla="*/ 19050 w 1362076"/>
                <a:gd name="connsiteY33" fmla="*/ 2500313 h 3624263"/>
                <a:gd name="connsiteX34" fmla="*/ 4763 w 1362076"/>
                <a:gd name="connsiteY34" fmla="*/ 2838450 h 3624263"/>
                <a:gd name="connsiteX35" fmla="*/ 4763 w 1362076"/>
                <a:gd name="connsiteY35" fmla="*/ 3328988 h 3624263"/>
                <a:gd name="connsiteX36" fmla="*/ 14288 w 1362076"/>
                <a:gd name="connsiteY36" fmla="*/ 3624263 h 3624263"/>
                <a:gd name="connsiteX0" fmla="*/ 1092994 w 1362076"/>
                <a:gd name="connsiteY0" fmla="*/ 3833813 h 3833813"/>
                <a:gd name="connsiteX1" fmla="*/ 1071563 w 1362076"/>
                <a:gd name="connsiteY1" fmla="*/ 3152775 h 3833813"/>
                <a:gd name="connsiteX2" fmla="*/ 1057275 w 1362076"/>
                <a:gd name="connsiteY2" fmla="*/ 2919413 h 3833813"/>
                <a:gd name="connsiteX3" fmla="*/ 1042988 w 1362076"/>
                <a:gd name="connsiteY3" fmla="*/ 2690813 h 3833813"/>
                <a:gd name="connsiteX4" fmla="*/ 995363 w 1362076"/>
                <a:gd name="connsiteY4" fmla="*/ 2228850 h 3833813"/>
                <a:gd name="connsiteX5" fmla="*/ 976313 w 1362076"/>
                <a:gd name="connsiteY5" fmla="*/ 1885950 h 3833813"/>
                <a:gd name="connsiteX6" fmla="*/ 971550 w 1362076"/>
                <a:gd name="connsiteY6" fmla="*/ 1428750 h 3833813"/>
                <a:gd name="connsiteX7" fmla="*/ 995363 w 1362076"/>
                <a:gd name="connsiteY7" fmla="*/ 1004888 h 3833813"/>
                <a:gd name="connsiteX8" fmla="*/ 1019175 w 1362076"/>
                <a:gd name="connsiteY8" fmla="*/ 752475 h 3833813"/>
                <a:gd name="connsiteX9" fmla="*/ 1085850 w 1362076"/>
                <a:gd name="connsiteY9" fmla="*/ 566738 h 3833813"/>
                <a:gd name="connsiteX10" fmla="*/ 1162050 w 1362076"/>
                <a:gd name="connsiteY10" fmla="*/ 400050 h 3833813"/>
                <a:gd name="connsiteX11" fmla="*/ 1300163 w 1362076"/>
                <a:gd name="connsiteY11" fmla="*/ 295275 h 3833813"/>
                <a:gd name="connsiteX12" fmla="*/ 1357313 w 1362076"/>
                <a:gd name="connsiteY12" fmla="*/ 219075 h 3833813"/>
                <a:gd name="connsiteX13" fmla="*/ 1362076 w 1362076"/>
                <a:gd name="connsiteY13" fmla="*/ 121444 h 3833813"/>
                <a:gd name="connsiteX14" fmla="*/ 1328738 w 1362076"/>
                <a:gd name="connsiteY14" fmla="*/ 83344 h 3833813"/>
                <a:gd name="connsiteX15" fmla="*/ 1293019 w 1362076"/>
                <a:gd name="connsiteY15" fmla="*/ 52388 h 3833813"/>
                <a:gd name="connsiteX16" fmla="*/ 1273969 w 1362076"/>
                <a:gd name="connsiteY16" fmla="*/ 138113 h 3833813"/>
                <a:gd name="connsiteX17" fmla="*/ 1138238 w 1362076"/>
                <a:gd name="connsiteY17" fmla="*/ 133350 h 3833813"/>
                <a:gd name="connsiteX18" fmla="*/ 990600 w 1362076"/>
                <a:gd name="connsiteY18" fmla="*/ 66675 h 3833813"/>
                <a:gd name="connsiteX19" fmla="*/ 881063 w 1362076"/>
                <a:gd name="connsiteY19" fmla="*/ 0 h 3833813"/>
                <a:gd name="connsiteX20" fmla="*/ 714375 w 1362076"/>
                <a:gd name="connsiteY20" fmla="*/ 14288 h 3833813"/>
                <a:gd name="connsiteX21" fmla="*/ 600075 w 1362076"/>
                <a:gd name="connsiteY21" fmla="*/ 71438 h 3833813"/>
                <a:gd name="connsiteX22" fmla="*/ 519113 w 1362076"/>
                <a:gd name="connsiteY22" fmla="*/ 147638 h 3833813"/>
                <a:gd name="connsiteX23" fmla="*/ 481013 w 1362076"/>
                <a:gd name="connsiteY23" fmla="*/ 209550 h 3833813"/>
                <a:gd name="connsiteX24" fmla="*/ 330994 w 1362076"/>
                <a:gd name="connsiteY24" fmla="*/ 183357 h 3833813"/>
                <a:gd name="connsiteX25" fmla="*/ 180975 w 1362076"/>
                <a:gd name="connsiteY25" fmla="*/ 185737 h 3833813"/>
                <a:gd name="connsiteX26" fmla="*/ 47625 w 1362076"/>
                <a:gd name="connsiteY26" fmla="*/ 214313 h 3833813"/>
                <a:gd name="connsiteX27" fmla="*/ 0 w 1362076"/>
                <a:gd name="connsiteY27" fmla="*/ 290513 h 3833813"/>
                <a:gd name="connsiteX28" fmla="*/ 4763 w 1362076"/>
                <a:gd name="connsiteY28" fmla="*/ 400050 h 3833813"/>
                <a:gd name="connsiteX29" fmla="*/ 90488 w 1362076"/>
                <a:gd name="connsiteY29" fmla="*/ 466725 h 3833813"/>
                <a:gd name="connsiteX30" fmla="*/ 76200 w 1362076"/>
                <a:gd name="connsiteY30" fmla="*/ 981075 h 3833813"/>
                <a:gd name="connsiteX31" fmla="*/ 52388 w 1362076"/>
                <a:gd name="connsiteY31" fmla="*/ 1585913 h 3833813"/>
                <a:gd name="connsiteX32" fmla="*/ 19050 w 1362076"/>
                <a:gd name="connsiteY32" fmla="*/ 2252663 h 3833813"/>
                <a:gd name="connsiteX33" fmla="*/ 19050 w 1362076"/>
                <a:gd name="connsiteY33" fmla="*/ 2500313 h 3833813"/>
                <a:gd name="connsiteX34" fmla="*/ 4763 w 1362076"/>
                <a:gd name="connsiteY34" fmla="*/ 2838450 h 3833813"/>
                <a:gd name="connsiteX35" fmla="*/ 4763 w 1362076"/>
                <a:gd name="connsiteY35" fmla="*/ 3328988 h 3833813"/>
                <a:gd name="connsiteX36" fmla="*/ 14288 w 1362076"/>
                <a:gd name="connsiteY36" fmla="*/ 3624263 h 3833813"/>
                <a:gd name="connsiteX0" fmla="*/ 1092994 w 1362076"/>
                <a:gd name="connsiteY0" fmla="*/ 3833813 h 3833813"/>
                <a:gd name="connsiteX1" fmla="*/ 1071563 w 1362076"/>
                <a:gd name="connsiteY1" fmla="*/ 3152775 h 3833813"/>
                <a:gd name="connsiteX2" fmla="*/ 1057275 w 1362076"/>
                <a:gd name="connsiteY2" fmla="*/ 2919413 h 3833813"/>
                <a:gd name="connsiteX3" fmla="*/ 1042988 w 1362076"/>
                <a:gd name="connsiteY3" fmla="*/ 2690813 h 3833813"/>
                <a:gd name="connsiteX4" fmla="*/ 995363 w 1362076"/>
                <a:gd name="connsiteY4" fmla="*/ 2228850 h 3833813"/>
                <a:gd name="connsiteX5" fmla="*/ 976313 w 1362076"/>
                <a:gd name="connsiteY5" fmla="*/ 1885950 h 3833813"/>
                <a:gd name="connsiteX6" fmla="*/ 971550 w 1362076"/>
                <a:gd name="connsiteY6" fmla="*/ 1428750 h 3833813"/>
                <a:gd name="connsiteX7" fmla="*/ 995363 w 1362076"/>
                <a:gd name="connsiteY7" fmla="*/ 1004888 h 3833813"/>
                <a:gd name="connsiteX8" fmla="*/ 1019175 w 1362076"/>
                <a:gd name="connsiteY8" fmla="*/ 752475 h 3833813"/>
                <a:gd name="connsiteX9" fmla="*/ 1085850 w 1362076"/>
                <a:gd name="connsiteY9" fmla="*/ 566738 h 3833813"/>
                <a:gd name="connsiteX10" fmla="*/ 1162050 w 1362076"/>
                <a:gd name="connsiteY10" fmla="*/ 400050 h 3833813"/>
                <a:gd name="connsiteX11" fmla="*/ 1300163 w 1362076"/>
                <a:gd name="connsiteY11" fmla="*/ 295275 h 3833813"/>
                <a:gd name="connsiteX12" fmla="*/ 1357313 w 1362076"/>
                <a:gd name="connsiteY12" fmla="*/ 219075 h 3833813"/>
                <a:gd name="connsiteX13" fmla="*/ 1362076 w 1362076"/>
                <a:gd name="connsiteY13" fmla="*/ 121444 h 3833813"/>
                <a:gd name="connsiteX14" fmla="*/ 1328738 w 1362076"/>
                <a:gd name="connsiteY14" fmla="*/ 83344 h 3833813"/>
                <a:gd name="connsiteX15" fmla="*/ 1293019 w 1362076"/>
                <a:gd name="connsiteY15" fmla="*/ 52388 h 3833813"/>
                <a:gd name="connsiteX16" fmla="*/ 1273969 w 1362076"/>
                <a:gd name="connsiteY16" fmla="*/ 138113 h 3833813"/>
                <a:gd name="connsiteX17" fmla="*/ 1138238 w 1362076"/>
                <a:gd name="connsiteY17" fmla="*/ 133350 h 3833813"/>
                <a:gd name="connsiteX18" fmla="*/ 990600 w 1362076"/>
                <a:gd name="connsiteY18" fmla="*/ 66675 h 3833813"/>
                <a:gd name="connsiteX19" fmla="*/ 881063 w 1362076"/>
                <a:gd name="connsiteY19" fmla="*/ 0 h 3833813"/>
                <a:gd name="connsiteX20" fmla="*/ 714375 w 1362076"/>
                <a:gd name="connsiteY20" fmla="*/ 14288 h 3833813"/>
                <a:gd name="connsiteX21" fmla="*/ 600075 w 1362076"/>
                <a:gd name="connsiteY21" fmla="*/ 71438 h 3833813"/>
                <a:gd name="connsiteX22" fmla="*/ 519113 w 1362076"/>
                <a:gd name="connsiteY22" fmla="*/ 147638 h 3833813"/>
                <a:gd name="connsiteX23" fmla="*/ 481013 w 1362076"/>
                <a:gd name="connsiteY23" fmla="*/ 209550 h 3833813"/>
                <a:gd name="connsiteX24" fmla="*/ 330994 w 1362076"/>
                <a:gd name="connsiteY24" fmla="*/ 183357 h 3833813"/>
                <a:gd name="connsiteX25" fmla="*/ 180975 w 1362076"/>
                <a:gd name="connsiteY25" fmla="*/ 185737 h 3833813"/>
                <a:gd name="connsiteX26" fmla="*/ 47625 w 1362076"/>
                <a:gd name="connsiteY26" fmla="*/ 214313 h 3833813"/>
                <a:gd name="connsiteX27" fmla="*/ 0 w 1362076"/>
                <a:gd name="connsiteY27" fmla="*/ 290513 h 3833813"/>
                <a:gd name="connsiteX28" fmla="*/ 4763 w 1362076"/>
                <a:gd name="connsiteY28" fmla="*/ 400050 h 3833813"/>
                <a:gd name="connsiteX29" fmla="*/ 90488 w 1362076"/>
                <a:gd name="connsiteY29" fmla="*/ 466725 h 3833813"/>
                <a:gd name="connsiteX30" fmla="*/ 76200 w 1362076"/>
                <a:gd name="connsiteY30" fmla="*/ 981075 h 3833813"/>
                <a:gd name="connsiteX31" fmla="*/ 52388 w 1362076"/>
                <a:gd name="connsiteY31" fmla="*/ 1585913 h 3833813"/>
                <a:gd name="connsiteX32" fmla="*/ 19050 w 1362076"/>
                <a:gd name="connsiteY32" fmla="*/ 2252663 h 3833813"/>
                <a:gd name="connsiteX33" fmla="*/ 19050 w 1362076"/>
                <a:gd name="connsiteY33" fmla="*/ 2500313 h 3833813"/>
                <a:gd name="connsiteX34" fmla="*/ 4763 w 1362076"/>
                <a:gd name="connsiteY34" fmla="*/ 2838450 h 3833813"/>
                <a:gd name="connsiteX35" fmla="*/ 4763 w 1362076"/>
                <a:gd name="connsiteY35" fmla="*/ 3328988 h 3833813"/>
                <a:gd name="connsiteX36" fmla="*/ 14288 w 1362076"/>
                <a:gd name="connsiteY36" fmla="*/ 3624263 h 3833813"/>
                <a:gd name="connsiteX0" fmla="*/ 1092994 w 1362076"/>
                <a:gd name="connsiteY0" fmla="*/ 3833813 h 3833813"/>
                <a:gd name="connsiteX1" fmla="*/ 1071563 w 1362076"/>
                <a:gd name="connsiteY1" fmla="*/ 3152775 h 3833813"/>
                <a:gd name="connsiteX2" fmla="*/ 1057275 w 1362076"/>
                <a:gd name="connsiteY2" fmla="*/ 2919413 h 3833813"/>
                <a:gd name="connsiteX3" fmla="*/ 1042988 w 1362076"/>
                <a:gd name="connsiteY3" fmla="*/ 2690813 h 3833813"/>
                <a:gd name="connsiteX4" fmla="*/ 995363 w 1362076"/>
                <a:gd name="connsiteY4" fmla="*/ 2228850 h 3833813"/>
                <a:gd name="connsiteX5" fmla="*/ 976313 w 1362076"/>
                <a:gd name="connsiteY5" fmla="*/ 1885950 h 3833813"/>
                <a:gd name="connsiteX6" fmla="*/ 971550 w 1362076"/>
                <a:gd name="connsiteY6" fmla="*/ 1428750 h 3833813"/>
                <a:gd name="connsiteX7" fmla="*/ 995363 w 1362076"/>
                <a:gd name="connsiteY7" fmla="*/ 1004888 h 3833813"/>
                <a:gd name="connsiteX8" fmla="*/ 1019175 w 1362076"/>
                <a:gd name="connsiteY8" fmla="*/ 752475 h 3833813"/>
                <a:gd name="connsiteX9" fmla="*/ 1085850 w 1362076"/>
                <a:gd name="connsiteY9" fmla="*/ 566738 h 3833813"/>
                <a:gd name="connsiteX10" fmla="*/ 1162050 w 1362076"/>
                <a:gd name="connsiteY10" fmla="*/ 400050 h 3833813"/>
                <a:gd name="connsiteX11" fmla="*/ 1300163 w 1362076"/>
                <a:gd name="connsiteY11" fmla="*/ 295275 h 3833813"/>
                <a:gd name="connsiteX12" fmla="*/ 1357313 w 1362076"/>
                <a:gd name="connsiteY12" fmla="*/ 219075 h 3833813"/>
                <a:gd name="connsiteX13" fmla="*/ 1362076 w 1362076"/>
                <a:gd name="connsiteY13" fmla="*/ 121444 h 3833813"/>
                <a:gd name="connsiteX14" fmla="*/ 1328738 w 1362076"/>
                <a:gd name="connsiteY14" fmla="*/ 83344 h 3833813"/>
                <a:gd name="connsiteX15" fmla="*/ 1285876 w 1362076"/>
                <a:gd name="connsiteY15" fmla="*/ 52388 h 3833813"/>
                <a:gd name="connsiteX16" fmla="*/ 1273969 w 1362076"/>
                <a:gd name="connsiteY16" fmla="*/ 138113 h 3833813"/>
                <a:gd name="connsiteX17" fmla="*/ 1138238 w 1362076"/>
                <a:gd name="connsiteY17" fmla="*/ 133350 h 3833813"/>
                <a:gd name="connsiteX18" fmla="*/ 990600 w 1362076"/>
                <a:gd name="connsiteY18" fmla="*/ 66675 h 3833813"/>
                <a:gd name="connsiteX19" fmla="*/ 881063 w 1362076"/>
                <a:gd name="connsiteY19" fmla="*/ 0 h 3833813"/>
                <a:gd name="connsiteX20" fmla="*/ 714375 w 1362076"/>
                <a:gd name="connsiteY20" fmla="*/ 14288 h 3833813"/>
                <a:gd name="connsiteX21" fmla="*/ 600075 w 1362076"/>
                <a:gd name="connsiteY21" fmla="*/ 71438 h 3833813"/>
                <a:gd name="connsiteX22" fmla="*/ 519113 w 1362076"/>
                <a:gd name="connsiteY22" fmla="*/ 147638 h 3833813"/>
                <a:gd name="connsiteX23" fmla="*/ 481013 w 1362076"/>
                <a:gd name="connsiteY23" fmla="*/ 209550 h 3833813"/>
                <a:gd name="connsiteX24" fmla="*/ 330994 w 1362076"/>
                <a:gd name="connsiteY24" fmla="*/ 183357 h 3833813"/>
                <a:gd name="connsiteX25" fmla="*/ 180975 w 1362076"/>
                <a:gd name="connsiteY25" fmla="*/ 185737 h 3833813"/>
                <a:gd name="connsiteX26" fmla="*/ 47625 w 1362076"/>
                <a:gd name="connsiteY26" fmla="*/ 214313 h 3833813"/>
                <a:gd name="connsiteX27" fmla="*/ 0 w 1362076"/>
                <a:gd name="connsiteY27" fmla="*/ 290513 h 3833813"/>
                <a:gd name="connsiteX28" fmla="*/ 4763 w 1362076"/>
                <a:gd name="connsiteY28" fmla="*/ 400050 h 3833813"/>
                <a:gd name="connsiteX29" fmla="*/ 90488 w 1362076"/>
                <a:gd name="connsiteY29" fmla="*/ 466725 h 3833813"/>
                <a:gd name="connsiteX30" fmla="*/ 76200 w 1362076"/>
                <a:gd name="connsiteY30" fmla="*/ 981075 h 3833813"/>
                <a:gd name="connsiteX31" fmla="*/ 52388 w 1362076"/>
                <a:gd name="connsiteY31" fmla="*/ 1585913 h 3833813"/>
                <a:gd name="connsiteX32" fmla="*/ 19050 w 1362076"/>
                <a:gd name="connsiteY32" fmla="*/ 2252663 h 3833813"/>
                <a:gd name="connsiteX33" fmla="*/ 19050 w 1362076"/>
                <a:gd name="connsiteY33" fmla="*/ 2500313 h 3833813"/>
                <a:gd name="connsiteX34" fmla="*/ 4763 w 1362076"/>
                <a:gd name="connsiteY34" fmla="*/ 2838450 h 3833813"/>
                <a:gd name="connsiteX35" fmla="*/ 4763 w 1362076"/>
                <a:gd name="connsiteY35" fmla="*/ 3328988 h 3833813"/>
                <a:gd name="connsiteX36" fmla="*/ 14288 w 1362076"/>
                <a:gd name="connsiteY36" fmla="*/ 3624263 h 3833813"/>
                <a:gd name="connsiteX0" fmla="*/ 1092994 w 1362076"/>
                <a:gd name="connsiteY0" fmla="*/ 3833813 h 3833813"/>
                <a:gd name="connsiteX1" fmla="*/ 1071563 w 1362076"/>
                <a:gd name="connsiteY1" fmla="*/ 3152775 h 3833813"/>
                <a:gd name="connsiteX2" fmla="*/ 1057275 w 1362076"/>
                <a:gd name="connsiteY2" fmla="*/ 2919413 h 3833813"/>
                <a:gd name="connsiteX3" fmla="*/ 1042988 w 1362076"/>
                <a:gd name="connsiteY3" fmla="*/ 2690813 h 3833813"/>
                <a:gd name="connsiteX4" fmla="*/ 995363 w 1362076"/>
                <a:gd name="connsiteY4" fmla="*/ 2228850 h 3833813"/>
                <a:gd name="connsiteX5" fmla="*/ 976313 w 1362076"/>
                <a:gd name="connsiteY5" fmla="*/ 1885950 h 3833813"/>
                <a:gd name="connsiteX6" fmla="*/ 971550 w 1362076"/>
                <a:gd name="connsiteY6" fmla="*/ 1428750 h 3833813"/>
                <a:gd name="connsiteX7" fmla="*/ 995363 w 1362076"/>
                <a:gd name="connsiteY7" fmla="*/ 1004888 h 3833813"/>
                <a:gd name="connsiteX8" fmla="*/ 1019175 w 1362076"/>
                <a:gd name="connsiteY8" fmla="*/ 752475 h 3833813"/>
                <a:gd name="connsiteX9" fmla="*/ 1085850 w 1362076"/>
                <a:gd name="connsiteY9" fmla="*/ 566738 h 3833813"/>
                <a:gd name="connsiteX10" fmla="*/ 1162050 w 1362076"/>
                <a:gd name="connsiteY10" fmla="*/ 400050 h 3833813"/>
                <a:gd name="connsiteX11" fmla="*/ 1300163 w 1362076"/>
                <a:gd name="connsiteY11" fmla="*/ 295275 h 3833813"/>
                <a:gd name="connsiteX12" fmla="*/ 1357313 w 1362076"/>
                <a:gd name="connsiteY12" fmla="*/ 219075 h 3833813"/>
                <a:gd name="connsiteX13" fmla="*/ 1362076 w 1362076"/>
                <a:gd name="connsiteY13" fmla="*/ 121444 h 3833813"/>
                <a:gd name="connsiteX14" fmla="*/ 1328738 w 1362076"/>
                <a:gd name="connsiteY14" fmla="*/ 83344 h 3833813"/>
                <a:gd name="connsiteX15" fmla="*/ 1295401 w 1362076"/>
                <a:gd name="connsiteY15" fmla="*/ 38100 h 3833813"/>
                <a:gd name="connsiteX16" fmla="*/ 1273969 w 1362076"/>
                <a:gd name="connsiteY16" fmla="*/ 138113 h 3833813"/>
                <a:gd name="connsiteX17" fmla="*/ 1138238 w 1362076"/>
                <a:gd name="connsiteY17" fmla="*/ 133350 h 3833813"/>
                <a:gd name="connsiteX18" fmla="*/ 990600 w 1362076"/>
                <a:gd name="connsiteY18" fmla="*/ 66675 h 3833813"/>
                <a:gd name="connsiteX19" fmla="*/ 881063 w 1362076"/>
                <a:gd name="connsiteY19" fmla="*/ 0 h 3833813"/>
                <a:gd name="connsiteX20" fmla="*/ 714375 w 1362076"/>
                <a:gd name="connsiteY20" fmla="*/ 14288 h 3833813"/>
                <a:gd name="connsiteX21" fmla="*/ 600075 w 1362076"/>
                <a:gd name="connsiteY21" fmla="*/ 71438 h 3833813"/>
                <a:gd name="connsiteX22" fmla="*/ 519113 w 1362076"/>
                <a:gd name="connsiteY22" fmla="*/ 147638 h 3833813"/>
                <a:gd name="connsiteX23" fmla="*/ 481013 w 1362076"/>
                <a:gd name="connsiteY23" fmla="*/ 209550 h 3833813"/>
                <a:gd name="connsiteX24" fmla="*/ 330994 w 1362076"/>
                <a:gd name="connsiteY24" fmla="*/ 183357 h 3833813"/>
                <a:gd name="connsiteX25" fmla="*/ 180975 w 1362076"/>
                <a:gd name="connsiteY25" fmla="*/ 185737 h 3833813"/>
                <a:gd name="connsiteX26" fmla="*/ 47625 w 1362076"/>
                <a:gd name="connsiteY26" fmla="*/ 214313 h 3833813"/>
                <a:gd name="connsiteX27" fmla="*/ 0 w 1362076"/>
                <a:gd name="connsiteY27" fmla="*/ 290513 h 3833813"/>
                <a:gd name="connsiteX28" fmla="*/ 4763 w 1362076"/>
                <a:gd name="connsiteY28" fmla="*/ 400050 h 3833813"/>
                <a:gd name="connsiteX29" fmla="*/ 90488 w 1362076"/>
                <a:gd name="connsiteY29" fmla="*/ 466725 h 3833813"/>
                <a:gd name="connsiteX30" fmla="*/ 76200 w 1362076"/>
                <a:gd name="connsiteY30" fmla="*/ 981075 h 3833813"/>
                <a:gd name="connsiteX31" fmla="*/ 52388 w 1362076"/>
                <a:gd name="connsiteY31" fmla="*/ 1585913 h 3833813"/>
                <a:gd name="connsiteX32" fmla="*/ 19050 w 1362076"/>
                <a:gd name="connsiteY32" fmla="*/ 2252663 h 3833813"/>
                <a:gd name="connsiteX33" fmla="*/ 19050 w 1362076"/>
                <a:gd name="connsiteY33" fmla="*/ 2500313 h 3833813"/>
                <a:gd name="connsiteX34" fmla="*/ 4763 w 1362076"/>
                <a:gd name="connsiteY34" fmla="*/ 2838450 h 3833813"/>
                <a:gd name="connsiteX35" fmla="*/ 4763 w 1362076"/>
                <a:gd name="connsiteY35" fmla="*/ 3328988 h 3833813"/>
                <a:gd name="connsiteX36" fmla="*/ 14288 w 1362076"/>
                <a:gd name="connsiteY36" fmla="*/ 3624263 h 3833813"/>
                <a:gd name="connsiteX0" fmla="*/ 1092994 w 1362076"/>
                <a:gd name="connsiteY0" fmla="*/ 3833813 h 3833813"/>
                <a:gd name="connsiteX1" fmla="*/ 1071563 w 1362076"/>
                <a:gd name="connsiteY1" fmla="*/ 3152775 h 3833813"/>
                <a:gd name="connsiteX2" fmla="*/ 1057275 w 1362076"/>
                <a:gd name="connsiteY2" fmla="*/ 2919413 h 3833813"/>
                <a:gd name="connsiteX3" fmla="*/ 1042988 w 1362076"/>
                <a:gd name="connsiteY3" fmla="*/ 2690813 h 3833813"/>
                <a:gd name="connsiteX4" fmla="*/ 995363 w 1362076"/>
                <a:gd name="connsiteY4" fmla="*/ 2228850 h 3833813"/>
                <a:gd name="connsiteX5" fmla="*/ 976313 w 1362076"/>
                <a:gd name="connsiteY5" fmla="*/ 1885950 h 3833813"/>
                <a:gd name="connsiteX6" fmla="*/ 971550 w 1362076"/>
                <a:gd name="connsiteY6" fmla="*/ 1428750 h 3833813"/>
                <a:gd name="connsiteX7" fmla="*/ 995363 w 1362076"/>
                <a:gd name="connsiteY7" fmla="*/ 1004888 h 3833813"/>
                <a:gd name="connsiteX8" fmla="*/ 1019175 w 1362076"/>
                <a:gd name="connsiteY8" fmla="*/ 752475 h 3833813"/>
                <a:gd name="connsiteX9" fmla="*/ 1085850 w 1362076"/>
                <a:gd name="connsiteY9" fmla="*/ 566738 h 3833813"/>
                <a:gd name="connsiteX10" fmla="*/ 1162050 w 1362076"/>
                <a:gd name="connsiteY10" fmla="*/ 400050 h 3833813"/>
                <a:gd name="connsiteX11" fmla="*/ 1300163 w 1362076"/>
                <a:gd name="connsiteY11" fmla="*/ 295275 h 3833813"/>
                <a:gd name="connsiteX12" fmla="*/ 1357313 w 1362076"/>
                <a:gd name="connsiteY12" fmla="*/ 219075 h 3833813"/>
                <a:gd name="connsiteX13" fmla="*/ 1362076 w 1362076"/>
                <a:gd name="connsiteY13" fmla="*/ 121444 h 3833813"/>
                <a:gd name="connsiteX14" fmla="*/ 1328738 w 1362076"/>
                <a:gd name="connsiteY14" fmla="*/ 83344 h 3833813"/>
                <a:gd name="connsiteX15" fmla="*/ 1295401 w 1362076"/>
                <a:gd name="connsiteY15" fmla="*/ 38100 h 3833813"/>
                <a:gd name="connsiteX16" fmla="*/ 1273969 w 1362076"/>
                <a:gd name="connsiteY16" fmla="*/ 138113 h 3833813"/>
                <a:gd name="connsiteX17" fmla="*/ 1138238 w 1362076"/>
                <a:gd name="connsiteY17" fmla="*/ 133350 h 3833813"/>
                <a:gd name="connsiteX18" fmla="*/ 990600 w 1362076"/>
                <a:gd name="connsiteY18" fmla="*/ 66675 h 3833813"/>
                <a:gd name="connsiteX19" fmla="*/ 881063 w 1362076"/>
                <a:gd name="connsiteY19" fmla="*/ 0 h 3833813"/>
                <a:gd name="connsiteX20" fmla="*/ 714375 w 1362076"/>
                <a:gd name="connsiteY20" fmla="*/ 14288 h 3833813"/>
                <a:gd name="connsiteX21" fmla="*/ 600075 w 1362076"/>
                <a:gd name="connsiteY21" fmla="*/ 71438 h 3833813"/>
                <a:gd name="connsiteX22" fmla="*/ 519113 w 1362076"/>
                <a:gd name="connsiteY22" fmla="*/ 147638 h 3833813"/>
                <a:gd name="connsiteX23" fmla="*/ 481013 w 1362076"/>
                <a:gd name="connsiteY23" fmla="*/ 209550 h 3833813"/>
                <a:gd name="connsiteX24" fmla="*/ 330994 w 1362076"/>
                <a:gd name="connsiteY24" fmla="*/ 183357 h 3833813"/>
                <a:gd name="connsiteX25" fmla="*/ 180975 w 1362076"/>
                <a:gd name="connsiteY25" fmla="*/ 185737 h 3833813"/>
                <a:gd name="connsiteX26" fmla="*/ 47625 w 1362076"/>
                <a:gd name="connsiteY26" fmla="*/ 214313 h 3833813"/>
                <a:gd name="connsiteX27" fmla="*/ 0 w 1362076"/>
                <a:gd name="connsiteY27" fmla="*/ 290513 h 3833813"/>
                <a:gd name="connsiteX28" fmla="*/ 4763 w 1362076"/>
                <a:gd name="connsiteY28" fmla="*/ 400050 h 3833813"/>
                <a:gd name="connsiteX29" fmla="*/ 90488 w 1362076"/>
                <a:gd name="connsiteY29" fmla="*/ 466725 h 3833813"/>
                <a:gd name="connsiteX30" fmla="*/ 76200 w 1362076"/>
                <a:gd name="connsiteY30" fmla="*/ 981075 h 3833813"/>
                <a:gd name="connsiteX31" fmla="*/ 52388 w 1362076"/>
                <a:gd name="connsiteY31" fmla="*/ 1585913 h 3833813"/>
                <a:gd name="connsiteX32" fmla="*/ 19050 w 1362076"/>
                <a:gd name="connsiteY32" fmla="*/ 2252663 h 3833813"/>
                <a:gd name="connsiteX33" fmla="*/ 19050 w 1362076"/>
                <a:gd name="connsiteY33" fmla="*/ 2500313 h 3833813"/>
                <a:gd name="connsiteX34" fmla="*/ 4763 w 1362076"/>
                <a:gd name="connsiteY34" fmla="*/ 2838450 h 3833813"/>
                <a:gd name="connsiteX35" fmla="*/ 4763 w 1362076"/>
                <a:gd name="connsiteY35" fmla="*/ 3328988 h 3833813"/>
                <a:gd name="connsiteX36" fmla="*/ 14288 w 1362076"/>
                <a:gd name="connsiteY36" fmla="*/ 3624263 h 3833813"/>
                <a:gd name="connsiteX0" fmla="*/ 1092994 w 1362076"/>
                <a:gd name="connsiteY0" fmla="*/ 3833813 h 3833813"/>
                <a:gd name="connsiteX1" fmla="*/ 1071563 w 1362076"/>
                <a:gd name="connsiteY1" fmla="*/ 3152775 h 3833813"/>
                <a:gd name="connsiteX2" fmla="*/ 1057275 w 1362076"/>
                <a:gd name="connsiteY2" fmla="*/ 2919413 h 3833813"/>
                <a:gd name="connsiteX3" fmla="*/ 1042988 w 1362076"/>
                <a:gd name="connsiteY3" fmla="*/ 2690813 h 3833813"/>
                <a:gd name="connsiteX4" fmla="*/ 995363 w 1362076"/>
                <a:gd name="connsiteY4" fmla="*/ 2228850 h 3833813"/>
                <a:gd name="connsiteX5" fmla="*/ 976313 w 1362076"/>
                <a:gd name="connsiteY5" fmla="*/ 1885950 h 3833813"/>
                <a:gd name="connsiteX6" fmla="*/ 971550 w 1362076"/>
                <a:gd name="connsiteY6" fmla="*/ 1428750 h 3833813"/>
                <a:gd name="connsiteX7" fmla="*/ 995363 w 1362076"/>
                <a:gd name="connsiteY7" fmla="*/ 1004888 h 3833813"/>
                <a:gd name="connsiteX8" fmla="*/ 1019175 w 1362076"/>
                <a:gd name="connsiteY8" fmla="*/ 752475 h 3833813"/>
                <a:gd name="connsiteX9" fmla="*/ 1085850 w 1362076"/>
                <a:gd name="connsiteY9" fmla="*/ 566738 h 3833813"/>
                <a:gd name="connsiteX10" fmla="*/ 1162050 w 1362076"/>
                <a:gd name="connsiteY10" fmla="*/ 400050 h 3833813"/>
                <a:gd name="connsiteX11" fmla="*/ 1300163 w 1362076"/>
                <a:gd name="connsiteY11" fmla="*/ 295275 h 3833813"/>
                <a:gd name="connsiteX12" fmla="*/ 1357313 w 1362076"/>
                <a:gd name="connsiteY12" fmla="*/ 219075 h 3833813"/>
                <a:gd name="connsiteX13" fmla="*/ 1362076 w 1362076"/>
                <a:gd name="connsiteY13" fmla="*/ 121444 h 3833813"/>
                <a:gd name="connsiteX14" fmla="*/ 1328738 w 1362076"/>
                <a:gd name="connsiteY14" fmla="*/ 83344 h 3833813"/>
                <a:gd name="connsiteX15" fmla="*/ 1295401 w 1362076"/>
                <a:gd name="connsiteY15" fmla="*/ 38100 h 3833813"/>
                <a:gd name="connsiteX16" fmla="*/ 1273969 w 1362076"/>
                <a:gd name="connsiteY16" fmla="*/ 138113 h 3833813"/>
                <a:gd name="connsiteX17" fmla="*/ 1138238 w 1362076"/>
                <a:gd name="connsiteY17" fmla="*/ 133350 h 3833813"/>
                <a:gd name="connsiteX18" fmla="*/ 990600 w 1362076"/>
                <a:gd name="connsiteY18" fmla="*/ 66675 h 3833813"/>
                <a:gd name="connsiteX19" fmla="*/ 881063 w 1362076"/>
                <a:gd name="connsiteY19" fmla="*/ 0 h 3833813"/>
                <a:gd name="connsiteX20" fmla="*/ 714375 w 1362076"/>
                <a:gd name="connsiteY20" fmla="*/ 14288 h 3833813"/>
                <a:gd name="connsiteX21" fmla="*/ 600075 w 1362076"/>
                <a:gd name="connsiteY21" fmla="*/ 71438 h 3833813"/>
                <a:gd name="connsiteX22" fmla="*/ 519113 w 1362076"/>
                <a:gd name="connsiteY22" fmla="*/ 147638 h 3833813"/>
                <a:gd name="connsiteX23" fmla="*/ 481013 w 1362076"/>
                <a:gd name="connsiteY23" fmla="*/ 209550 h 3833813"/>
                <a:gd name="connsiteX24" fmla="*/ 330994 w 1362076"/>
                <a:gd name="connsiteY24" fmla="*/ 183357 h 3833813"/>
                <a:gd name="connsiteX25" fmla="*/ 180975 w 1362076"/>
                <a:gd name="connsiteY25" fmla="*/ 185737 h 3833813"/>
                <a:gd name="connsiteX26" fmla="*/ 47625 w 1362076"/>
                <a:gd name="connsiteY26" fmla="*/ 214313 h 3833813"/>
                <a:gd name="connsiteX27" fmla="*/ 0 w 1362076"/>
                <a:gd name="connsiteY27" fmla="*/ 290513 h 3833813"/>
                <a:gd name="connsiteX28" fmla="*/ 4763 w 1362076"/>
                <a:gd name="connsiteY28" fmla="*/ 400050 h 3833813"/>
                <a:gd name="connsiteX29" fmla="*/ 90488 w 1362076"/>
                <a:gd name="connsiteY29" fmla="*/ 466725 h 3833813"/>
                <a:gd name="connsiteX30" fmla="*/ 76200 w 1362076"/>
                <a:gd name="connsiteY30" fmla="*/ 981075 h 3833813"/>
                <a:gd name="connsiteX31" fmla="*/ 52388 w 1362076"/>
                <a:gd name="connsiteY31" fmla="*/ 1585913 h 3833813"/>
                <a:gd name="connsiteX32" fmla="*/ 19050 w 1362076"/>
                <a:gd name="connsiteY32" fmla="*/ 2252663 h 3833813"/>
                <a:gd name="connsiteX33" fmla="*/ 19050 w 1362076"/>
                <a:gd name="connsiteY33" fmla="*/ 2500313 h 3833813"/>
                <a:gd name="connsiteX34" fmla="*/ 4763 w 1362076"/>
                <a:gd name="connsiteY34" fmla="*/ 2838450 h 3833813"/>
                <a:gd name="connsiteX35" fmla="*/ 4763 w 1362076"/>
                <a:gd name="connsiteY35" fmla="*/ 3328988 h 3833813"/>
                <a:gd name="connsiteX36" fmla="*/ 14288 w 1362076"/>
                <a:gd name="connsiteY36" fmla="*/ 3624263 h 3833813"/>
                <a:gd name="connsiteX0" fmla="*/ 1092994 w 1362076"/>
                <a:gd name="connsiteY0" fmla="*/ 3833813 h 3833813"/>
                <a:gd name="connsiteX1" fmla="*/ 1071563 w 1362076"/>
                <a:gd name="connsiteY1" fmla="*/ 3152775 h 3833813"/>
                <a:gd name="connsiteX2" fmla="*/ 1057275 w 1362076"/>
                <a:gd name="connsiteY2" fmla="*/ 2919413 h 3833813"/>
                <a:gd name="connsiteX3" fmla="*/ 1042988 w 1362076"/>
                <a:gd name="connsiteY3" fmla="*/ 2690813 h 3833813"/>
                <a:gd name="connsiteX4" fmla="*/ 995363 w 1362076"/>
                <a:gd name="connsiteY4" fmla="*/ 2228850 h 3833813"/>
                <a:gd name="connsiteX5" fmla="*/ 976313 w 1362076"/>
                <a:gd name="connsiteY5" fmla="*/ 1885950 h 3833813"/>
                <a:gd name="connsiteX6" fmla="*/ 971550 w 1362076"/>
                <a:gd name="connsiteY6" fmla="*/ 1428750 h 3833813"/>
                <a:gd name="connsiteX7" fmla="*/ 995363 w 1362076"/>
                <a:gd name="connsiteY7" fmla="*/ 1004888 h 3833813"/>
                <a:gd name="connsiteX8" fmla="*/ 1019175 w 1362076"/>
                <a:gd name="connsiteY8" fmla="*/ 752475 h 3833813"/>
                <a:gd name="connsiteX9" fmla="*/ 1085850 w 1362076"/>
                <a:gd name="connsiteY9" fmla="*/ 566738 h 3833813"/>
                <a:gd name="connsiteX10" fmla="*/ 1162050 w 1362076"/>
                <a:gd name="connsiteY10" fmla="*/ 400050 h 3833813"/>
                <a:gd name="connsiteX11" fmla="*/ 1300163 w 1362076"/>
                <a:gd name="connsiteY11" fmla="*/ 295275 h 3833813"/>
                <a:gd name="connsiteX12" fmla="*/ 1357313 w 1362076"/>
                <a:gd name="connsiteY12" fmla="*/ 219075 h 3833813"/>
                <a:gd name="connsiteX13" fmla="*/ 1362076 w 1362076"/>
                <a:gd name="connsiteY13" fmla="*/ 121444 h 3833813"/>
                <a:gd name="connsiteX14" fmla="*/ 1328738 w 1362076"/>
                <a:gd name="connsiteY14" fmla="*/ 83344 h 3833813"/>
                <a:gd name="connsiteX15" fmla="*/ 1283495 w 1362076"/>
                <a:gd name="connsiteY15" fmla="*/ 54768 h 3833813"/>
                <a:gd name="connsiteX16" fmla="*/ 1273969 w 1362076"/>
                <a:gd name="connsiteY16" fmla="*/ 138113 h 3833813"/>
                <a:gd name="connsiteX17" fmla="*/ 1138238 w 1362076"/>
                <a:gd name="connsiteY17" fmla="*/ 133350 h 3833813"/>
                <a:gd name="connsiteX18" fmla="*/ 990600 w 1362076"/>
                <a:gd name="connsiteY18" fmla="*/ 66675 h 3833813"/>
                <a:gd name="connsiteX19" fmla="*/ 881063 w 1362076"/>
                <a:gd name="connsiteY19" fmla="*/ 0 h 3833813"/>
                <a:gd name="connsiteX20" fmla="*/ 714375 w 1362076"/>
                <a:gd name="connsiteY20" fmla="*/ 14288 h 3833813"/>
                <a:gd name="connsiteX21" fmla="*/ 600075 w 1362076"/>
                <a:gd name="connsiteY21" fmla="*/ 71438 h 3833813"/>
                <a:gd name="connsiteX22" fmla="*/ 519113 w 1362076"/>
                <a:gd name="connsiteY22" fmla="*/ 147638 h 3833813"/>
                <a:gd name="connsiteX23" fmla="*/ 481013 w 1362076"/>
                <a:gd name="connsiteY23" fmla="*/ 209550 h 3833813"/>
                <a:gd name="connsiteX24" fmla="*/ 330994 w 1362076"/>
                <a:gd name="connsiteY24" fmla="*/ 183357 h 3833813"/>
                <a:gd name="connsiteX25" fmla="*/ 180975 w 1362076"/>
                <a:gd name="connsiteY25" fmla="*/ 185737 h 3833813"/>
                <a:gd name="connsiteX26" fmla="*/ 47625 w 1362076"/>
                <a:gd name="connsiteY26" fmla="*/ 214313 h 3833813"/>
                <a:gd name="connsiteX27" fmla="*/ 0 w 1362076"/>
                <a:gd name="connsiteY27" fmla="*/ 290513 h 3833813"/>
                <a:gd name="connsiteX28" fmla="*/ 4763 w 1362076"/>
                <a:gd name="connsiteY28" fmla="*/ 400050 h 3833813"/>
                <a:gd name="connsiteX29" fmla="*/ 90488 w 1362076"/>
                <a:gd name="connsiteY29" fmla="*/ 466725 h 3833813"/>
                <a:gd name="connsiteX30" fmla="*/ 76200 w 1362076"/>
                <a:gd name="connsiteY30" fmla="*/ 981075 h 3833813"/>
                <a:gd name="connsiteX31" fmla="*/ 52388 w 1362076"/>
                <a:gd name="connsiteY31" fmla="*/ 1585913 h 3833813"/>
                <a:gd name="connsiteX32" fmla="*/ 19050 w 1362076"/>
                <a:gd name="connsiteY32" fmla="*/ 2252663 h 3833813"/>
                <a:gd name="connsiteX33" fmla="*/ 19050 w 1362076"/>
                <a:gd name="connsiteY33" fmla="*/ 2500313 h 3833813"/>
                <a:gd name="connsiteX34" fmla="*/ 4763 w 1362076"/>
                <a:gd name="connsiteY34" fmla="*/ 2838450 h 3833813"/>
                <a:gd name="connsiteX35" fmla="*/ 4763 w 1362076"/>
                <a:gd name="connsiteY35" fmla="*/ 3328988 h 3833813"/>
                <a:gd name="connsiteX36" fmla="*/ 14288 w 1362076"/>
                <a:gd name="connsiteY36" fmla="*/ 3624263 h 3833813"/>
                <a:gd name="connsiteX0" fmla="*/ 1092994 w 1362076"/>
                <a:gd name="connsiteY0" fmla="*/ 3833813 h 3833813"/>
                <a:gd name="connsiteX1" fmla="*/ 1071563 w 1362076"/>
                <a:gd name="connsiteY1" fmla="*/ 3152775 h 3833813"/>
                <a:gd name="connsiteX2" fmla="*/ 1057275 w 1362076"/>
                <a:gd name="connsiteY2" fmla="*/ 2919413 h 3833813"/>
                <a:gd name="connsiteX3" fmla="*/ 1042988 w 1362076"/>
                <a:gd name="connsiteY3" fmla="*/ 2690813 h 3833813"/>
                <a:gd name="connsiteX4" fmla="*/ 995363 w 1362076"/>
                <a:gd name="connsiteY4" fmla="*/ 2228850 h 3833813"/>
                <a:gd name="connsiteX5" fmla="*/ 976313 w 1362076"/>
                <a:gd name="connsiteY5" fmla="*/ 1885950 h 3833813"/>
                <a:gd name="connsiteX6" fmla="*/ 971550 w 1362076"/>
                <a:gd name="connsiteY6" fmla="*/ 1428750 h 3833813"/>
                <a:gd name="connsiteX7" fmla="*/ 995363 w 1362076"/>
                <a:gd name="connsiteY7" fmla="*/ 1004888 h 3833813"/>
                <a:gd name="connsiteX8" fmla="*/ 1019175 w 1362076"/>
                <a:gd name="connsiteY8" fmla="*/ 752475 h 3833813"/>
                <a:gd name="connsiteX9" fmla="*/ 1085850 w 1362076"/>
                <a:gd name="connsiteY9" fmla="*/ 566738 h 3833813"/>
                <a:gd name="connsiteX10" fmla="*/ 1162050 w 1362076"/>
                <a:gd name="connsiteY10" fmla="*/ 400050 h 3833813"/>
                <a:gd name="connsiteX11" fmla="*/ 1300163 w 1362076"/>
                <a:gd name="connsiteY11" fmla="*/ 295275 h 3833813"/>
                <a:gd name="connsiteX12" fmla="*/ 1357313 w 1362076"/>
                <a:gd name="connsiteY12" fmla="*/ 219075 h 3833813"/>
                <a:gd name="connsiteX13" fmla="*/ 1362076 w 1362076"/>
                <a:gd name="connsiteY13" fmla="*/ 121444 h 3833813"/>
                <a:gd name="connsiteX14" fmla="*/ 1328738 w 1362076"/>
                <a:gd name="connsiteY14" fmla="*/ 83344 h 3833813"/>
                <a:gd name="connsiteX15" fmla="*/ 1283495 w 1362076"/>
                <a:gd name="connsiteY15" fmla="*/ 54768 h 3833813"/>
                <a:gd name="connsiteX16" fmla="*/ 1266826 w 1362076"/>
                <a:gd name="connsiteY16" fmla="*/ 138113 h 3833813"/>
                <a:gd name="connsiteX17" fmla="*/ 1138238 w 1362076"/>
                <a:gd name="connsiteY17" fmla="*/ 133350 h 3833813"/>
                <a:gd name="connsiteX18" fmla="*/ 990600 w 1362076"/>
                <a:gd name="connsiteY18" fmla="*/ 66675 h 3833813"/>
                <a:gd name="connsiteX19" fmla="*/ 881063 w 1362076"/>
                <a:gd name="connsiteY19" fmla="*/ 0 h 3833813"/>
                <a:gd name="connsiteX20" fmla="*/ 714375 w 1362076"/>
                <a:gd name="connsiteY20" fmla="*/ 14288 h 3833813"/>
                <a:gd name="connsiteX21" fmla="*/ 600075 w 1362076"/>
                <a:gd name="connsiteY21" fmla="*/ 71438 h 3833813"/>
                <a:gd name="connsiteX22" fmla="*/ 519113 w 1362076"/>
                <a:gd name="connsiteY22" fmla="*/ 147638 h 3833813"/>
                <a:gd name="connsiteX23" fmla="*/ 481013 w 1362076"/>
                <a:gd name="connsiteY23" fmla="*/ 209550 h 3833813"/>
                <a:gd name="connsiteX24" fmla="*/ 330994 w 1362076"/>
                <a:gd name="connsiteY24" fmla="*/ 183357 h 3833813"/>
                <a:gd name="connsiteX25" fmla="*/ 180975 w 1362076"/>
                <a:gd name="connsiteY25" fmla="*/ 185737 h 3833813"/>
                <a:gd name="connsiteX26" fmla="*/ 47625 w 1362076"/>
                <a:gd name="connsiteY26" fmla="*/ 214313 h 3833813"/>
                <a:gd name="connsiteX27" fmla="*/ 0 w 1362076"/>
                <a:gd name="connsiteY27" fmla="*/ 290513 h 3833813"/>
                <a:gd name="connsiteX28" fmla="*/ 4763 w 1362076"/>
                <a:gd name="connsiteY28" fmla="*/ 400050 h 3833813"/>
                <a:gd name="connsiteX29" fmla="*/ 90488 w 1362076"/>
                <a:gd name="connsiteY29" fmla="*/ 466725 h 3833813"/>
                <a:gd name="connsiteX30" fmla="*/ 76200 w 1362076"/>
                <a:gd name="connsiteY30" fmla="*/ 981075 h 3833813"/>
                <a:gd name="connsiteX31" fmla="*/ 52388 w 1362076"/>
                <a:gd name="connsiteY31" fmla="*/ 1585913 h 3833813"/>
                <a:gd name="connsiteX32" fmla="*/ 19050 w 1362076"/>
                <a:gd name="connsiteY32" fmla="*/ 2252663 h 3833813"/>
                <a:gd name="connsiteX33" fmla="*/ 19050 w 1362076"/>
                <a:gd name="connsiteY33" fmla="*/ 2500313 h 3833813"/>
                <a:gd name="connsiteX34" fmla="*/ 4763 w 1362076"/>
                <a:gd name="connsiteY34" fmla="*/ 2838450 h 3833813"/>
                <a:gd name="connsiteX35" fmla="*/ 4763 w 1362076"/>
                <a:gd name="connsiteY35" fmla="*/ 3328988 h 3833813"/>
                <a:gd name="connsiteX36" fmla="*/ 14288 w 1362076"/>
                <a:gd name="connsiteY36" fmla="*/ 3624263 h 3833813"/>
                <a:gd name="connsiteX0" fmla="*/ 1092994 w 1362076"/>
                <a:gd name="connsiteY0" fmla="*/ 3833813 h 3833813"/>
                <a:gd name="connsiteX1" fmla="*/ 1071563 w 1362076"/>
                <a:gd name="connsiteY1" fmla="*/ 3152775 h 3833813"/>
                <a:gd name="connsiteX2" fmla="*/ 1057275 w 1362076"/>
                <a:gd name="connsiteY2" fmla="*/ 2919413 h 3833813"/>
                <a:gd name="connsiteX3" fmla="*/ 1042988 w 1362076"/>
                <a:gd name="connsiteY3" fmla="*/ 2690813 h 3833813"/>
                <a:gd name="connsiteX4" fmla="*/ 995363 w 1362076"/>
                <a:gd name="connsiteY4" fmla="*/ 2228850 h 3833813"/>
                <a:gd name="connsiteX5" fmla="*/ 976313 w 1362076"/>
                <a:gd name="connsiteY5" fmla="*/ 1885950 h 3833813"/>
                <a:gd name="connsiteX6" fmla="*/ 971550 w 1362076"/>
                <a:gd name="connsiteY6" fmla="*/ 1428750 h 3833813"/>
                <a:gd name="connsiteX7" fmla="*/ 995363 w 1362076"/>
                <a:gd name="connsiteY7" fmla="*/ 1004888 h 3833813"/>
                <a:gd name="connsiteX8" fmla="*/ 1019175 w 1362076"/>
                <a:gd name="connsiteY8" fmla="*/ 752475 h 3833813"/>
                <a:gd name="connsiteX9" fmla="*/ 1085850 w 1362076"/>
                <a:gd name="connsiteY9" fmla="*/ 566738 h 3833813"/>
                <a:gd name="connsiteX10" fmla="*/ 1162050 w 1362076"/>
                <a:gd name="connsiteY10" fmla="*/ 400050 h 3833813"/>
                <a:gd name="connsiteX11" fmla="*/ 1300163 w 1362076"/>
                <a:gd name="connsiteY11" fmla="*/ 295275 h 3833813"/>
                <a:gd name="connsiteX12" fmla="*/ 1357313 w 1362076"/>
                <a:gd name="connsiteY12" fmla="*/ 219075 h 3833813"/>
                <a:gd name="connsiteX13" fmla="*/ 1362076 w 1362076"/>
                <a:gd name="connsiteY13" fmla="*/ 121444 h 3833813"/>
                <a:gd name="connsiteX14" fmla="*/ 1328738 w 1362076"/>
                <a:gd name="connsiteY14" fmla="*/ 83344 h 3833813"/>
                <a:gd name="connsiteX15" fmla="*/ 1283495 w 1362076"/>
                <a:gd name="connsiteY15" fmla="*/ 54768 h 3833813"/>
                <a:gd name="connsiteX16" fmla="*/ 1266826 w 1362076"/>
                <a:gd name="connsiteY16" fmla="*/ 138113 h 3833813"/>
                <a:gd name="connsiteX17" fmla="*/ 1138238 w 1362076"/>
                <a:gd name="connsiteY17" fmla="*/ 133350 h 3833813"/>
                <a:gd name="connsiteX18" fmla="*/ 990600 w 1362076"/>
                <a:gd name="connsiteY18" fmla="*/ 66675 h 3833813"/>
                <a:gd name="connsiteX19" fmla="*/ 881063 w 1362076"/>
                <a:gd name="connsiteY19" fmla="*/ 0 h 3833813"/>
                <a:gd name="connsiteX20" fmla="*/ 714375 w 1362076"/>
                <a:gd name="connsiteY20" fmla="*/ 14288 h 3833813"/>
                <a:gd name="connsiteX21" fmla="*/ 600075 w 1362076"/>
                <a:gd name="connsiteY21" fmla="*/ 71438 h 3833813"/>
                <a:gd name="connsiteX22" fmla="*/ 519113 w 1362076"/>
                <a:gd name="connsiteY22" fmla="*/ 147638 h 3833813"/>
                <a:gd name="connsiteX23" fmla="*/ 481013 w 1362076"/>
                <a:gd name="connsiteY23" fmla="*/ 209550 h 3833813"/>
                <a:gd name="connsiteX24" fmla="*/ 330994 w 1362076"/>
                <a:gd name="connsiteY24" fmla="*/ 183357 h 3833813"/>
                <a:gd name="connsiteX25" fmla="*/ 180975 w 1362076"/>
                <a:gd name="connsiteY25" fmla="*/ 185737 h 3833813"/>
                <a:gd name="connsiteX26" fmla="*/ 47625 w 1362076"/>
                <a:gd name="connsiteY26" fmla="*/ 214313 h 3833813"/>
                <a:gd name="connsiteX27" fmla="*/ 0 w 1362076"/>
                <a:gd name="connsiteY27" fmla="*/ 290513 h 3833813"/>
                <a:gd name="connsiteX28" fmla="*/ 4763 w 1362076"/>
                <a:gd name="connsiteY28" fmla="*/ 400050 h 3833813"/>
                <a:gd name="connsiteX29" fmla="*/ 90488 w 1362076"/>
                <a:gd name="connsiteY29" fmla="*/ 466725 h 3833813"/>
                <a:gd name="connsiteX30" fmla="*/ 76200 w 1362076"/>
                <a:gd name="connsiteY30" fmla="*/ 981075 h 3833813"/>
                <a:gd name="connsiteX31" fmla="*/ 52388 w 1362076"/>
                <a:gd name="connsiteY31" fmla="*/ 1585913 h 3833813"/>
                <a:gd name="connsiteX32" fmla="*/ 19050 w 1362076"/>
                <a:gd name="connsiteY32" fmla="*/ 2252663 h 3833813"/>
                <a:gd name="connsiteX33" fmla="*/ 19050 w 1362076"/>
                <a:gd name="connsiteY33" fmla="*/ 2500313 h 3833813"/>
                <a:gd name="connsiteX34" fmla="*/ 4763 w 1362076"/>
                <a:gd name="connsiteY34" fmla="*/ 2838450 h 3833813"/>
                <a:gd name="connsiteX35" fmla="*/ 4763 w 1362076"/>
                <a:gd name="connsiteY35" fmla="*/ 3328988 h 3833813"/>
                <a:gd name="connsiteX36" fmla="*/ 14288 w 1362076"/>
                <a:gd name="connsiteY36" fmla="*/ 3624263 h 3833813"/>
                <a:gd name="connsiteX0" fmla="*/ 1092994 w 1362076"/>
                <a:gd name="connsiteY0" fmla="*/ 3833813 h 3833813"/>
                <a:gd name="connsiteX1" fmla="*/ 1071563 w 1362076"/>
                <a:gd name="connsiteY1" fmla="*/ 3152775 h 3833813"/>
                <a:gd name="connsiteX2" fmla="*/ 1057275 w 1362076"/>
                <a:gd name="connsiteY2" fmla="*/ 2919413 h 3833813"/>
                <a:gd name="connsiteX3" fmla="*/ 1042988 w 1362076"/>
                <a:gd name="connsiteY3" fmla="*/ 2690813 h 3833813"/>
                <a:gd name="connsiteX4" fmla="*/ 995363 w 1362076"/>
                <a:gd name="connsiteY4" fmla="*/ 2228850 h 3833813"/>
                <a:gd name="connsiteX5" fmla="*/ 976313 w 1362076"/>
                <a:gd name="connsiteY5" fmla="*/ 1885950 h 3833813"/>
                <a:gd name="connsiteX6" fmla="*/ 971550 w 1362076"/>
                <a:gd name="connsiteY6" fmla="*/ 1428750 h 3833813"/>
                <a:gd name="connsiteX7" fmla="*/ 995363 w 1362076"/>
                <a:gd name="connsiteY7" fmla="*/ 1004888 h 3833813"/>
                <a:gd name="connsiteX8" fmla="*/ 1019175 w 1362076"/>
                <a:gd name="connsiteY8" fmla="*/ 752475 h 3833813"/>
                <a:gd name="connsiteX9" fmla="*/ 1085850 w 1362076"/>
                <a:gd name="connsiteY9" fmla="*/ 566738 h 3833813"/>
                <a:gd name="connsiteX10" fmla="*/ 1162050 w 1362076"/>
                <a:gd name="connsiteY10" fmla="*/ 400050 h 3833813"/>
                <a:gd name="connsiteX11" fmla="*/ 1300163 w 1362076"/>
                <a:gd name="connsiteY11" fmla="*/ 295275 h 3833813"/>
                <a:gd name="connsiteX12" fmla="*/ 1357313 w 1362076"/>
                <a:gd name="connsiteY12" fmla="*/ 219075 h 3833813"/>
                <a:gd name="connsiteX13" fmla="*/ 1362076 w 1362076"/>
                <a:gd name="connsiteY13" fmla="*/ 121444 h 3833813"/>
                <a:gd name="connsiteX14" fmla="*/ 1328738 w 1362076"/>
                <a:gd name="connsiteY14" fmla="*/ 83344 h 3833813"/>
                <a:gd name="connsiteX15" fmla="*/ 1283495 w 1362076"/>
                <a:gd name="connsiteY15" fmla="*/ 54768 h 3833813"/>
                <a:gd name="connsiteX16" fmla="*/ 1266826 w 1362076"/>
                <a:gd name="connsiteY16" fmla="*/ 138113 h 3833813"/>
                <a:gd name="connsiteX17" fmla="*/ 1138238 w 1362076"/>
                <a:gd name="connsiteY17" fmla="*/ 133350 h 3833813"/>
                <a:gd name="connsiteX18" fmla="*/ 990600 w 1362076"/>
                <a:gd name="connsiteY18" fmla="*/ 66675 h 3833813"/>
                <a:gd name="connsiteX19" fmla="*/ 881063 w 1362076"/>
                <a:gd name="connsiteY19" fmla="*/ 0 h 3833813"/>
                <a:gd name="connsiteX20" fmla="*/ 714375 w 1362076"/>
                <a:gd name="connsiteY20" fmla="*/ 14288 h 3833813"/>
                <a:gd name="connsiteX21" fmla="*/ 600075 w 1362076"/>
                <a:gd name="connsiteY21" fmla="*/ 71438 h 3833813"/>
                <a:gd name="connsiteX22" fmla="*/ 519113 w 1362076"/>
                <a:gd name="connsiteY22" fmla="*/ 147638 h 3833813"/>
                <a:gd name="connsiteX23" fmla="*/ 464344 w 1362076"/>
                <a:gd name="connsiteY23" fmla="*/ 202406 h 3833813"/>
                <a:gd name="connsiteX24" fmla="*/ 330994 w 1362076"/>
                <a:gd name="connsiteY24" fmla="*/ 183357 h 3833813"/>
                <a:gd name="connsiteX25" fmla="*/ 180975 w 1362076"/>
                <a:gd name="connsiteY25" fmla="*/ 185737 h 3833813"/>
                <a:gd name="connsiteX26" fmla="*/ 47625 w 1362076"/>
                <a:gd name="connsiteY26" fmla="*/ 214313 h 3833813"/>
                <a:gd name="connsiteX27" fmla="*/ 0 w 1362076"/>
                <a:gd name="connsiteY27" fmla="*/ 290513 h 3833813"/>
                <a:gd name="connsiteX28" fmla="*/ 4763 w 1362076"/>
                <a:gd name="connsiteY28" fmla="*/ 400050 h 3833813"/>
                <a:gd name="connsiteX29" fmla="*/ 90488 w 1362076"/>
                <a:gd name="connsiteY29" fmla="*/ 466725 h 3833813"/>
                <a:gd name="connsiteX30" fmla="*/ 76200 w 1362076"/>
                <a:gd name="connsiteY30" fmla="*/ 981075 h 3833813"/>
                <a:gd name="connsiteX31" fmla="*/ 52388 w 1362076"/>
                <a:gd name="connsiteY31" fmla="*/ 1585913 h 3833813"/>
                <a:gd name="connsiteX32" fmla="*/ 19050 w 1362076"/>
                <a:gd name="connsiteY32" fmla="*/ 2252663 h 3833813"/>
                <a:gd name="connsiteX33" fmla="*/ 19050 w 1362076"/>
                <a:gd name="connsiteY33" fmla="*/ 2500313 h 3833813"/>
                <a:gd name="connsiteX34" fmla="*/ 4763 w 1362076"/>
                <a:gd name="connsiteY34" fmla="*/ 2838450 h 3833813"/>
                <a:gd name="connsiteX35" fmla="*/ 4763 w 1362076"/>
                <a:gd name="connsiteY35" fmla="*/ 3328988 h 3833813"/>
                <a:gd name="connsiteX36" fmla="*/ 14288 w 1362076"/>
                <a:gd name="connsiteY36" fmla="*/ 3624263 h 3833813"/>
                <a:gd name="connsiteX0" fmla="*/ 1092994 w 1362076"/>
                <a:gd name="connsiteY0" fmla="*/ 3833813 h 3833813"/>
                <a:gd name="connsiteX1" fmla="*/ 1071563 w 1362076"/>
                <a:gd name="connsiteY1" fmla="*/ 3152775 h 3833813"/>
                <a:gd name="connsiteX2" fmla="*/ 1057275 w 1362076"/>
                <a:gd name="connsiteY2" fmla="*/ 2919413 h 3833813"/>
                <a:gd name="connsiteX3" fmla="*/ 1042988 w 1362076"/>
                <a:gd name="connsiteY3" fmla="*/ 2690813 h 3833813"/>
                <a:gd name="connsiteX4" fmla="*/ 995363 w 1362076"/>
                <a:gd name="connsiteY4" fmla="*/ 2228850 h 3833813"/>
                <a:gd name="connsiteX5" fmla="*/ 976313 w 1362076"/>
                <a:gd name="connsiteY5" fmla="*/ 1885950 h 3833813"/>
                <a:gd name="connsiteX6" fmla="*/ 971550 w 1362076"/>
                <a:gd name="connsiteY6" fmla="*/ 1428750 h 3833813"/>
                <a:gd name="connsiteX7" fmla="*/ 995363 w 1362076"/>
                <a:gd name="connsiteY7" fmla="*/ 1004888 h 3833813"/>
                <a:gd name="connsiteX8" fmla="*/ 1019175 w 1362076"/>
                <a:gd name="connsiteY8" fmla="*/ 752475 h 3833813"/>
                <a:gd name="connsiteX9" fmla="*/ 1085850 w 1362076"/>
                <a:gd name="connsiteY9" fmla="*/ 566738 h 3833813"/>
                <a:gd name="connsiteX10" fmla="*/ 1162050 w 1362076"/>
                <a:gd name="connsiteY10" fmla="*/ 400050 h 3833813"/>
                <a:gd name="connsiteX11" fmla="*/ 1300163 w 1362076"/>
                <a:gd name="connsiteY11" fmla="*/ 295275 h 3833813"/>
                <a:gd name="connsiteX12" fmla="*/ 1357313 w 1362076"/>
                <a:gd name="connsiteY12" fmla="*/ 219075 h 3833813"/>
                <a:gd name="connsiteX13" fmla="*/ 1362076 w 1362076"/>
                <a:gd name="connsiteY13" fmla="*/ 121444 h 3833813"/>
                <a:gd name="connsiteX14" fmla="*/ 1328738 w 1362076"/>
                <a:gd name="connsiteY14" fmla="*/ 83344 h 3833813"/>
                <a:gd name="connsiteX15" fmla="*/ 1283495 w 1362076"/>
                <a:gd name="connsiteY15" fmla="*/ 54768 h 3833813"/>
                <a:gd name="connsiteX16" fmla="*/ 1266826 w 1362076"/>
                <a:gd name="connsiteY16" fmla="*/ 138113 h 3833813"/>
                <a:gd name="connsiteX17" fmla="*/ 1138238 w 1362076"/>
                <a:gd name="connsiteY17" fmla="*/ 133350 h 3833813"/>
                <a:gd name="connsiteX18" fmla="*/ 990600 w 1362076"/>
                <a:gd name="connsiteY18" fmla="*/ 66675 h 3833813"/>
                <a:gd name="connsiteX19" fmla="*/ 881063 w 1362076"/>
                <a:gd name="connsiteY19" fmla="*/ 0 h 3833813"/>
                <a:gd name="connsiteX20" fmla="*/ 714375 w 1362076"/>
                <a:gd name="connsiteY20" fmla="*/ 14288 h 3833813"/>
                <a:gd name="connsiteX21" fmla="*/ 600075 w 1362076"/>
                <a:gd name="connsiteY21" fmla="*/ 71438 h 3833813"/>
                <a:gd name="connsiteX22" fmla="*/ 519113 w 1362076"/>
                <a:gd name="connsiteY22" fmla="*/ 147638 h 3833813"/>
                <a:gd name="connsiteX23" fmla="*/ 464344 w 1362076"/>
                <a:gd name="connsiteY23" fmla="*/ 202406 h 3833813"/>
                <a:gd name="connsiteX24" fmla="*/ 330994 w 1362076"/>
                <a:gd name="connsiteY24" fmla="*/ 183357 h 3833813"/>
                <a:gd name="connsiteX25" fmla="*/ 180975 w 1362076"/>
                <a:gd name="connsiteY25" fmla="*/ 185737 h 3833813"/>
                <a:gd name="connsiteX26" fmla="*/ 47625 w 1362076"/>
                <a:gd name="connsiteY26" fmla="*/ 214313 h 3833813"/>
                <a:gd name="connsiteX27" fmla="*/ 0 w 1362076"/>
                <a:gd name="connsiteY27" fmla="*/ 290513 h 3833813"/>
                <a:gd name="connsiteX28" fmla="*/ 4763 w 1362076"/>
                <a:gd name="connsiteY28" fmla="*/ 400050 h 3833813"/>
                <a:gd name="connsiteX29" fmla="*/ 90488 w 1362076"/>
                <a:gd name="connsiteY29" fmla="*/ 466725 h 3833813"/>
                <a:gd name="connsiteX30" fmla="*/ 76200 w 1362076"/>
                <a:gd name="connsiteY30" fmla="*/ 981075 h 3833813"/>
                <a:gd name="connsiteX31" fmla="*/ 52388 w 1362076"/>
                <a:gd name="connsiteY31" fmla="*/ 1585913 h 3833813"/>
                <a:gd name="connsiteX32" fmla="*/ 19050 w 1362076"/>
                <a:gd name="connsiteY32" fmla="*/ 2252663 h 3833813"/>
                <a:gd name="connsiteX33" fmla="*/ 19050 w 1362076"/>
                <a:gd name="connsiteY33" fmla="*/ 2500313 h 3833813"/>
                <a:gd name="connsiteX34" fmla="*/ 4763 w 1362076"/>
                <a:gd name="connsiteY34" fmla="*/ 2838450 h 3833813"/>
                <a:gd name="connsiteX35" fmla="*/ 4763 w 1362076"/>
                <a:gd name="connsiteY35" fmla="*/ 3328988 h 3833813"/>
                <a:gd name="connsiteX36" fmla="*/ 14288 w 1362076"/>
                <a:gd name="connsiteY36" fmla="*/ 3624263 h 3833813"/>
                <a:gd name="connsiteX0" fmla="*/ 1092994 w 1362076"/>
                <a:gd name="connsiteY0" fmla="*/ 3833813 h 3833813"/>
                <a:gd name="connsiteX1" fmla="*/ 1071563 w 1362076"/>
                <a:gd name="connsiteY1" fmla="*/ 3152775 h 3833813"/>
                <a:gd name="connsiteX2" fmla="*/ 1057275 w 1362076"/>
                <a:gd name="connsiteY2" fmla="*/ 2919413 h 3833813"/>
                <a:gd name="connsiteX3" fmla="*/ 1042988 w 1362076"/>
                <a:gd name="connsiteY3" fmla="*/ 2690813 h 3833813"/>
                <a:gd name="connsiteX4" fmla="*/ 995363 w 1362076"/>
                <a:gd name="connsiteY4" fmla="*/ 2228850 h 3833813"/>
                <a:gd name="connsiteX5" fmla="*/ 976313 w 1362076"/>
                <a:gd name="connsiteY5" fmla="*/ 1885950 h 3833813"/>
                <a:gd name="connsiteX6" fmla="*/ 971550 w 1362076"/>
                <a:gd name="connsiteY6" fmla="*/ 1428750 h 3833813"/>
                <a:gd name="connsiteX7" fmla="*/ 995363 w 1362076"/>
                <a:gd name="connsiteY7" fmla="*/ 1004888 h 3833813"/>
                <a:gd name="connsiteX8" fmla="*/ 1019175 w 1362076"/>
                <a:gd name="connsiteY8" fmla="*/ 752475 h 3833813"/>
                <a:gd name="connsiteX9" fmla="*/ 1085850 w 1362076"/>
                <a:gd name="connsiteY9" fmla="*/ 566738 h 3833813"/>
                <a:gd name="connsiteX10" fmla="*/ 1162050 w 1362076"/>
                <a:gd name="connsiteY10" fmla="*/ 400050 h 3833813"/>
                <a:gd name="connsiteX11" fmla="*/ 1300163 w 1362076"/>
                <a:gd name="connsiteY11" fmla="*/ 295275 h 3833813"/>
                <a:gd name="connsiteX12" fmla="*/ 1357313 w 1362076"/>
                <a:gd name="connsiteY12" fmla="*/ 219075 h 3833813"/>
                <a:gd name="connsiteX13" fmla="*/ 1362076 w 1362076"/>
                <a:gd name="connsiteY13" fmla="*/ 121444 h 3833813"/>
                <a:gd name="connsiteX14" fmla="*/ 1328738 w 1362076"/>
                <a:gd name="connsiteY14" fmla="*/ 83344 h 3833813"/>
                <a:gd name="connsiteX15" fmla="*/ 1283495 w 1362076"/>
                <a:gd name="connsiteY15" fmla="*/ 54768 h 3833813"/>
                <a:gd name="connsiteX16" fmla="*/ 1266826 w 1362076"/>
                <a:gd name="connsiteY16" fmla="*/ 138113 h 3833813"/>
                <a:gd name="connsiteX17" fmla="*/ 1138238 w 1362076"/>
                <a:gd name="connsiteY17" fmla="*/ 133350 h 3833813"/>
                <a:gd name="connsiteX18" fmla="*/ 990600 w 1362076"/>
                <a:gd name="connsiteY18" fmla="*/ 66675 h 3833813"/>
                <a:gd name="connsiteX19" fmla="*/ 881063 w 1362076"/>
                <a:gd name="connsiteY19" fmla="*/ 0 h 3833813"/>
                <a:gd name="connsiteX20" fmla="*/ 714375 w 1362076"/>
                <a:gd name="connsiteY20" fmla="*/ 14288 h 3833813"/>
                <a:gd name="connsiteX21" fmla="*/ 600075 w 1362076"/>
                <a:gd name="connsiteY21" fmla="*/ 71438 h 3833813"/>
                <a:gd name="connsiteX22" fmla="*/ 519113 w 1362076"/>
                <a:gd name="connsiteY22" fmla="*/ 147638 h 3833813"/>
                <a:gd name="connsiteX23" fmla="*/ 464344 w 1362076"/>
                <a:gd name="connsiteY23" fmla="*/ 202406 h 3833813"/>
                <a:gd name="connsiteX24" fmla="*/ 330994 w 1362076"/>
                <a:gd name="connsiteY24" fmla="*/ 183357 h 3833813"/>
                <a:gd name="connsiteX25" fmla="*/ 180975 w 1362076"/>
                <a:gd name="connsiteY25" fmla="*/ 185737 h 3833813"/>
                <a:gd name="connsiteX26" fmla="*/ 47625 w 1362076"/>
                <a:gd name="connsiteY26" fmla="*/ 214313 h 3833813"/>
                <a:gd name="connsiteX27" fmla="*/ 0 w 1362076"/>
                <a:gd name="connsiteY27" fmla="*/ 290513 h 3833813"/>
                <a:gd name="connsiteX28" fmla="*/ 4763 w 1362076"/>
                <a:gd name="connsiteY28" fmla="*/ 400050 h 3833813"/>
                <a:gd name="connsiteX29" fmla="*/ 90488 w 1362076"/>
                <a:gd name="connsiteY29" fmla="*/ 466725 h 3833813"/>
                <a:gd name="connsiteX30" fmla="*/ 76200 w 1362076"/>
                <a:gd name="connsiteY30" fmla="*/ 981075 h 3833813"/>
                <a:gd name="connsiteX31" fmla="*/ 52388 w 1362076"/>
                <a:gd name="connsiteY31" fmla="*/ 1585913 h 3833813"/>
                <a:gd name="connsiteX32" fmla="*/ 19050 w 1362076"/>
                <a:gd name="connsiteY32" fmla="*/ 2252663 h 3833813"/>
                <a:gd name="connsiteX33" fmla="*/ 19050 w 1362076"/>
                <a:gd name="connsiteY33" fmla="*/ 2500313 h 3833813"/>
                <a:gd name="connsiteX34" fmla="*/ 4763 w 1362076"/>
                <a:gd name="connsiteY34" fmla="*/ 2838450 h 3833813"/>
                <a:gd name="connsiteX35" fmla="*/ 4763 w 1362076"/>
                <a:gd name="connsiteY35" fmla="*/ 3328988 h 3833813"/>
                <a:gd name="connsiteX36" fmla="*/ 14288 w 1362076"/>
                <a:gd name="connsiteY36" fmla="*/ 3624263 h 3833813"/>
                <a:gd name="connsiteX0" fmla="*/ 1092994 w 1362076"/>
                <a:gd name="connsiteY0" fmla="*/ 3833813 h 3833813"/>
                <a:gd name="connsiteX1" fmla="*/ 1071563 w 1362076"/>
                <a:gd name="connsiteY1" fmla="*/ 3152775 h 3833813"/>
                <a:gd name="connsiteX2" fmla="*/ 1057275 w 1362076"/>
                <a:gd name="connsiteY2" fmla="*/ 2919413 h 3833813"/>
                <a:gd name="connsiteX3" fmla="*/ 1042988 w 1362076"/>
                <a:gd name="connsiteY3" fmla="*/ 2690813 h 3833813"/>
                <a:gd name="connsiteX4" fmla="*/ 995363 w 1362076"/>
                <a:gd name="connsiteY4" fmla="*/ 2228850 h 3833813"/>
                <a:gd name="connsiteX5" fmla="*/ 976313 w 1362076"/>
                <a:gd name="connsiteY5" fmla="*/ 1885950 h 3833813"/>
                <a:gd name="connsiteX6" fmla="*/ 971550 w 1362076"/>
                <a:gd name="connsiteY6" fmla="*/ 1428750 h 3833813"/>
                <a:gd name="connsiteX7" fmla="*/ 995363 w 1362076"/>
                <a:gd name="connsiteY7" fmla="*/ 1004888 h 3833813"/>
                <a:gd name="connsiteX8" fmla="*/ 1019175 w 1362076"/>
                <a:gd name="connsiteY8" fmla="*/ 752475 h 3833813"/>
                <a:gd name="connsiteX9" fmla="*/ 1085850 w 1362076"/>
                <a:gd name="connsiteY9" fmla="*/ 566738 h 3833813"/>
                <a:gd name="connsiteX10" fmla="*/ 1162050 w 1362076"/>
                <a:gd name="connsiteY10" fmla="*/ 400050 h 3833813"/>
                <a:gd name="connsiteX11" fmla="*/ 1300163 w 1362076"/>
                <a:gd name="connsiteY11" fmla="*/ 295275 h 3833813"/>
                <a:gd name="connsiteX12" fmla="*/ 1357313 w 1362076"/>
                <a:gd name="connsiteY12" fmla="*/ 219075 h 3833813"/>
                <a:gd name="connsiteX13" fmla="*/ 1362076 w 1362076"/>
                <a:gd name="connsiteY13" fmla="*/ 121444 h 3833813"/>
                <a:gd name="connsiteX14" fmla="*/ 1328738 w 1362076"/>
                <a:gd name="connsiteY14" fmla="*/ 83344 h 3833813"/>
                <a:gd name="connsiteX15" fmla="*/ 1283495 w 1362076"/>
                <a:gd name="connsiteY15" fmla="*/ 54768 h 3833813"/>
                <a:gd name="connsiteX16" fmla="*/ 1266826 w 1362076"/>
                <a:gd name="connsiteY16" fmla="*/ 138113 h 3833813"/>
                <a:gd name="connsiteX17" fmla="*/ 1138238 w 1362076"/>
                <a:gd name="connsiteY17" fmla="*/ 133350 h 3833813"/>
                <a:gd name="connsiteX18" fmla="*/ 990600 w 1362076"/>
                <a:gd name="connsiteY18" fmla="*/ 66675 h 3833813"/>
                <a:gd name="connsiteX19" fmla="*/ 881063 w 1362076"/>
                <a:gd name="connsiteY19" fmla="*/ 0 h 3833813"/>
                <a:gd name="connsiteX20" fmla="*/ 714375 w 1362076"/>
                <a:gd name="connsiteY20" fmla="*/ 14288 h 3833813"/>
                <a:gd name="connsiteX21" fmla="*/ 600075 w 1362076"/>
                <a:gd name="connsiteY21" fmla="*/ 71438 h 3833813"/>
                <a:gd name="connsiteX22" fmla="*/ 519113 w 1362076"/>
                <a:gd name="connsiteY22" fmla="*/ 147638 h 3833813"/>
                <a:gd name="connsiteX23" fmla="*/ 464344 w 1362076"/>
                <a:gd name="connsiteY23" fmla="*/ 202406 h 3833813"/>
                <a:gd name="connsiteX24" fmla="*/ 330994 w 1362076"/>
                <a:gd name="connsiteY24" fmla="*/ 183357 h 3833813"/>
                <a:gd name="connsiteX25" fmla="*/ 180975 w 1362076"/>
                <a:gd name="connsiteY25" fmla="*/ 185737 h 3833813"/>
                <a:gd name="connsiteX26" fmla="*/ 47625 w 1362076"/>
                <a:gd name="connsiteY26" fmla="*/ 214313 h 3833813"/>
                <a:gd name="connsiteX27" fmla="*/ 0 w 1362076"/>
                <a:gd name="connsiteY27" fmla="*/ 290513 h 3833813"/>
                <a:gd name="connsiteX28" fmla="*/ 4763 w 1362076"/>
                <a:gd name="connsiteY28" fmla="*/ 400050 h 3833813"/>
                <a:gd name="connsiteX29" fmla="*/ 90488 w 1362076"/>
                <a:gd name="connsiteY29" fmla="*/ 466725 h 3833813"/>
                <a:gd name="connsiteX30" fmla="*/ 76200 w 1362076"/>
                <a:gd name="connsiteY30" fmla="*/ 981075 h 3833813"/>
                <a:gd name="connsiteX31" fmla="*/ 52388 w 1362076"/>
                <a:gd name="connsiteY31" fmla="*/ 1585913 h 3833813"/>
                <a:gd name="connsiteX32" fmla="*/ 19050 w 1362076"/>
                <a:gd name="connsiteY32" fmla="*/ 2252663 h 3833813"/>
                <a:gd name="connsiteX33" fmla="*/ 19050 w 1362076"/>
                <a:gd name="connsiteY33" fmla="*/ 2500313 h 3833813"/>
                <a:gd name="connsiteX34" fmla="*/ 4763 w 1362076"/>
                <a:gd name="connsiteY34" fmla="*/ 2838450 h 3833813"/>
                <a:gd name="connsiteX35" fmla="*/ 4763 w 1362076"/>
                <a:gd name="connsiteY35" fmla="*/ 3328988 h 3833813"/>
                <a:gd name="connsiteX36" fmla="*/ 14288 w 1362076"/>
                <a:gd name="connsiteY36" fmla="*/ 3624263 h 3833813"/>
                <a:gd name="connsiteX0" fmla="*/ 1094822 w 1363904"/>
                <a:gd name="connsiteY0" fmla="*/ 3833813 h 3833813"/>
                <a:gd name="connsiteX1" fmla="*/ 1073391 w 1363904"/>
                <a:gd name="connsiteY1" fmla="*/ 3152775 h 3833813"/>
                <a:gd name="connsiteX2" fmla="*/ 1059103 w 1363904"/>
                <a:gd name="connsiteY2" fmla="*/ 2919413 h 3833813"/>
                <a:gd name="connsiteX3" fmla="*/ 1044816 w 1363904"/>
                <a:gd name="connsiteY3" fmla="*/ 2690813 h 3833813"/>
                <a:gd name="connsiteX4" fmla="*/ 997191 w 1363904"/>
                <a:gd name="connsiteY4" fmla="*/ 2228850 h 3833813"/>
                <a:gd name="connsiteX5" fmla="*/ 978141 w 1363904"/>
                <a:gd name="connsiteY5" fmla="*/ 1885950 h 3833813"/>
                <a:gd name="connsiteX6" fmla="*/ 973378 w 1363904"/>
                <a:gd name="connsiteY6" fmla="*/ 1428750 h 3833813"/>
                <a:gd name="connsiteX7" fmla="*/ 997191 w 1363904"/>
                <a:gd name="connsiteY7" fmla="*/ 1004888 h 3833813"/>
                <a:gd name="connsiteX8" fmla="*/ 1021003 w 1363904"/>
                <a:gd name="connsiteY8" fmla="*/ 752475 h 3833813"/>
                <a:gd name="connsiteX9" fmla="*/ 1087678 w 1363904"/>
                <a:gd name="connsiteY9" fmla="*/ 566738 h 3833813"/>
                <a:gd name="connsiteX10" fmla="*/ 1163878 w 1363904"/>
                <a:gd name="connsiteY10" fmla="*/ 400050 h 3833813"/>
                <a:gd name="connsiteX11" fmla="*/ 1301991 w 1363904"/>
                <a:gd name="connsiteY11" fmla="*/ 295275 h 3833813"/>
                <a:gd name="connsiteX12" fmla="*/ 1359141 w 1363904"/>
                <a:gd name="connsiteY12" fmla="*/ 219075 h 3833813"/>
                <a:gd name="connsiteX13" fmla="*/ 1363904 w 1363904"/>
                <a:gd name="connsiteY13" fmla="*/ 121444 h 3833813"/>
                <a:gd name="connsiteX14" fmla="*/ 1330566 w 1363904"/>
                <a:gd name="connsiteY14" fmla="*/ 83344 h 3833813"/>
                <a:gd name="connsiteX15" fmla="*/ 1285323 w 1363904"/>
                <a:gd name="connsiteY15" fmla="*/ 54768 h 3833813"/>
                <a:gd name="connsiteX16" fmla="*/ 1268654 w 1363904"/>
                <a:gd name="connsiteY16" fmla="*/ 138113 h 3833813"/>
                <a:gd name="connsiteX17" fmla="*/ 1140066 w 1363904"/>
                <a:gd name="connsiteY17" fmla="*/ 133350 h 3833813"/>
                <a:gd name="connsiteX18" fmla="*/ 992428 w 1363904"/>
                <a:gd name="connsiteY18" fmla="*/ 66675 h 3833813"/>
                <a:gd name="connsiteX19" fmla="*/ 882891 w 1363904"/>
                <a:gd name="connsiteY19" fmla="*/ 0 h 3833813"/>
                <a:gd name="connsiteX20" fmla="*/ 716203 w 1363904"/>
                <a:gd name="connsiteY20" fmla="*/ 14288 h 3833813"/>
                <a:gd name="connsiteX21" fmla="*/ 601903 w 1363904"/>
                <a:gd name="connsiteY21" fmla="*/ 71438 h 3833813"/>
                <a:gd name="connsiteX22" fmla="*/ 520941 w 1363904"/>
                <a:gd name="connsiteY22" fmla="*/ 147638 h 3833813"/>
                <a:gd name="connsiteX23" fmla="*/ 466172 w 1363904"/>
                <a:gd name="connsiteY23" fmla="*/ 202406 h 3833813"/>
                <a:gd name="connsiteX24" fmla="*/ 332822 w 1363904"/>
                <a:gd name="connsiteY24" fmla="*/ 183357 h 3833813"/>
                <a:gd name="connsiteX25" fmla="*/ 182803 w 1363904"/>
                <a:gd name="connsiteY25" fmla="*/ 185737 h 3833813"/>
                <a:gd name="connsiteX26" fmla="*/ 49453 w 1363904"/>
                <a:gd name="connsiteY26" fmla="*/ 214313 h 3833813"/>
                <a:gd name="connsiteX27" fmla="*/ 1828 w 1363904"/>
                <a:gd name="connsiteY27" fmla="*/ 290513 h 3833813"/>
                <a:gd name="connsiteX28" fmla="*/ 6591 w 1363904"/>
                <a:gd name="connsiteY28" fmla="*/ 400050 h 3833813"/>
                <a:gd name="connsiteX29" fmla="*/ 92316 w 1363904"/>
                <a:gd name="connsiteY29" fmla="*/ 466725 h 3833813"/>
                <a:gd name="connsiteX30" fmla="*/ 78028 w 1363904"/>
                <a:gd name="connsiteY30" fmla="*/ 981075 h 3833813"/>
                <a:gd name="connsiteX31" fmla="*/ 54216 w 1363904"/>
                <a:gd name="connsiteY31" fmla="*/ 1585913 h 3833813"/>
                <a:gd name="connsiteX32" fmla="*/ 20878 w 1363904"/>
                <a:gd name="connsiteY32" fmla="*/ 2252663 h 3833813"/>
                <a:gd name="connsiteX33" fmla="*/ 20878 w 1363904"/>
                <a:gd name="connsiteY33" fmla="*/ 2500313 h 3833813"/>
                <a:gd name="connsiteX34" fmla="*/ 6591 w 1363904"/>
                <a:gd name="connsiteY34" fmla="*/ 2838450 h 3833813"/>
                <a:gd name="connsiteX35" fmla="*/ 6591 w 1363904"/>
                <a:gd name="connsiteY35" fmla="*/ 3328988 h 3833813"/>
                <a:gd name="connsiteX36" fmla="*/ 16116 w 1363904"/>
                <a:gd name="connsiteY36" fmla="*/ 3624263 h 3833813"/>
                <a:gd name="connsiteX0" fmla="*/ 1096953 w 1366035"/>
                <a:gd name="connsiteY0" fmla="*/ 3833813 h 3833813"/>
                <a:gd name="connsiteX1" fmla="*/ 1075522 w 1366035"/>
                <a:gd name="connsiteY1" fmla="*/ 3152775 h 3833813"/>
                <a:gd name="connsiteX2" fmla="*/ 1061234 w 1366035"/>
                <a:gd name="connsiteY2" fmla="*/ 2919413 h 3833813"/>
                <a:gd name="connsiteX3" fmla="*/ 1046947 w 1366035"/>
                <a:gd name="connsiteY3" fmla="*/ 2690813 h 3833813"/>
                <a:gd name="connsiteX4" fmla="*/ 999322 w 1366035"/>
                <a:gd name="connsiteY4" fmla="*/ 2228850 h 3833813"/>
                <a:gd name="connsiteX5" fmla="*/ 980272 w 1366035"/>
                <a:gd name="connsiteY5" fmla="*/ 1885950 h 3833813"/>
                <a:gd name="connsiteX6" fmla="*/ 975509 w 1366035"/>
                <a:gd name="connsiteY6" fmla="*/ 1428750 h 3833813"/>
                <a:gd name="connsiteX7" fmla="*/ 999322 w 1366035"/>
                <a:gd name="connsiteY7" fmla="*/ 1004888 h 3833813"/>
                <a:gd name="connsiteX8" fmla="*/ 1023134 w 1366035"/>
                <a:gd name="connsiteY8" fmla="*/ 752475 h 3833813"/>
                <a:gd name="connsiteX9" fmla="*/ 1089809 w 1366035"/>
                <a:gd name="connsiteY9" fmla="*/ 566738 h 3833813"/>
                <a:gd name="connsiteX10" fmla="*/ 1166009 w 1366035"/>
                <a:gd name="connsiteY10" fmla="*/ 400050 h 3833813"/>
                <a:gd name="connsiteX11" fmla="*/ 1304122 w 1366035"/>
                <a:gd name="connsiteY11" fmla="*/ 295275 h 3833813"/>
                <a:gd name="connsiteX12" fmla="*/ 1361272 w 1366035"/>
                <a:gd name="connsiteY12" fmla="*/ 219075 h 3833813"/>
                <a:gd name="connsiteX13" fmla="*/ 1366035 w 1366035"/>
                <a:gd name="connsiteY13" fmla="*/ 121444 h 3833813"/>
                <a:gd name="connsiteX14" fmla="*/ 1332697 w 1366035"/>
                <a:gd name="connsiteY14" fmla="*/ 83344 h 3833813"/>
                <a:gd name="connsiteX15" fmla="*/ 1287454 w 1366035"/>
                <a:gd name="connsiteY15" fmla="*/ 54768 h 3833813"/>
                <a:gd name="connsiteX16" fmla="*/ 1270785 w 1366035"/>
                <a:gd name="connsiteY16" fmla="*/ 138113 h 3833813"/>
                <a:gd name="connsiteX17" fmla="*/ 1142197 w 1366035"/>
                <a:gd name="connsiteY17" fmla="*/ 133350 h 3833813"/>
                <a:gd name="connsiteX18" fmla="*/ 994559 w 1366035"/>
                <a:gd name="connsiteY18" fmla="*/ 66675 h 3833813"/>
                <a:gd name="connsiteX19" fmla="*/ 885022 w 1366035"/>
                <a:gd name="connsiteY19" fmla="*/ 0 h 3833813"/>
                <a:gd name="connsiteX20" fmla="*/ 718334 w 1366035"/>
                <a:gd name="connsiteY20" fmla="*/ 14288 h 3833813"/>
                <a:gd name="connsiteX21" fmla="*/ 604034 w 1366035"/>
                <a:gd name="connsiteY21" fmla="*/ 71438 h 3833813"/>
                <a:gd name="connsiteX22" fmla="*/ 523072 w 1366035"/>
                <a:gd name="connsiteY22" fmla="*/ 147638 h 3833813"/>
                <a:gd name="connsiteX23" fmla="*/ 468303 w 1366035"/>
                <a:gd name="connsiteY23" fmla="*/ 202406 h 3833813"/>
                <a:gd name="connsiteX24" fmla="*/ 334953 w 1366035"/>
                <a:gd name="connsiteY24" fmla="*/ 183357 h 3833813"/>
                <a:gd name="connsiteX25" fmla="*/ 184934 w 1366035"/>
                <a:gd name="connsiteY25" fmla="*/ 185737 h 3833813"/>
                <a:gd name="connsiteX26" fmla="*/ 51584 w 1366035"/>
                <a:gd name="connsiteY26" fmla="*/ 214313 h 3833813"/>
                <a:gd name="connsiteX27" fmla="*/ 3959 w 1366035"/>
                <a:gd name="connsiteY27" fmla="*/ 290513 h 3833813"/>
                <a:gd name="connsiteX28" fmla="*/ 8722 w 1366035"/>
                <a:gd name="connsiteY28" fmla="*/ 400050 h 3833813"/>
                <a:gd name="connsiteX29" fmla="*/ 94447 w 1366035"/>
                <a:gd name="connsiteY29" fmla="*/ 466725 h 3833813"/>
                <a:gd name="connsiteX30" fmla="*/ 80159 w 1366035"/>
                <a:gd name="connsiteY30" fmla="*/ 981075 h 3833813"/>
                <a:gd name="connsiteX31" fmla="*/ 56347 w 1366035"/>
                <a:gd name="connsiteY31" fmla="*/ 1585913 h 3833813"/>
                <a:gd name="connsiteX32" fmla="*/ 23009 w 1366035"/>
                <a:gd name="connsiteY32" fmla="*/ 2252663 h 3833813"/>
                <a:gd name="connsiteX33" fmla="*/ 23009 w 1366035"/>
                <a:gd name="connsiteY33" fmla="*/ 2500313 h 3833813"/>
                <a:gd name="connsiteX34" fmla="*/ 8722 w 1366035"/>
                <a:gd name="connsiteY34" fmla="*/ 2838450 h 3833813"/>
                <a:gd name="connsiteX35" fmla="*/ 8722 w 1366035"/>
                <a:gd name="connsiteY35" fmla="*/ 3328988 h 3833813"/>
                <a:gd name="connsiteX36" fmla="*/ 18247 w 1366035"/>
                <a:gd name="connsiteY36" fmla="*/ 3624263 h 3833813"/>
                <a:gd name="connsiteX0" fmla="*/ 1096953 w 1366035"/>
                <a:gd name="connsiteY0" fmla="*/ 3833813 h 3833813"/>
                <a:gd name="connsiteX1" fmla="*/ 1075522 w 1366035"/>
                <a:gd name="connsiteY1" fmla="*/ 3152775 h 3833813"/>
                <a:gd name="connsiteX2" fmla="*/ 1061234 w 1366035"/>
                <a:gd name="connsiteY2" fmla="*/ 2919413 h 3833813"/>
                <a:gd name="connsiteX3" fmla="*/ 1046947 w 1366035"/>
                <a:gd name="connsiteY3" fmla="*/ 2690813 h 3833813"/>
                <a:gd name="connsiteX4" fmla="*/ 999322 w 1366035"/>
                <a:gd name="connsiteY4" fmla="*/ 2228850 h 3833813"/>
                <a:gd name="connsiteX5" fmla="*/ 980272 w 1366035"/>
                <a:gd name="connsiteY5" fmla="*/ 1885950 h 3833813"/>
                <a:gd name="connsiteX6" fmla="*/ 975509 w 1366035"/>
                <a:gd name="connsiteY6" fmla="*/ 1428750 h 3833813"/>
                <a:gd name="connsiteX7" fmla="*/ 999322 w 1366035"/>
                <a:gd name="connsiteY7" fmla="*/ 1004888 h 3833813"/>
                <a:gd name="connsiteX8" fmla="*/ 1023134 w 1366035"/>
                <a:gd name="connsiteY8" fmla="*/ 752475 h 3833813"/>
                <a:gd name="connsiteX9" fmla="*/ 1089809 w 1366035"/>
                <a:gd name="connsiteY9" fmla="*/ 566738 h 3833813"/>
                <a:gd name="connsiteX10" fmla="*/ 1166009 w 1366035"/>
                <a:gd name="connsiteY10" fmla="*/ 400050 h 3833813"/>
                <a:gd name="connsiteX11" fmla="*/ 1304122 w 1366035"/>
                <a:gd name="connsiteY11" fmla="*/ 295275 h 3833813"/>
                <a:gd name="connsiteX12" fmla="*/ 1361272 w 1366035"/>
                <a:gd name="connsiteY12" fmla="*/ 219075 h 3833813"/>
                <a:gd name="connsiteX13" fmla="*/ 1366035 w 1366035"/>
                <a:gd name="connsiteY13" fmla="*/ 121444 h 3833813"/>
                <a:gd name="connsiteX14" fmla="*/ 1332697 w 1366035"/>
                <a:gd name="connsiteY14" fmla="*/ 83344 h 3833813"/>
                <a:gd name="connsiteX15" fmla="*/ 1287454 w 1366035"/>
                <a:gd name="connsiteY15" fmla="*/ 54768 h 3833813"/>
                <a:gd name="connsiteX16" fmla="*/ 1270785 w 1366035"/>
                <a:gd name="connsiteY16" fmla="*/ 138113 h 3833813"/>
                <a:gd name="connsiteX17" fmla="*/ 1142197 w 1366035"/>
                <a:gd name="connsiteY17" fmla="*/ 133350 h 3833813"/>
                <a:gd name="connsiteX18" fmla="*/ 994559 w 1366035"/>
                <a:gd name="connsiteY18" fmla="*/ 66675 h 3833813"/>
                <a:gd name="connsiteX19" fmla="*/ 885022 w 1366035"/>
                <a:gd name="connsiteY19" fmla="*/ 0 h 3833813"/>
                <a:gd name="connsiteX20" fmla="*/ 718334 w 1366035"/>
                <a:gd name="connsiteY20" fmla="*/ 14288 h 3833813"/>
                <a:gd name="connsiteX21" fmla="*/ 604034 w 1366035"/>
                <a:gd name="connsiteY21" fmla="*/ 71438 h 3833813"/>
                <a:gd name="connsiteX22" fmla="*/ 523072 w 1366035"/>
                <a:gd name="connsiteY22" fmla="*/ 147638 h 3833813"/>
                <a:gd name="connsiteX23" fmla="*/ 468303 w 1366035"/>
                <a:gd name="connsiteY23" fmla="*/ 202406 h 3833813"/>
                <a:gd name="connsiteX24" fmla="*/ 334953 w 1366035"/>
                <a:gd name="connsiteY24" fmla="*/ 183357 h 3833813"/>
                <a:gd name="connsiteX25" fmla="*/ 184934 w 1366035"/>
                <a:gd name="connsiteY25" fmla="*/ 185737 h 3833813"/>
                <a:gd name="connsiteX26" fmla="*/ 51584 w 1366035"/>
                <a:gd name="connsiteY26" fmla="*/ 214313 h 3833813"/>
                <a:gd name="connsiteX27" fmla="*/ 3959 w 1366035"/>
                <a:gd name="connsiteY27" fmla="*/ 290513 h 3833813"/>
                <a:gd name="connsiteX28" fmla="*/ 8722 w 1366035"/>
                <a:gd name="connsiteY28" fmla="*/ 400050 h 3833813"/>
                <a:gd name="connsiteX29" fmla="*/ 94447 w 1366035"/>
                <a:gd name="connsiteY29" fmla="*/ 466725 h 3833813"/>
                <a:gd name="connsiteX30" fmla="*/ 80159 w 1366035"/>
                <a:gd name="connsiteY30" fmla="*/ 981075 h 3833813"/>
                <a:gd name="connsiteX31" fmla="*/ 56347 w 1366035"/>
                <a:gd name="connsiteY31" fmla="*/ 1585913 h 3833813"/>
                <a:gd name="connsiteX32" fmla="*/ 23009 w 1366035"/>
                <a:gd name="connsiteY32" fmla="*/ 2252663 h 3833813"/>
                <a:gd name="connsiteX33" fmla="*/ 23009 w 1366035"/>
                <a:gd name="connsiteY33" fmla="*/ 2500313 h 3833813"/>
                <a:gd name="connsiteX34" fmla="*/ 8722 w 1366035"/>
                <a:gd name="connsiteY34" fmla="*/ 2838450 h 3833813"/>
                <a:gd name="connsiteX35" fmla="*/ 8722 w 1366035"/>
                <a:gd name="connsiteY35" fmla="*/ 3328988 h 3833813"/>
                <a:gd name="connsiteX36" fmla="*/ 18247 w 1366035"/>
                <a:gd name="connsiteY36" fmla="*/ 3624263 h 3833813"/>
                <a:gd name="connsiteX0" fmla="*/ 1096953 w 1366035"/>
                <a:gd name="connsiteY0" fmla="*/ 3833813 h 3833813"/>
                <a:gd name="connsiteX1" fmla="*/ 1075522 w 1366035"/>
                <a:gd name="connsiteY1" fmla="*/ 3152775 h 3833813"/>
                <a:gd name="connsiteX2" fmla="*/ 1061234 w 1366035"/>
                <a:gd name="connsiteY2" fmla="*/ 2919413 h 3833813"/>
                <a:gd name="connsiteX3" fmla="*/ 1046947 w 1366035"/>
                <a:gd name="connsiteY3" fmla="*/ 2690813 h 3833813"/>
                <a:gd name="connsiteX4" fmla="*/ 999322 w 1366035"/>
                <a:gd name="connsiteY4" fmla="*/ 2228850 h 3833813"/>
                <a:gd name="connsiteX5" fmla="*/ 980272 w 1366035"/>
                <a:gd name="connsiteY5" fmla="*/ 1885950 h 3833813"/>
                <a:gd name="connsiteX6" fmla="*/ 975509 w 1366035"/>
                <a:gd name="connsiteY6" fmla="*/ 1428750 h 3833813"/>
                <a:gd name="connsiteX7" fmla="*/ 999322 w 1366035"/>
                <a:gd name="connsiteY7" fmla="*/ 1004888 h 3833813"/>
                <a:gd name="connsiteX8" fmla="*/ 1023134 w 1366035"/>
                <a:gd name="connsiteY8" fmla="*/ 752475 h 3833813"/>
                <a:gd name="connsiteX9" fmla="*/ 1089809 w 1366035"/>
                <a:gd name="connsiteY9" fmla="*/ 566738 h 3833813"/>
                <a:gd name="connsiteX10" fmla="*/ 1166009 w 1366035"/>
                <a:gd name="connsiteY10" fmla="*/ 400050 h 3833813"/>
                <a:gd name="connsiteX11" fmla="*/ 1304122 w 1366035"/>
                <a:gd name="connsiteY11" fmla="*/ 295275 h 3833813"/>
                <a:gd name="connsiteX12" fmla="*/ 1361272 w 1366035"/>
                <a:gd name="connsiteY12" fmla="*/ 219075 h 3833813"/>
                <a:gd name="connsiteX13" fmla="*/ 1366035 w 1366035"/>
                <a:gd name="connsiteY13" fmla="*/ 121444 h 3833813"/>
                <a:gd name="connsiteX14" fmla="*/ 1332697 w 1366035"/>
                <a:gd name="connsiteY14" fmla="*/ 83344 h 3833813"/>
                <a:gd name="connsiteX15" fmla="*/ 1287454 w 1366035"/>
                <a:gd name="connsiteY15" fmla="*/ 54768 h 3833813"/>
                <a:gd name="connsiteX16" fmla="*/ 1270785 w 1366035"/>
                <a:gd name="connsiteY16" fmla="*/ 138113 h 3833813"/>
                <a:gd name="connsiteX17" fmla="*/ 1142197 w 1366035"/>
                <a:gd name="connsiteY17" fmla="*/ 133350 h 3833813"/>
                <a:gd name="connsiteX18" fmla="*/ 994559 w 1366035"/>
                <a:gd name="connsiteY18" fmla="*/ 66675 h 3833813"/>
                <a:gd name="connsiteX19" fmla="*/ 885022 w 1366035"/>
                <a:gd name="connsiteY19" fmla="*/ 0 h 3833813"/>
                <a:gd name="connsiteX20" fmla="*/ 718334 w 1366035"/>
                <a:gd name="connsiteY20" fmla="*/ 14288 h 3833813"/>
                <a:gd name="connsiteX21" fmla="*/ 604034 w 1366035"/>
                <a:gd name="connsiteY21" fmla="*/ 71438 h 3833813"/>
                <a:gd name="connsiteX22" fmla="*/ 523072 w 1366035"/>
                <a:gd name="connsiteY22" fmla="*/ 147638 h 3833813"/>
                <a:gd name="connsiteX23" fmla="*/ 468303 w 1366035"/>
                <a:gd name="connsiteY23" fmla="*/ 202406 h 3833813"/>
                <a:gd name="connsiteX24" fmla="*/ 334953 w 1366035"/>
                <a:gd name="connsiteY24" fmla="*/ 183357 h 3833813"/>
                <a:gd name="connsiteX25" fmla="*/ 184934 w 1366035"/>
                <a:gd name="connsiteY25" fmla="*/ 185737 h 3833813"/>
                <a:gd name="connsiteX26" fmla="*/ 51584 w 1366035"/>
                <a:gd name="connsiteY26" fmla="*/ 214313 h 3833813"/>
                <a:gd name="connsiteX27" fmla="*/ 3959 w 1366035"/>
                <a:gd name="connsiteY27" fmla="*/ 290513 h 3833813"/>
                <a:gd name="connsiteX28" fmla="*/ 8722 w 1366035"/>
                <a:gd name="connsiteY28" fmla="*/ 400050 h 3833813"/>
                <a:gd name="connsiteX29" fmla="*/ 94447 w 1366035"/>
                <a:gd name="connsiteY29" fmla="*/ 466725 h 3833813"/>
                <a:gd name="connsiteX30" fmla="*/ 80159 w 1366035"/>
                <a:gd name="connsiteY30" fmla="*/ 981075 h 3833813"/>
                <a:gd name="connsiteX31" fmla="*/ 56347 w 1366035"/>
                <a:gd name="connsiteY31" fmla="*/ 1585913 h 3833813"/>
                <a:gd name="connsiteX32" fmla="*/ 23009 w 1366035"/>
                <a:gd name="connsiteY32" fmla="*/ 2252663 h 3833813"/>
                <a:gd name="connsiteX33" fmla="*/ 23009 w 1366035"/>
                <a:gd name="connsiteY33" fmla="*/ 2500313 h 3833813"/>
                <a:gd name="connsiteX34" fmla="*/ 8722 w 1366035"/>
                <a:gd name="connsiteY34" fmla="*/ 2838450 h 3833813"/>
                <a:gd name="connsiteX35" fmla="*/ 8722 w 1366035"/>
                <a:gd name="connsiteY35" fmla="*/ 3328988 h 3833813"/>
                <a:gd name="connsiteX36" fmla="*/ 18247 w 1366035"/>
                <a:gd name="connsiteY36" fmla="*/ 3624263 h 3833813"/>
                <a:gd name="connsiteX0" fmla="*/ 1096953 w 1366035"/>
                <a:gd name="connsiteY0" fmla="*/ 3833813 h 3833813"/>
                <a:gd name="connsiteX1" fmla="*/ 1075522 w 1366035"/>
                <a:gd name="connsiteY1" fmla="*/ 3152775 h 3833813"/>
                <a:gd name="connsiteX2" fmla="*/ 1061234 w 1366035"/>
                <a:gd name="connsiteY2" fmla="*/ 2919413 h 3833813"/>
                <a:gd name="connsiteX3" fmla="*/ 1046947 w 1366035"/>
                <a:gd name="connsiteY3" fmla="*/ 2690813 h 3833813"/>
                <a:gd name="connsiteX4" fmla="*/ 999322 w 1366035"/>
                <a:gd name="connsiteY4" fmla="*/ 2228850 h 3833813"/>
                <a:gd name="connsiteX5" fmla="*/ 961222 w 1366035"/>
                <a:gd name="connsiteY5" fmla="*/ 1883569 h 3833813"/>
                <a:gd name="connsiteX6" fmla="*/ 975509 w 1366035"/>
                <a:gd name="connsiteY6" fmla="*/ 1428750 h 3833813"/>
                <a:gd name="connsiteX7" fmla="*/ 999322 w 1366035"/>
                <a:gd name="connsiteY7" fmla="*/ 1004888 h 3833813"/>
                <a:gd name="connsiteX8" fmla="*/ 1023134 w 1366035"/>
                <a:gd name="connsiteY8" fmla="*/ 752475 h 3833813"/>
                <a:gd name="connsiteX9" fmla="*/ 1089809 w 1366035"/>
                <a:gd name="connsiteY9" fmla="*/ 566738 h 3833813"/>
                <a:gd name="connsiteX10" fmla="*/ 1166009 w 1366035"/>
                <a:gd name="connsiteY10" fmla="*/ 400050 h 3833813"/>
                <a:gd name="connsiteX11" fmla="*/ 1304122 w 1366035"/>
                <a:gd name="connsiteY11" fmla="*/ 295275 h 3833813"/>
                <a:gd name="connsiteX12" fmla="*/ 1361272 w 1366035"/>
                <a:gd name="connsiteY12" fmla="*/ 219075 h 3833813"/>
                <a:gd name="connsiteX13" fmla="*/ 1366035 w 1366035"/>
                <a:gd name="connsiteY13" fmla="*/ 121444 h 3833813"/>
                <a:gd name="connsiteX14" fmla="*/ 1332697 w 1366035"/>
                <a:gd name="connsiteY14" fmla="*/ 83344 h 3833813"/>
                <a:gd name="connsiteX15" fmla="*/ 1287454 w 1366035"/>
                <a:gd name="connsiteY15" fmla="*/ 54768 h 3833813"/>
                <a:gd name="connsiteX16" fmla="*/ 1270785 w 1366035"/>
                <a:gd name="connsiteY16" fmla="*/ 138113 h 3833813"/>
                <a:gd name="connsiteX17" fmla="*/ 1142197 w 1366035"/>
                <a:gd name="connsiteY17" fmla="*/ 133350 h 3833813"/>
                <a:gd name="connsiteX18" fmla="*/ 994559 w 1366035"/>
                <a:gd name="connsiteY18" fmla="*/ 66675 h 3833813"/>
                <a:gd name="connsiteX19" fmla="*/ 885022 w 1366035"/>
                <a:gd name="connsiteY19" fmla="*/ 0 h 3833813"/>
                <a:gd name="connsiteX20" fmla="*/ 718334 w 1366035"/>
                <a:gd name="connsiteY20" fmla="*/ 14288 h 3833813"/>
                <a:gd name="connsiteX21" fmla="*/ 604034 w 1366035"/>
                <a:gd name="connsiteY21" fmla="*/ 71438 h 3833813"/>
                <a:gd name="connsiteX22" fmla="*/ 523072 w 1366035"/>
                <a:gd name="connsiteY22" fmla="*/ 147638 h 3833813"/>
                <a:gd name="connsiteX23" fmla="*/ 468303 w 1366035"/>
                <a:gd name="connsiteY23" fmla="*/ 202406 h 3833813"/>
                <a:gd name="connsiteX24" fmla="*/ 334953 w 1366035"/>
                <a:gd name="connsiteY24" fmla="*/ 183357 h 3833813"/>
                <a:gd name="connsiteX25" fmla="*/ 184934 w 1366035"/>
                <a:gd name="connsiteY25" fmla="*/ 185737 h 3833813"/>
                <a:gd name="connsiteX26" fmla="*/ 51584 w 1366035"/>
                <a:gd name="connsiteY26" fmla="*/ 214313 h 3833813"/>
                <a:gd name="connsiteX27" fmla="*/ 3959 w 1366035"/>
                <a:gd name="connsiteY27" fmla="*/ 290513 h 3833813"/>
                <a:gd name="connsiteX28" fmla="*/ 8722 w 1366035"/>
                <a:gd name="connsiteY28" fmla="*/ 400050 h 3833813"/>
                <a:gd name="connsiteX29" fmla="*/ 94447 w 1366035"/>
                <a:gd name="connsiteY29" fmla="*/ 466725 h 3833813"/>
                <a:gd name="connsiteX30" fmla="*/ 80159 w 1366035"/>
                <a:gd name="connsiteY30" fmla="*/ 981075 h 3833813"/>
                <a:gd name="connsiteX31" fmla="*/ 56347 w 1366035"/>
                <a:gd name="connsiteY31" fmla="*/ 1585913 h 3833813"/>
                <a:gd name="connsiteX32" fmla="*/ 23009 w 1366035"/>
                <a:gd name="connsiteY32" fmla="*/ 2252663 h 3833813"/>
                <a:gd name="connsiteX33" fmla="*/ 23009 w 1366035"/>
                <a:gd name="connsiteY33" fmla="*/ 2500313 h 3833813"/>
                <a:gd name="connsiteX34" fmla="*/ 8722 w 1366035"/>
                <a:gd name="connsiteY34" fmla="*/ 2838450 h 3833813"/>
                <a:gd name="connsiteX35" fmla="*/ 8722 w 1366035"/>
                <a:gd name="connsiteY35" fmla="*/ 3328988 h 3833813"/>
                <a:gd name="connsiteX36" fmla="*/ 18247 w 1366035"/>
                <a:gd name="connsiteY36" fmla="*/ 3624263 h 3833813"/>
                <a:gd name="connsiteX0" fmla="*/ 1096953 w 1366035"/>
                <a:gd name="connsiteY0" fmla="*/ 3833813 h 3833813"/>
                <a:gd name="connsiteX1" fmla="*/ 1075522 w 1366035"/>
                <a:gd name="connsiteY1" fmla="*/ 3152775 h 3833813"/>
                <a:gd name="connsiteX2" fmla="*/ 1061234 w 1366035"/>
                <a:gd name="connsiteY2" fmla="*/ 2919413 h 3833813"/>
                <a:gd name="connsiteX3" fmla="*/ 1046947 w 1366035"/>
                <a:gd name="connsiteY3" fmla="*/ 2690813 h 3833813"/>
                <a:gd name="connsiteX4" fmla="*/ 999322 w 1366035"/>
                <a:gd name="connsiteY4" fmla="*/ 2228850 h 3833813"/>
                <a:gd name="connsiteX5" fmla="*/ 961222 w 1366035"/>
                <a:gd name="connsiteY5" fmla="*/ 1883569 h 3833813"/>
                <a:gd name="connsiteX6" fmla="*/ 975509 w 1366035"/>
                <a:gd name="connsiteY6" fmla="*/ 1428750 h 3833813"/>
                <a:gd name="connsiteX7" fmla="*/ 999322 w 1366035"/>
                <a:gd name="connsiteY7" fmla="*/ 1004888 h 3833813"/>
                <a:gd name="connsiteX8" fmla="*/ 1023134 w 1366035"/>
                <a:gd name="connsiteY8" fmla="*/ 752475 h 3833813"/>
                <a:gd name="connsiteX9" fmla="*/ 1089809 w 1366035"/>
                <a:gd name="connsiteY9" fmla="*/ 566738 h 3833813"/>
                <a:gd name="connsiteX10" fmla="*/ 1166009 w 1366035"/>
                <a:gd name="connsiteY10" fmla="*/ 400050 h 3833813"/>
                <a:gd name="connsiteX11" fmla="*/ 1304122 w 1366035"/>
                <a:gd name="connsiteY11" fmla="*/ 295275 h 3833813"/>
                <a:gd name="connsiteX12" fmla="*/ 1361272 w 1366035"/>
                <a:gd name="connsiteY12" fmla="*/ 219075 h 3833813"/>
                <a:gd name="connsiteX13" fmla="*/ 1366035 w 1366035"/>
                <a:gd name="connsiteY13" fmla="*/ 121444 h 3833813"/>
                <a:gd name="connsiteX14" fmla="*/ 1332697 w 1366035"/>
                <a:gd name="connsiteY14" fmla="*/ 83344 h 3833813"/>
                <a:gd name="connsiteX15" fmla="*/ 1287454 w 1366035"/>
                <a:gd name="connsiteY15" fmla="*/ 54768 h 3833813"/>
                <a:gd name="connsiteX16" fmla="*/ 1270785 w 1366035"/>
                <a:gd name="connsiteY16" fmla="*/ 138113 h 3833813"/>
                <a:gd name="connsiteX17" fmla="*/ 1142197 w 1366035"/>
                <a:gd name="connsiteY17" fmla="*/ 133350 h 3833813"/>
                <a:gd name="connsiteX18" fmla="*/ 994559 w 1366035"/>
                <a:gd name="connsiteY18" fmla="*/ 66675 h 3833813"/>
                <a:gd name="connsiteX19" fmla="*/ 885022 w 1366035"/>
                <a:gd name="connsiteY19" fmla="*/ 0 h 3833813"/>
                <a:gd name="connsiteX20" fmla="*/ 718334 w 1366035"/>
                <a:gd name="connsiteY20" fmla="*/ 14288 h 3833813"/>
                <a:gd name="connsiteX21" fmla="*/ 604034 w 1366035"/>
                <a:gd name="connsiteY21" fmla="*/ 71438 h 3833813"/>
                <a:gd name="connsiteX22" fmla="*/ 523072 w 1366035"/>
                <a:gd name="connsiteY22" fmla="*/ 147638 h 3833813"/>
                <a:gd name="connsiteX23" fmla="*/ 468303 w 1366035"/>
                <a:gd name="connsiteY23" fmla="*/ 202406 h 3833813"/>
                <a:gd name="connsiteX24" fmla="*/ 334953 w 1366035"/>
                <a:gd name="connsiteY24" fmla="*/ 183357 h 3833813"/>
                <a:gd name="connsiteX25" fmla="*/ 184934 w 1366035"/>
                <a:gd name="connsiteY25" fmla="*/ 185737 h 3833813"/>
                <a:gd name="connsiteX26" fmla="*/ 51584 w 1366035"/>
                <a:gd name="connsiteY26" fmla="*/ 214313 h 3833813"/>
                <a:gd name="connsiteX27" fmla="*/ 3959 w 1366035"/>
                <a:gd name="connsiteY27" fmla="*/ 290513 h 3833813"/>
                <a:gd name="connsiteX28" fmla="*/ 8722 w 1366035"/>
                <a:gd name="connsiteY28" fmla="*/ 400050 h 3833813"/>
                <a:gd name="connsiteX29" fmla="*/ 94447 w 1366035"/>
                <a:gd name="connsiteY29" fmla="*/ 466725 h 3833813"/>
                <a:gd name="connsiteX30" fmla="*/ 80159 w 1366035"/>
                <a:gd name="connsiteY30" fmla="*/ 981075 h 3833813"/>
                <a:gd name="connsiteX31" fmla="*/ 56347 w 1366035"/>
                <a:gd name="connsiteY31" fmla="*/ 1585913 h 3833813"/>
                <a:gd name="connsiteX32" fmla="*/ 23009 w 1366035"/>
                <a:gd name="connsiteY32" fmla="*/ 2252663 h 3833813"/>
                <a:gd name="connsiteX33" fmla="*/ 23009 w 1366035"/>
                <a:gd name="connsiteY33" fmla="*/ 2500313 h 3833813"/>
                <a:gd name="connsiteX34" fmla="*/ 8722 w 1366035"/>
                <a:gd name="connsiteY34" fmla="*/ 2838450 h 3833813"/>
                <a:gd name="connsiteX35" fmla="*/ 8722 w 1366035"/>
                <a:gd name="connsiteY35" fmla="*/ 3328988 h 3833813"/>
                <a:gd name="connsiteX36" fmla="*/ 18247 w 1366035"/>
                <a:gd name="connsiteY36" fmla="*/ 3624263 h 3833813"/>
                <a:gd name="connsiteX0" fmla="*/ 1096953 w 1366035"/>
                <a:gd name="connsiteY0" fmla="*/ 3833813 h 3833813"/>
                <a:gd name="connsiteX1" fmla="*/ 1075522 w 1366035"/>
                <a:gd name="connsiteY1" fmla="*/ 3152775 h 3833813"/>
                <a:gd name="connsiteX2" fmla="*/ 1061234 w 1366035"/>
                <a:gd name="connsiteY2" fmla="*/ 2919413 h 3833813"/>
                <a:gd name="connsiteX3" fmla="*/ 1046947 w 1366035"/>
                <a:gd name="connsiteY3" fmla="*/ 2690813 h 3833813"/>
                <a:gd name="connsiteX4" fmla="*/ 999322 w 1366035"/>
                <a:gd name="connsiteY4" fmla="*/ 2228850 h 3833813"/>
                <a:gd name="connsiteX5" fmla="*/ 961222 w 1366035"/>
                <a:gd name="connsiteY5" fmla="*/ 1883569 h 3833813"/>
                <a:gd name="connsiteX6" fmla="*/ 975509 w 1366035"/>
                <a:gd name="connsiteY6" fmla="*/ 1428750 h 3833813"/>
                <a:gd name="connsiteX7" fmla="*/ 999322 w 1366035"/>
                <a:gd name="connsiteY7" fmla="*/ 1004888 h 3833813"/>
                <a:gd name="connsiteX8" fmla="*/ 1023134 w 1366035"/>
                <a:gd name="connsiteY8" fmla="*/ 752475 h 3833813"/>
                <a:gd name="connsiteX9" fmla="*/ 1089809 w 1366035"/>
                <a:gd name="connsiteY9" fmla="*/ 566738 h 3833813"/>
                <a:gd name="connsiteX10" fmla="*/ 1166009 w 1366035"/>
                <a:gd name="connsiteY10" fmla="*/ 400050 h 3833813"/>
                <a:gd name="connsiteX11" fmla="*/ 1304122 w 1366035"/>
                <a:gd name="connsiteY11" fmla="*/ 295275 h 3833813"/>
                <a:gd name="connsiteX12" fmla="*/ 1361272 w 1366035"/>
                <a:gd name="connsiteY12" fmla="*/ 219075 h 3833813"/>
                <a:gd name="connsiteX13" fmla="*/ 1366035 w 1366035"/>
                <a:gd name="connsiteY13" fmla="*/ 121444 h 3833813"/>
                <a:gd name="connsiteX14" fmla="*/ 1332697 w 1366035"/>
                <a:gd name="connsiteY14" fmla="*/ 83344 h 3833813"/>
                <a:gd name="connsiteX15" fmla="*/ 1287454 w 1366035"/>
                <a:gd name="connsiteY15" fmla="*/ 54768 h 3833813"/>
                <a:gd name="connsiteX16" fmla="*/ 1270785 w 1366035"/>
                <a:gd name="connsiteY16" fmla="*/ 138113 h 3833813"/>
                <a:gd name="connsiteX17" fmla="*/ 1142197 w 1366035"/>
                <a:gd name="connsiteY17" fmla="*/ 133350 h 3833813"/>
                <a:gd name="connsiteX18" fmla="*/ 994559 w 1366035"/>
                <a:gd name="connsiteY18" fmla="*/ 66675 h 3833813"/>
                <a:gd name="connsiteX19" fmla="*/ 885022 w 1366035"/>
                <a:gd name="connsiteY19" fmla="*/ 0 h 3833813"/>
                <a:gd name="connsiteX20" fmla="*/ 718334 w 1366035"/>
                <a:gd name="connsiteY20" fmla="*/ 14288 h 3833813"/>
                <a:gd name="connsiteX21" fmla="*/ 604034 w 1366035"/>
                <a:gd name="connsiteY21" fmla="*/ 71438 h 3833813"/>
                <a:gd name="connsiteX22" fmla="*/ 523072 w 1366035"/>
                <a:gd name="connsiteY22" fmla="*/ 147638 h 3833813"/>
                <a:gd name="connsiteX23" fmla="*/ 468303 w 1366035"/>
                <a:gd name="connsiteY23" fmla="*/ 202406 h 3833813"/>
                <a:gd name="connsiteX24" fmla="*/ 334953 w 1366035"/>
                <a:gd name="connsiteY24" fmla="*/ 183357 h 3833813"/>
                <a:gd name="connsiteX25" fmla="*/ 184934 w 1366035"/>
                <a:gd name="connsiteY25" fmla="*/ 185737 h 3833813"/>
                <a:gd name="connsiteX26" fmla="*/ 51584 w 1366035"/>
                <a:gd name="connsiteY26" fmla="*/ 214313 h 3833813"/>
                <a:gd name="connsiteX27" fmla="*/ 3959 w 1366035"/>
                <a:gd name="connsiteY27" fmla="*/ 290513 h 3833813"/>
                <a:gd name="connsiteX28" fmla="*/ 8722 w 1366035"/>
                <a:gd name="connsiteY28" fmla="*/ 400050 h 3833813"/>
                <a:gd name="connsiteX29" fmla="*/ 94447 w 1366035"/>
                <a:gd name="connsiteY29" fmla="*/ 466725 h 3833813"/>
                <a:gd name="connsiteX30" fmla="*/ 80159 w 1366035"/>
                <a:gd name="connsiteY30" fmla="*/ 981075 h 3833813"/>
                <a:gd name="connsiteX31" fmla="*/ 56347 w 1366035"/>
                <a:gd name="connsiteY31" fmla="*/ 1585913 h 3833813"/>
                <a:gd name="connsiteX32" fmla="*/ 23009 w 1366035"/>
                <a:gd name="connsiteY32" fmla="*/ 2252663 h 3833813"/>
                <a:gd name="connsiteX33" fmla="*/ 23009 w 1366035"/>
                <a:gd name="connsiteY33" fmla="*/ 2500313 h 3833813"/>
                <a:gd name="connsiteX34" fmla="*/ 8722 w 1366035"/>
                <a:gd name="connsiteY34" fmla="*/ 2838450 h 3833813"/>
                <a:gd name="connsiteX35" fmla="*/ 8722 w 1366035"/>
                <a:gd name="connsiteY35" fmla="*/ 3328988 h 3833813"/>
                <a:gd name="connsiteX36" fmla="*/ 18247 w 1366035"/>
                <a:gd name="connsiteY36" fmla="*/ 3624263 h 3833813"/>
                <a:gd name="connsiteX0" fmla="*/ 1093778 w 1366035"/>
                <a:gd name="connsiteY0" fmla="*/ 3621088 h 3624263"/>
                <a:gd name="connsiteX1" fmla="*/ 1075522 w 1366035"/>
                <a:gd name="connsiteY1" fmla="*/ 3152775 h 3624263"/>
                <a:gd name="connsiteX2" fmla="*/ 1061234 w 1366035"/>
                <a:gd name="connsiteY2" fmla="*/ 2919413 h 3624263"/>
                <a:gd name="connsiteX3" fmla="*/ 1046947 w 1366035"/>
                <a:gd name="connsiteY3" fmla="*/ 2690813 h 3624263"/>
                <a:gd name="connsiteX4" fmla="*/ 999322 w 1366035"/>
                <a:gd name="connsiteY4" fmla="*/ 2228850 h 3624263"/>
                <a:gd name="connsiteX5" fmla="*/ 961222 w 1366035"/>
                <a:gd name="connsiteY5" fmla="*/ 1883569 h 3624263"/>
                <a:gd name="connsiteX6" fmla="*/ 975509 w 1366035"/>
                <a:gd name="connsiteY6" fmla="*/ 1428750 h 3624263"/>
                <a:gd name="connsiteX7" fmla="*/ 999322 w 1366035"/>
                <a:gd name="connsiteY7" fmla="*/ 1004888 h 3624263"/>
                <a:gd name="connsiteX8" fmla="*/ 1023134 w 1366035"/>
                <a:gd name="connsiteY8" fmla="*/ 752475 h 3624263"/>
                <a:gd name="connsiteX9" fmla="*/ 1089809 w 1366035"/>
                <a:gd name="connsiteY9" fmla="*/ 566738 h 3624263"/>
                <a:gd name="connsiteX10" fmla="*/ 1166009 w 1366035"/>
                <a:gd name="connsiteY10" fmla="*/ 400050 h 3624263"/>
                <a:gd name="connsiteX11" fmla="*/ 1304122 w 1366035"/>
                <a:gd name="connsiteY11" fmla="*/ 295275 h 3624263"/>
                <a:gd name="connsiteX12" fmla="*/ 1361272 w 1366035"/>
                <a:gd name="connsiteY12" fmla="*/ 219075 h 3624263"/>
                <a:gd name="connsiteX13" fmla="*/ 1366035 w 1366035"/>
                <a:gd name="connsiteY13" fmla="*/ 121444 h 3624263"/>
                <a:gd name="connsiteX14" fmla="*/ 1332697 w 1366035"/>
                <a:gd name="connsiteY14" fmla="*/ 83344 h 3624263"/>
                <a:gd name="connsiteX15" fmla="*/ 1287454 w 1366035"/>
                <a:gd name="connsiteY15" fmla="*/ 54768 h 3624263"/>
                <a:gd name="connsiteX16" fmla="*/ 1270785 w 1366035"/>
                <a:gd name="connsiteY16" fmla="*/ 138113 h 3624263"/>
                <a:gd name="connsiteX17" fmla="*/ 1142197 w 1366035"/>
                <a:gd name="connsiteY17" fmla="*/ 133350 h 3624263"/>
                <a:gd name="connsiteX18" fmla="*/ 994559 w 1366035"/>
                <a:gd name="connsiteY18" fmla="*/ 66675 h 3624263"/>
                <a:gd name="connsiteX19" fmla="*/ 885022 w 1366035"/>
                <a:gd name="connsiteY19" fmla="*/ 0 h 3624263"/>
                <a:gd name="connsiteX20" fmla="*/ 718334 w 1366035"/>
                <a:gd name="connsiteY20" fmla="*/ 14288 h 3624263"/>
                <a:gd name="connsiteX21" fmla="*/ 604034 w 1366035"/>
                <a:gd name="connsiteY21" fmla="*/ 71438 h 3624263"/>
                <a:gd name="connsiteX22" fmla="*/ 523072 w 1366035"/>
                <a:gd name="connsiteY22" fmla="*/ 147638 h 3624263"/>
                <a:gd name="connsiteX23" fmla="*/ 468303 w 1366035"/>
                <a:gd name="connsiteY23" fmla="*/ 202406 h 3624263"/>
                <a:gd name="connsiteX24" fmla="*/ 334953 w 1366035"/>
                <a:gd name="connsiteY24" fmla="*/ 183357 h 3624263"/>
                <a:gd name="connsiteX25" fmla="*/ 184934 w 1366035"/>
                <a:gd name="connsiteY25" fmla="*/ 185737 h 3624263"/>
                <a:gd name="connsiteX26" fmla="*/ 51584 w 1366035"/>
                <a:gd name="connsiteY26" fmla="*/ 214313 h 3624263"/>
                <a:gd name="connsiteX27" fmla="*/ 3959 w 1366035"/>
                <a:gd name="connsiteY27" fmla="*/ 290513 h 3624263"/>
                <a:gd name="connsiteX28" fmla="*/ 8722 w 1366035"/>
                <a:gd name="connsiteY28" fmla="*/ 400050 h 3624263"/>
                <a:gd name="connsiteX29" fmla="*/ 94447 w 1366035"/>
                <a:gd name="connsiteY29" fmla="*/ 466725 h 3624263"/>
                <a:gd name="connsiteX30" fmla="*/ 80159 w 1366035"/>
                <a:gd name="connsiteY30" fmla="*/ 981075 h 3624263"/>
                <a:gd name="connsiteX31" fmla="*/ 56347 w 1366035"/>
                <a:gd name="connsiteY31" fmla="*/ 1585913 h 3624263"/>
                <a:gd name="connsiteX32" fmla="*/ 23009 w 1366035"/>
                <a:gd name="connsiteY32" fmla="*/ 2252663 h 3624263"/>
                <a:gd name="connsiteX33" fmla="*/ 23009 w 1366035"/>
                <a:gd name="connsiteY33" fmla="*/ 2500313 h 3624263"/>
                <a:gd name="connsiteX34" fmla="*/ 8722 w 1366035"/>
                <a:gd name="connsiteY34" fmla="*/ 2838450 h 3624263"/>
                <a:gd name="connsiteX35" fmla="*/ 8722 w 1366035"/>
                <a:gd name="connsiteY35" fmla="*/ 3328988 h 3624263"/>
                <a:gd name="connsiteX36" fmla="*/ 18247 w 1366035"/>
                <a:gd name="connsiteY36" fmla="*/ 3624263 h 3624263"/>
                <a:gd name="connsiteX0" fmla="*/ 1093778 w 1366035"/>
                <a:gd name="connsiteY0" fmla="*/ 3621088 h 3624263"/>
                <a:gd name="connsiteX1" fmla="*/ 1075522 w 1366035"/>
                <a:gd name="connsiteY1" fmla="*/ 3152775 h 3624263"/>
                <a:gd name="connsiteX2" fmla="*/ 1061234 w 1366035"/>
                <a:gd name="connsiteY2" fmla="*/ 2919413 h 3624263"/>
                <a:gd name="connsiteX3" fmla="*/ 1020754 w 1366035"/>
                <a:gd name="connsiteY3" fmla="*/ 2669382 h 3624263"/>
                <a:gd name="connsiteX4" fmla="*/ 999322 w 1366035"/>
                <a:gd name="connsiteY4" fmla="*/ 2228850 h 3624263"/>
                <a:gd name="connsiteX5" fmla="*/ 961222 w 1366035"/>
                <a:gd name="connsiteY5" fmla="*/ 1883569 h 3624263"/>
                <a:gd name="connsiteX6" fmla="*/ 975509 w 1366035"/>
                <a:gd name="connsiteY6" fmla="*/ 1428750 h 3624263"/>
                <a:gd name="connsiteX7" fmla="*/ 999322 w 1366035"/>
                <a:gd name="connsiteY7" fmla="*/ 1004888 h 3624263"/>
                <a:gd name="connsiteX8" fmla="*/ 1023134 w 1366035"/>
                <a:gd name="connsiteY8" fmla="*/ 752475 h 3624263"/>
                <a:gd name="connsiteX9" fmla="*/ 1089809 w 1366035"/>
                <a:gd name="connsiteY9" fmla="*/ 566738 h 3624263"/>
                <a:gd name="connsiteX10" fmla="*/ 1166009 w 1366035"/>
                <a:gd name="connsiteY10" fmla="*/ 400050 h 3624263"/>
                <a:gd name="connsiteX11" fmla="*/ 1304122 w 1366035"/>
                <a:gd name="connsiteY11" fmla="*/ 295275 h 3624263"/>
                <a:gd name="connsiteX12" fmla="*/ 1361272 w 1366035"/>
                <a:gd name="connsiteY12" fmla="*/ 219075 h 3624263"/>
                <a:gd name="connsiteX13" fmla="*/ 1366035 w 1366035"/>
                <a:gd name="connsiteY13" fmla="*/ 121444 h 3624263"/>
                <a:gd name="connsiteX14" fmla="*/ 1332697 w 1366035"/>
                <a:gd name="connsiteY14" fmla="*/ 83344 h 3624263"/>
                <a:gd name="connsiteX15" fmla="*/ 1287454 w 1366035"/>
                <a:gd name="connsiteY15" fmla="*/ 54768 h 3624263"/>
                <a:gd name="connsiteX16" fmla="*/ 1270785 w 1366035"/>
                <a:gd name="connsiteY16" fmla="*/ 138113 h 3624263"/>
                <a:gd name="connsiteX17" fmla="*/ 1142197 w 1366035"/>
                <a:gd name="connsiteY17" fmla="*/ 133350 h 3624263"/>
                <a:gd name="connsiteX18" fmla="*/ 994559 w 1366035"/>
                <a:gd name="connsiteY18" fmla="*/ 66675 h 3624263"/>
                <a:gd name="connsiteX19" fmla="*/ 885022 w 1366035"/>
                <a:gd name="connsiteY19" fmla="*/ 0 h 3624263"/>
                <a:gd name="connsiteX20" fmla="*/ 718334 w 1366035"/>
                <a:gd name="connsiteY20" fmla="*/ 14288 h 3624263"/>
                <a:gd name="connsiteX21" fmla="*/ 604034 w 1366035"/>
                <a:gd name="connsiteY21" fmla="*/ 71438 h 3624263"/>
                <a:gd name="connsiteX22" fmla="*/ 523072 w 1366035"/>
                <a:gd name="connsiteY22" fmla="*/ 147638 h 3624263"/>
                <a:gd name="connsiteX23" fmla="*/ 468303 w 1366035"/>
                <a:gd name="connsiteY23" fmla="*/ 202406 h 3624263"/>
                <a:gd name="connsiteX24" fmla="*/ 334953 w 1366035"/>
                <a:gd name="connsiteY24" fmla="*/ 183357 h 3624263"/>
                <a:gd name="connsiteX25" fmla="*/ 184934 w 1366035"/>
                <a:gd name="connsiteY25" fmla="*/ 185737 h 3624263"/>
                <a:gd name="connsiteX26" fmla="*/ 51584 w 1366035"/>
                <a:gd name="connsiteY26" fmla="*/ 214313 h 3624263"/>
                <a:gd name="connsiteX27" fmla="*/ 3959 w 1366035"/>
                <a:gd name="connsiteY27" fmla="*/ 290513 h 3624263"/>
                <a:gd name="connsiteX28" fmla="*/ 8722 w 1366035"/>
                <a:gd name="connsiteY28" fmla="*/ 400050 h 3624263"/>
                <a:gd name="connsiteX29" fmla="*/ 94447 w 1366035"/>
                <a:gd name="connsiteY29" fmla="*/ 466725 h 3624263"/>
                <a:gd name="connsiteX30" fmla="*/ 80159 w 1366035"/>
                <a:gd name="connsiteY30" fmla="*/ 981075 h 3624263"/>
                <a:gd name="connsiteX31" fmla="*/ 56347 w 1366035"/>
                <a:gd name="connsiteY31" fmla="*/ 1585913 h 3624263"/>
                <a:gd name="connsiteX32" fmla="*/ 23009 w 1366035"/>
                <a:gd name="connsiteY32" fmla="*/ 2252663 h 3624263"/>
                <a:gd name="connsiteX33" fmla="*/ 23009 w 1366035"/>
                <a:gd name="connsiteY33" fmla="*/ 2500313 h 3624263"/>
                <a:gd name="connsiteX34" fmla="*/ 8722 w 1366035"/>
                <a:gd name="connsiteY34" fmla="*/ 2838450 h 3624263"/>
                <a:gd name="connsiteX35" fmla="*/ 8722 w 1366035"/>
                <a:gd name="connsiteY35" fmla="*/ 3328988 h 3624263"/>
                <a:gd name="connsiteX36" fmla="*/ 18247 w 1366035"/>
                <a:gd name="connsiteY36" fmla="*/ 3624263 h 3624263"/>
                <a:gd name="connsiteX0" fmla="*/ 1093778 w 1366035"/>
                <a:gd name="connsiteY0" fmla="*/ 3621088 h 3624263"/>
                <a:gd name="connsiteX1" fmla="*/ 1075522 w 1366035"/>
                <a:gd name="connsiteY1" fmla="*/ 3152775 h 3624263"/>
                <a:gd name="connsiteX2" fmla="*/ 1061234 w 1366035"/>
                <a:gd name="connsiteY2" fmla="*/ 2919413 h 3624263"/>
                <a:gd name="connsiteX3" fmla="*/ 1027897 w 1366035"/>
                <a:gd name="connsiteY3" fmla="*/ 2669382 h 3624263"/>
                <a:gd name="connsiteX4" fmla="*/ 999322 w 1366035"/>
                <a:gd name="connsiteY4" fmla="*/ 2228850 h 3624263"/>
                <a:gd name="connsiteX5" fmla="*/ 961222 w 1366035"/>
                <a:gd name="connsiteY5" fmla="*/ 1883569 h 3624263"/>
                <a:gd name="connsiteX6" fmla="*/ 975509 w 1366035"/>
                <a:gd name="connsiteY6" fmla="*/ 1428750 h 3624263"/>
                <a:gd name="connsiteX7" fmla="*/ 999322 w 1366035"/>
                <a:gd name="connsiteY7" fmla="*/ 1004888 h 3624263"/>
                <a:gd name="connsiteX8" fmla="*/ 1023134 w 1366035"/>
                <a:gd name="connsiteY8" fmla="*/ 752475 h 3624263"/>
                <a:gd name="connsiteX9" fmla="*/ 1089809 w 1366035"/>
                <a:gd name="connsiteY9" fmla="*/ 566738 h 3624263"/>
                <a:gd name="connsiteX10" fmla="*/ 1166009 w 1366035"/>
                <a:gd name="connsiteY10" fmla="*/ 400050 h 3624263"/>
                <a:gd name="connsiteX11" fmla="*/ 1304122 w 1366035"/>
                <a:gd name="connsiteY11" fmla="*/ 295275 h 3624263"/>
                <a:gd name="connsiteX12" fmla="*/ 1361272 w 1366035"/>
                <a:gd name="connsiteY12" fmla="*/ 219075 h 3624263"/>
                <a:gd name="connsiteX13" fmla="*/ 1366035 w 1366035"/>
                <a:gd name="connsiteY13" fmla="*/ 121444 h 3624263"/>
                <a:gd name="connsiteX14" fmla="*/ 1332697 w 1366035"/>
                <a:gd name="connsiteY14" fmla="*/ 83344 h 3624263"/>
                <a:gd name="connsiteX15" fmla="*/ 1287454 w 1366035"/>
                <a:gd name="connsiteY15" fmla="*/ 54768 h 3624263"/>
                <a:gd name="connsiteX16" fmla="*/ 1270785 w 1366035"/>
                <a:gd name="connsiteY16" fmla="*/ 138113 h 3624263"/>
                <a:gd name="connsiteX17" fmla="*/ 1142197 w 1366035"/>
                <a:gd name="connsiteY17" fmla="*/ 133350 h 3624263"/>
                <a:gd name="connsiteX18" fmla="*/ 994559 w 1366035"/>
                <a:gd name="connsiteY18" fmla="*/ 66675 h 3624263"/>
                <a:gd name="connsiteX19" fmla="*/ 885022 w 1366035"/>
                <a:gd name="connsiteY19" fmla="*/ 0 h 3624263"/>
                <a:gd name="connsiteX20" fmla="*/ 718334 w 1366035"/>
                <a:gd name="connsiteY20" fmla="*/ 14288 h 3624263"/>
                <a:gd name="connsiteX21" fmla="*/ 604034 w 1366035"/>
                <a:gd name="connsiteY21" fmla="*/ 71438 h 3624263"/>
                <a:gd name="connsiteX22" fmla="*/ 523072 w 1366035"/>
                <a:gd name="connsiteY22" fmla="*/ 147638 h 3624263"/>
                <a:gd name="connsiteX23" fmla="*/ 468303 w 1366035"/>
                <a:gd name="connsiteY23" fmla="*/ 202406 h 3624263"/>
                <a:gd name="connsiteX24" fmla="*/ 334953 w 1366035"/>
                <a:gd name="connsiteY24" fmla="*/ 183357 h 3624263"/>
                <a:gd name="connsiteX25" fmla="*/ 184934 w 1366035"/>
                <a:gd name="connsiteY25" fmla="*/ 185737 h 3624263"/>
                <a:gd name="connsiteX26" fmla="*/ 51584 w 1366035"/>
                <a:gd name="connsiteY26" fmla="*/ 214313 h 3624263"/>
                <a:gd name="connsiteX27" fmla="*/ 3959 w 1366035"/>
                <a:gd name="connsiteY27" fmla="*/ 290513 h 3624263"/>
                <a:gd name="connsiteX28" fmla="*/ 8722 w 1366035"/>
                <a:gd name="connsiteY28" fmla="*/ 400050 h 3624263"/>
                <a:gd name="connsiteX29" fmla="*/ 94447 w 1366035"/>
                <a:gd name="connsiteY29" fmla="*/ 466725 h 3624263"/>
                <a:gd name="connsiteX30" fmla="*/ 80159 w 1366035"/>
                <a:gd name="connsiteY30" fmla="*/ 981075 h 3624263"/>
                <a:gd name="connsiteX31" fmla="*/ 56347 w 1366035"/>
                <a:gd name="connsiteY31" fmla="*/ 1585913 h 3624263"/>
                <a:gd name="connsiteX32" fmla="*/ 23009 w 1366035"/>
                <a:gd name="connsiteY32" fmla="*/ 2252663 h 3624263"/>
                <a:gd name="connsiteX33" fmla="*/ 23009 w 1366035"/>
                <a:gd name="connsiteY33" fmla="*/ 2500313 h 3624263"/>
                <a:gd name="connsiteX34" fmla="*/ 8722 w 1366035"/>
                <a:gd name="connsiteY34" fmla="*/ 2838450 h 3624263"/>
                <a:gd name="connsiteX35" fmla="*/ 8722 w 1366035"/>
                <a:gd name="connsiteY35" fmla="*/ 3328988 h 3624263"/>
                <a:gd name="connsiteX36" fmla="*/ 18247 w 1366035"/>
                <a:gd name="connsiteY36" fmla="*/ 3624263 h 3624263"/>
                <a:gd name="connsiteX0" fmla="*/ 1093778 w 1366035"/>
                <a:gd name="connsiteY0" fmla="*/ 3621088 h 3624263"/>
                <a:gd name="connsiteX1" fmla="*/ 1075522 w 1366035"/>
                <a:gd name="connsiteY1" fmla="*/ 3152775 h 3624263"/>
                <a:gd name="connsiteX2" fmla="*/ 1049327 w 1366035"/>
                <a:gd name="connsiteY2" fmla="*/ 2919413 h 3624263"/>
                <a:gd name="connsiteX3" fmla="*/ 1027897 w 1366035"/>
                <a:gd name="connsiteY3" fmla="*/ 2669382 h 3624263"/>
                <a:gd name="connsiteX4" fmla="*/ 999322 w 1366035"/>
                <a:gd name="connsiteY4" fmla="*/ 2228850 h 3624263"/>
                <a:gd name="connsiteX5" fmla="*/ 961222 w 1366035"/>
                <a:gd name="connsiteY5" fmla="*/ 1883569 h 3624263"/>
                <a:gd name="connsiteX6" fmla="*/ 975509 w 1366035"/>
                <a:gd name="connsiteY6" fmla="*/ 1428750 h 3624263"/>
                <a:gd name="connsiteX7" fmla="*/ 999322 w 1366035"/>
                <a:gd name="connsiteY7" fmla="*/ 1004888 h 3624263"/>
                <a:gd name="connsiteX8" fmla="*/ 1023134 w 1366035"/>
                <a:gd name="connsiteY8" fmla="*/ 752475 h 3624263"/>
                <a:gd name="connsiteX9" fmla="*/ 1089809 w 1366035"/>
                <a:gd name="connsiteY9" fmla="*/ 566738 h 3624263"/>
                <a:gd name="connsiteX10" fmla="*/ 1166009 w 1366035"/>
                <a:gd name="connsiteY10" fmla="*/ 400050 h 3624263"/>
                <a:gd name="connsiteX11" fmla="*/ 1304122 w 1366035"/>
                <a:gd name="connsiteY11" fmla="*/ 295275 h 3624263"/>
                <a:gd name="connsiteX12" fmla="*/ 1361272 w 1366035"/>
                <a:gd name="connsiteY12" fmla="*/ 219075 h 3624263"/>
                <a:gd name="connsiteX13" fmla="*/ 1366035 w 1366035"/>
                <a:gd name="connsiteY13" fmla="*/ 121444 h 3624263"/>
                <a:gd name="connsiteX14" fmla="*/ 1332697 w 1366035"/>
                <a:gd name="connsiteY14" fmla="*/ 83344 h 3624263"/>
                <a:gd name="connsiteX15" fmla="*/ 1287454 w 1366035"/>
                <a:gd name="connsiteY15" fmla="*/ 54768 h 3624263"/>
                <a:gd name="connsiteX16" fmla="*/ 1270785 w 1366035"/>
                <a:gd name="connsiteY16" fmla="*/ 138113 h 3624263"/>
                <a:gd name="connsiteX17" fmla="*/ 1142197 w 1366035"/>
                <a:gd name="connsiteY17" fmla="*/ 133350 h 3624263"/>
                <a:gd name="connsiteX18" fmla="*/ 994559 w 1366035"/>
                <a:gd name="connsiteY18" fmla="*/ 66675 h 3624263"/>
                <a:gd name="connsiteX19" fmla="*/ 885022 w 1366035"/>
                <a:gd name="connsiteY19" fmla="*/ 0 h 3624263"/>
                <a:gd name="connsiteX20" fmla="*/ 718334 w 1366035"/>
                <a:gd name="connsiteY20" fmla="*/ 14288 h 3624263"/>
                <a:gd name="connsiteX21" fmla="*/ 604034 w 1366035"/>
                <a:gd name="connsiteY21" fmla="*/ 71438 h 3624263"/>
                <a:gd name="connsiteX22" fmla="*/ 523072 w 1366035"/>
                <a:gd name="connsiteY22" fmla="*/ 147638 h 3624263"/>
                <a:gd name="connsiteX23" fmla="*/ 468303 w 1366035"/>
                <a:gd name="connsiteY23" fmla="*/ 202406 h 3624263"/>
                <a:gd name="connsiteX24" fmla="*/ 334953 w 1366035"/>
                <a:gd name="connsiteY24" fmla="*/ 183357 h 3624263"/>
                <a:gd name="connsiteX25" fmla="*/ 184934 w 1366035"/>
                <a:gd name="connsiteY25" fmla="*/ 185737 h 3624263"/>
                <a:gd name="connsiteX26" fmla="*/ 51584 w 1366035"/>
                <a:gd name="connsiteY26" fmla="*/ 214313 h 3624263"/>
                <a:gd name="connsiteX27" fmla="*/ 3959 w 1366035"/>
                <a:gd name="connsiteY27" fmla="*/ 290513 h 3624263"/>
                <a:gd name="connsiteX28" fmla="*/ 8722 w 1366035"/>
                <a:gd name="connsiteY28" fmla="*/ 400050 h 3624263"/>
                <a:gd name="connsiteX29" fmla="*/ 94447 w 1366035"/>
                <a:gd name="connsiteY29" fmla="*/ 466725 h 3624263"/>
                <a:gd name="connsiteX30" fmla="*/ 80159 w 1366035"/>
                <a:gd name="connsiteY30" fmla="*/ 981075 h 3624263"/>
                <a:gd name="connsiteX31" fmla="*/ 56347 w 1366035"/>
                <a:gd name="connsiteY31" fmla="*/ 1585913 h 3624263"/>
                <a:gd name="connsiteX32" fmla="*/ 23009 w 1366035"/>
                <a:gd name="connsiteY32" fmla="*/ 2252663 h 3624263"/>
                <a:gd name="connsiteX33" fmla="*/ 23009 w 1366035"/>
                <a:gd name="connsiteY33" fmla="*/ 2500313 h 3624263"/>
                <a:gd name="connsiteX34" fmla="*/ 8722 w 1366035"/>
                <a:gd name="connsiteY34" fmla="*/ 2838450 h 3624263"/>
                <a:gd name="connsiteX35" fmla="*/ 8722 w 1366035"/>
                <a:gd name="connsiteY35" fmla="*/ 3328988 h 3624263"/>
                <a:gd name="connsiteX36" fmla="*/ 18247 w 1366035"/>
                <a:gd name="connsiteY36" fmla="*/ 3624263 h 3624263"/>
                <a:gd name="connsiteX0" fmla="*/ 1093778 w 1366035"/>
                <a:gd name="connsiteY0" fmla="*/ 3621088 h 3624263"/>
                <a:gd name="connsiteX1" fmla="*/ 1068378 w 1366035"/>
                <a:gd name="connsiteY1" fmla="*/ 3157538 h 3624263"/>
                <a:gd name="connsiteX2" fmla="*/ 1049327 w 1366035"/>
                <a:gd name="connsiteY2" fmla="*/ 2919413 h 3624263"/>
                <a:gd name="connsiteX3" fmla="*/ 1027897 w 1366035"/>
                <a:gd name="connsiteY3" fmla="*/ 2669382 h 3624263"/>
                <a:gd name="connsiteX4" fmla="*/ 999322 w 1366035"/>
                <a:gd name="connsiteY4" fmla="*/ 2228850 h 3624263"/>
                <a:gd name="connsiteX5" fmla="*/ 961222 w 1366035"/>
                <a:gd name="connsiteY5" fmla="*/ 1883569 h 3624263"/>
                <a:gd name="connsiteX6" fmla="*/ 975509 w 1366035"/>
                <a:gd name="connsiteY6" fmla="*/ 1428750 h 3624263"/>
                <a:gd name="connsiteX7" fmla="*/ 999322 w 1366035"/>
                <a:gd name="connsiteY7" fmla="*/ 1004888 h 3624263"/>
                <a:gd name="connsiteX8" fmla="*/ 1023134 w 1366035"/>
                <a:gd name="connsiteY8" fmla="*/ 752475 h 3624263"/>
                <a:gd name="connsiteX9" fmla="*/ 1089809 w 1366035"/>
                <a:gd name="connsiteY9" fmla="*/ 566738 h 3624263"/>
                <a:gd name="connsiteX10" fmla="*/ 1166009 w 1366035"/>
                <a:gd name="connsiteY10" fmla="*/ 400050 h 3624263"/>
                <a:gd name="connsiteX11" fmla="*/ 1304122 w 1366035"/>
                <a:gd name="connsiteY11" fmla="*/ 295275 h 3624263"/>
                <a:gd name="connsiteX12" fmla="*/ 1361272 w 1366035"/>
                <a:gd name="connsiteY12" fmla="*/ 219075 h 3624263"/>
                <a:gd name="connsiteX13" fmla="*/ 1366035 w 1366035"/>
                <a:gd name="connsiteY13" fmla="*/ 121444 h 3624263"/>
                <a:gd name="connsiteX14" fmla="*/ 1332697 w 1366035"/>
                <a:gd name="connsiteY14" fmla="*/ 83344 h 3624263"/>
                <a:gd name="connsiteX15" fmla="*/ 1287454 w 1366035"/>
                <a:gd name="connsiteY15" fmla="*/ 54768 h 3624263"/>
                <a:gd name="connsiteX16" fmla="*/ 1270785 w 1366035"/>
                <a:gd name="connsiteY16" fmla="*/ 138113 h 3624263"/>
                <a:gd name="connsiteX17" fmla="*/ 1142197 w 1366035"/>
                <a:gd name="connsiteY17" fmla="*/ 133350 h 3624263"/>
                <a:gd name="connsiteX18" fmla="*/ 994559 w 1366035"/>
                <a:gd name="connsiteY18" fmla="*/ 66675 h 3624263"/>
                <a:gd name="connsiteX19" fmla="*/ 885022 w 1366035"/>
                <a:gd name="connsiteY19" fmla="*/ 0 h 3624263"/>
                <a:gd name="connsiteX20" fmla="*/ 718334 w 1366035"/>
                <a:gd name="connsiteY20" fmla="*/ 14288 h 3624263"/>
                <a:gd name="connsiteX21" fmla="*/ 604034 w 1366035"/>
                <a:gd name="connsiteY21" fmla="*/ 71438 h 3624263"/>
                <a:gd name="connsiteX22" fmla="*/ 523072 w 1366035"/>
                <a:gd name="connsiteY22" fmla="*/ 147638 h 3624263"/>
                <a:gd name="connsiteX23" fmla="*/ 468303 w 1366035"/>
                <a:gd name="connsiteY23" fmla="*/ 202406 h 3624263"/>
                <a:gd name="connsiteX24" fmla="*/ 334953 w 1366035"/>
                <a:gd name="connsiteY24" fmla="*/ 183357 h 3624263"/>
                <a:gd name="connsiteX25" fmla="*/ 184934 w 1366035"/>
                <a:gd name="connsiteY25" fmla="*/ 185737 h 3624263"/>
                <a:gd name="connsiteX26" fmla="*/ 51584 w 1366035"/>
                <a:gd name="connsiteY26" fmla="*/ 214313 h 3624263"/>
                <a:gd name="connsiteX27" fmla="*/ 3959 w 1366035"/>
                <a:gd name="connsiteY27" fmla="*/ 290513 h 3624263"/>
                <a:gd name="connsiteX28" fmla="*/ 8722 w 1366035"/>
                <a:gd name="connsiteY28" fmla="*/ 400050 h 3624263"/>
                <a:gd name="connsiteX29" fmla="*/ 94447 w 1366035"/>
                <a:gd name="connsiteY29" fmla="*/ 466725 h 3624263"/>
                <a:gd name="connsiteX30" fmla="*/ 80159 w 1366035"/>
                <a:gd name="connsiteY30" fmla="*/ 981075 h 3624263"/>
                <a:gd name="connsiteX31" fmla="*/ 56347 w 1366035"/>
                <a:gd name="connsiteY31" fmla="*/ 1585913 h 3624263"/>
                <a:gd name="connsiteX32" fmla="*/ 23009 w 1366035"/>
                <a:gd name="connsiteY32" fmla="*/ 2252663 h 3624263"/>
                <a:gd name="connsiteX33" fmla="*/ 23009 w 1366035"/>
                <a:gd name="connsiteY33" fmla="*/ 2500313 h 3624263"/>
                <a:gd name="connsiteX34" fmla="*/ 8722 w 1366035"/>
                <a:gd name="connsiteY34" fmla="*/ 2838450 h 3624263"/>
                <a:gd name="connsiteX35" fmla="*/ 8722 w 1366035"/>
                <a:gd name="connsiteY35" fmla="*/ 3328988 h 3624263"/>
                <a:gd name="connsiteX36" fmla="*/ 18247 w 1366035"/>
                <a:gd name="connsiteY36" fmla="*/ 3624263 h 3624263"/>
                <a:gd name="connsiteX0" fmla="*/ 1093778 w 1366035"/>
                <a:gd name="connsiteY0" fmla="*/ 3621088 h 3624263"/>
                <a:gd name="connsiteX1" fmla="*/ 1068378 w 1366035"/>
                <a:gd name="connsiteY1" fmla="*/ 3157538 h 3624263"/>
                <a:gd name="connsiteX2" fmla="*/ 1049327 w 1366035"/>
                <a:gd name="connsiteY2" fmla="*/ 2919413 h 3624263"/>
                <a:gd name="connsiteX3" fmla="*/ 1027897 w 1366035"/>
                <a:gd name="connsiteY3" fmla="*/ 2669382 h 3624263"/>
                <a:gd name="connsiteX4" fmla="*/ 999322 w 1366035"/>
                <a:gd name="connsiteY4" fmla="*/ 2228850 h 3624263"/>
                <a:gd name="connsiteX5" fmla="*/ 961222 w 1366035"/>
                <a:gd name="connsiteY5" fmla="*/ 1883569 h 3624263"/>
                <a:gd name="connsiteX6" fmla="*/ 975509 w 1366035"/>
                <a:gd name="connsiteY6" fmla="*/ 1428750 h 3624263"/>
                <a:gd name="connsiteX7" fmla="*/ 999322 w 1366035"/>
                <a:gd name="connsiteY7" fmla="*/ 1004888 h 3624263"/>
                <a:gd name="connsiteX8" fmla="*/ 1023134 w 1366035"/>
                <a:gd name="connsiteY8" fmla="*/ 752475 h 3624263"/>
                <a:gd name="connsiteX9" fmla="*/ 1089809 w 1366035"/>
                <a:gd name="connsiteY9" fmla="*/ 566738 h 3624263"/>
                <a:gd name="connsiteX10" fmla="*/ 1166009 w 1366035"/>
                <a:gd name="connsiteY10" fmla="*/ 400050 h 3624263"/>
                <a:gd name="connsiteX11" fmla="*/ 1304122 w 1366035"/>
                <a:gd name="connsiteY11" fmla="*/ 295275 h 3624263"/>
                <a:gd name="connsiteX12" fmla="*/ 1361272 w 1366035"/>
                <a:gd name="connsiteY12" fmla="*/ 219075 h 3624263"/>
                <a:gd name="connsiteX13" fmla="*/ 1366035 w 1366035"/>
                <a:gd name="connsiteY13" fmla="*/ 121444 h 3624263"/>
                <a:gd name="connsiteX14" fmla="*/ 1332697 w 1366035"/>
                <a:gd name="connsiteY14" fmla="*/ 83344 h 3624263"/>
                <a:gd name="connsiteX15" fmla="*/ 1287454 w 1366035"/>
                <a:gd name="connsiteY15" fmla="*/ 54768 h 3624263"/>
                <a:gd name="connsiteX16" fmla="*/ 1270785 w 1366035"/>
                <a:gd name="connsiteY16" fmla="*/ 138113 h 3624263"/>
                <a:gd name="connsiteX17" fmla="*/ 1142197 w 1366035"/>
                <a:gd name="connsiteY17" fmla="*/ 133350 h 3624263"/>
                <a:gd name="connsiteX18" fmla="*/ 994559 w 1366035"/>
                <a:gd name="connsiteY18" fmla="*/ 66675 h 3624263"/>
                <a:gd name="connsiteX19" fmla="*/ 885022 w 1366035"/>
                <a:gd name="connsiteY19" fmla="*/ 0 h 3624263"/>
                <a:gd name="connsiteX20" fmla="*/ 718334 w 1366035"/>
                <a:gd name="connsiteY20" fmla="*/ 14288 h 3624263"/>
                <a:gd name="connsiteX21" fmla="*/ 604034 w 1366035"/>
                <a:gd name="connsiteY21" fmla="*/ 71438 h 3624263"/>
                <a:gd name="connsiteX22" fmla="*/ 523072 w 1366035"/>
                <a:gd name="connsiteY22" fmla="*/ 147638 h 3624263"/>
                <a:gd name="connsiteX23" fmla="*/ 468303 w 1366035"/>
                <a:gd name="connsiteY23" fmla="*/ 202406 h 3624263"/>
                <a:gd name="connsiteX24" fmla="*/ 334953 w 1366035"/>
                <a:gd name="connsiteY24" fmla="*/ 183357 h 3624263"/>
                <a:gd name="connsiteX25" fmla="*/ 184934 w 1366035"/>
                <a:gd name="connsiteY25" fmla="*/ 185737 h 3624263"/>
                <a:gd name="connsiteX26" fmla="*/ 51584 w 1366035"/>
                <a:gd name="connsiteY26" fmla="*/ 214313 h 3624263"/>
                <a:gd name="connsiteX27" fmla="*/ 3959 w 1366035"/>
                <a:gd name="connsiteY27" fmla="*/ 290513 h 3624263"/>
                <a:gd name="connsiteX28" fmla="*/ 8722 w 1366035"/>
                <a:gd name="connsiteY28" fmla="*/ 400050 h 3624263"/>
                <a:gd name="connsiteX29" fmla="*/ 94447 w 1366035"/>
                <a:gd name="connsiteY29" fmla="*/ 466725 h 3624263"/>
                <a:gd name="connsiteX30" fmla="*/ 80159 w 1366035"/>
                <a:gd name="connsiteY30" fmla="*/ 981075 h 3624263"/>
                <a:gd name="connsiteX31" fmla="*/ 56347 w 1366035"/>
                <a:gd name="connsiteY31" fmla="*/ 1585913 h 3624263"/>
                <a:gd name="connsiteX32" fmla="*/ 23009 w 1366035"/>
                <a:gd name="connsiteY32" fmla="*/ 2252663 h 3624263"/>
                <a:gd name="connsiteX33" fmla="*/ 23009 w 1366035"/>
                <a:gd name="connsiteY33" fmla="*/ 2500313 h 3624263"/>
                <a:gd name="connsiteX34" fmla="*/ 8722 w 1366035"/>
                <a:gd name="connsiteY34" fmla="*/ 2838450 h 3624263"/>
                <a:gd name="connsiteX35" fmla="*/ 8722 w 1366035"/>
                <a:gd name="connsiteY35" fmla="*/ 3328988 h 3624263"/>
                <a:gd name="connsiteX36" fmla="*/ 18247 w 1366035"/>
                <a:gd name="connsiteY36" fmla="*/ 3624263 h 3624263"/>
                <a:gd name="connsiteX0" fmla="*/ 1093778 w 1366035"/>
                <a:gd name="connsiteY0" fmla="*/ 3621088 h 3621088"/>
                <a:gd name="connsiteX1" fmla="*/ 1068378 w 1366035"/>
                <a:gd name="connsiteY1" fmla="*/ 3157538 h 3621088"/>
                <a:gd name="connsiteX2" fmla="*/ 1049327 w 1366035"/>
                <a:gd name="connsiteY2" fmla="*/ 2919413 h 3621088"/>
                <a:gd name="connsiteX3" fmla="*/ 1027897 w 1366035"/>
                <a:gd name="connsiteY3" fmla="*/ 2669382 h 3621088"/>
                <a:gd name="connsiteX4" fmla="*/ 999322 w 1366035"/>
                <a:gd name="connsiteY4" fmla="*/ 2228850 h 3621088"/>
                <a:gd name="connsiteX5" fmla="*/ 961222 w 1366035"/>
                <a:gd name="connsiteY5" fmla="*/ 1883569 h 3621088"/>
                <a:gd name="connsiteX6" fmla="*/ 975509 w 1366035"/>
                <a:gd name="connsiteY6" fmla="*/ 1428750 h 3621088"/>
                <a:gd name="connsiteX7" fmla="*/ 999322 w 1366035"/>
                <a:gd name="connsiteY7" fmla="*/ 1004888 h 3621088"/>
                <a:gd name="connsiteX8" fmla="*/ 1023134 w 1366035"/>
                <a:gd name="connsiteY8" fmla="*/ 752475 h 3621088"/>
                <a:gd name="connsiteX9" fmla="*/ 1089809 w 1366035"/>
                <a:gd name="connsiteY9" fmla="*/ 566738 h 3621088"/>
                <a:gd name="connsiteX10" fmla="*/ 1166009 w 1366035"/>
                <a:gd name="connsiteY10" fmla="*/ 400050 h 3621088"/>
                <a:gd name="connsiteX11" fmla="*/ 1304122 w 1366035"/>
                <a:gd name="connsiteY11" fmla="*/ 295275 h 3621088"/>
                <a:gd name="connsiteX12" fmla="*/ 1361272 w 1366035"/>
                <a:gd name="connsiteY12" fmla="*/ 219075 h 3621088"/>
                <a:gd name="connsiteX13" fmla="*/ 1366035 w 1366035"/>
                <a:gd name="connsiteY13" fmla="*/ 121444 h 3621088"/>
                <a:gd name="connsiteX14" fmla="*/ 1332697 w 1366035"/>
                <a:gd name="connsiteY14" fmla="*/ 83344 h 3621088"/>
                <a:gd name="connsiteX15" fmla="*/ 1287454 w 1366035"/>
                <a:gd name="connsiteY15" fmla="*/ 54768 h 3621088"/>
                <a:gd name="connsiteX16" fmla="*/ 1270785 w 1366035"/>
                <a:gd name="connsiteY16" fmla="*/ 138113 h 3621088"/>
                <a:gd name="connsiteX17" fmla="*/ 1142197 w 1366035"/>
                <a:gd name="connsiteY17" fmla="*/ 133350 h 3621088"/>
                <a:gd name="connsiteX18" fmla="*/ 994559 w 1366035"/>
                <a:gd name="connsiteY18" fmla="*/ 66675 h 3621088"/>
                <a:gd name="connsiteX19" fmla="*/ 885022 w 1366035"/>
                <a:gd name="connsiteY19" fmla="*/ 0 h 3621088"/>
                <a:gd name="connsiteX20" fmla="*/ 718334 w 1366035"/>
                <a:gd name="connsiteY20" fmla="*/ 14288 h 3621088"/>
                <a:gd name="connsiteX21" fmla="*/ 604034 w 1366035"/>
                <a:gd name="connsiteY21" fmla="*/ 71438 h 3621088"/>
                <a:gd name="connsiteX22" fmla="*/ 523072 w 1366035"/>
                <a:gd name="connsiteY22" fmla="*/ 147638 h 3621088"/>
                <a:gd name="connsiteX23" fmla="*/ 468303 w 1366035"/>
                <a:gd name="connsiteY23" fmla="*/ 202406 h 3621088"/>
                <a:gd name="connsiteX24" fmla="*/ 334953 w 1366035"/>
                <a:gd name="connsiteY24" fmla="*/ 183357 h 3621088"/>
                <a:gd name="connsiteX25" fmla="*/ 184934 w 1366035"/>
                <a:gd name="connsiteY25" fmla="*/ 185737 h 3621088"/>
                <a:gd name="connsiteX26" fmla="*/ 51584 w 1366035"/>
                <a:gd name="connsiteY26" fmla="*/ 214313 h 3621088"/>
                <a:gd name="connsiteX27" fmla="*/ 3959 w 1366035"/>
                <a:gd name="connsiteY27" fmla="*/ 290513 h 3621088"/>
                <a:gd name="connsiteX28" fmla="*/ 8722 w 1366035"/>
                <a:gd name="connsiteY28" fmla="*/ 400050 h 3621088"/>
                <a:gd name="connsiteX29" fmla="*/ 94447 w 1366035"/>
                <a:gd name="connsiteY29" fmla="*/ 466725 h 3621088"/>
                <a:gd name="connsiteX30" fmla="*/ 80159 w 1366035"/>
                <a:gd name="connsiteY30" fmla="*/ 981075 h 3621088"/>
                <a:gd name="connsiteX31" fmla="*/ 56347 w 1366035"/>
                <a:gd name="connsiteY31" fmla="*/ 1585913 h 3621088"/>
                <a:gd name="connsiteX32" fmla="*/ 23009 w 1366035"/>
                <a:gd name="connsiteY32" fmla="*/ 2252663 h 3621088"/>
                <a:gd name="connsiteX33" fmla="*/ 23009 w 1366035"/>
                <a:gd name="connsiteY33" fmla="*/ 2500313 h 3621088"/>
                <a:gd name="connsiteX34" fmla="*/ 8722 w 1366035"/>
                <a:gd name="connsiteY34" fmla="*/ 2838450 h 3621088"/>
                <a:gd name="connsiteX35" fmla="*/ 8722 w 1366035"/>
                <a:gd name="connsiteY35" fmla="*/ 3328988 h 3621088"/>
                <a:gd name="connsiteX36" fmla="*/ 6341 w 1366035"/>
                <a:gd name="connsiteY36" fmla="*/ 3619501 h 3621088"/>
                <a:gd name="connsiteX0" fmla="*/ 1093778 w 1366035"/>
                <a:gd name="connsiteY0" fmla="*/ 3621088 h 3621088"/>
                <a:gd name="connsiteX1" fmla="*/ 1068378 w 1366035"/>
                <a:gd name="connsiteY1" fmla="*/ 3157538 h 3621088"/>
                <a:gd name="connsiteX2" fmla="*/ 1049327 w 1366035"/>
                <a:gd name="connsiteY2" fmla="*/ 2919413 h 3621088"/>
                <a:gd name="connsiteX3" fmla="*/ 1027897 w 1366035"/>
                <a:gd name="connsiteY3" fmla="*/ 2669382 h 3621088"/>
                <a:gd name="connsiteX4" fmla="*/ 999322 w 1366035"/>
                <a:gd name="connsiteY4" fmla="*/ 2228850 h 3621088"/>
                <a:gd name="connsiteX5" fmla="*/ 961222 w 1366035"/>
                <a:gd name="connsiteY5" fmla="*/ 1883569 h 3621088"/>
                <a:gd name="connsiteX6" fmla="*/ 975509 w 1366035"/>
                <a:gd name="connsiteY6" fmla="*/ 1428750 h 3621088"/>
                <a:gd name="connsiteX7" fmla="*/ 999322 w 1366035"/>
                <a:gd name="connsiteY7" fmla="*/ 1004888 h 3621088"/>
                <a:gd name="connsiteX8" fmla="*/ 1023134 w 1366035"/>
                <a:gd name="connsiteY8" fmla="*/ 752475 h 3621088"/>
                <a:gd name="connsiteX9" fmla="*/ 1089809 w 1366035"/>
                <a:gd name="connsiteY9" fmla="*/ 566738 h 3621088"/>
                <a:gd name="connsiteX10" fmla="*/ 1166009 w 1366035"/>
                <a:gd name="connsiteY10" fmla="*/ 400050 h 3621088"/>
                <a:gd name="connsiteX11" fmla="*/ 1304122 w 1366035"/>
                <a:gd name="connsiteY11" fmla="*/ 295275 h 3621088"/>
                <a:gd name="connsiteX12" fmla="*/ 1361272 w 1366035"/>
                <a:gd name="connsiteY12" fmla="*/ 219075 h 3621088"/>
                <a:gd name="connsiteX13" fmla="*/ 1366035 w 1366035"/>
                <a:gd name="connsiteY13" fmla="*/ 121444 h 3621088"/>
                <a:gd name="connsiteX14" fmla="*/ 1332697 w 1366035"/>
                <a:gd name="connsiteY14" fmla="*/ 83344 h 3621088"/>
                <a:gd name="connsiteX15" fmla="*/ 1287454 w 1366035"/>
                <a:gd name="connsiteY15" fmla="*/ 54768 h 3621088"/>
                <a:gd name="connsiteX16" fmla="*/ 1270785 w 1366035"/>
                <a:gd name="connsiteY16" fmla="*/ 138113 h 3621088"/>
                <a:gd name="connsiteX17" fmla="*/ 1142197 w 1366035"/>
                <a:gd name="connsiteY17" fmla="*/ 133350 h 3621088"/>
                <a:gd name="connsiteX18" fmla="*/ 994559 w 1366035"/>
                <a:gd name="connsiteY18" fmla="*/ 66675 h 3621088"/>
                <a:gd name="connsiteX19" fmla="*/ 885022 w 1366035"/>
                <a:gd name="connsiteY19" fmla="*/ 0 h 3621088"/>
                <a:gd name="connsiteX20" fmla="*/ 718334 w 1366035"/>
                <a:gd name="connsiteY20" fmla="*/ 14288 h 3621088"/>
                <a:gd name="connsiteX21" fmla="*/ 604034 w 1366035"/>
                <a:gd name="connsiteY21" fmla="*/ 71438 h 3621088"/>
                <a:gd name="connsiteX22" fmla="*/ 523072 w 1366035"/>
                <a:gd name="connsiteY22" fmla="*/ 147638 h 3621088"/>
                <a:gd name="connsiteX23" fmla="*/ 468303 w 1366035"/>
                <a:gd name="connsiteY23" fmla="*/ 202406 h 3621088"/>
                <a:gd name="connsiteX24" fmla="*/ 334953 w 1366035"/>
                <a:gd name="connsiteY24" fmla="*/ 183357 h 3621088"/>
                <a:gd name="connsiteX25" fmla="*/ 184934 w 1366035"/>
                <a:gd name="connsiteY25" fmla="*/ 185737 h 3621088"/>
                <a:gd name="connsiteX26" fmla="*/ 51584 w 1366035"/>
                <a:gd name="connsiteY26" fmla="*/ 214313 h 3621088"/>
                <a:gd name="connsiteX27" fmla="*/ 3959 w 1366035"/>
                <a:gd name="connsiteY27" fmla="*/ 290513 h 3621088"/>
                <a:gd name="connsiteX28" fmla="*/ 8722 w 1366035"/>
                <a:gd name="connsiteY28" fmla="*/ 400050 h 3621088"/>
                <a:gd name="connsiteX29" fmla="*/ 94447 w 1366035"/>
                <a:gd name="connsiteY29" fmla="*/ 466725 h 3621088"/>
                <a:gd name="connsiteX30" fmla="*/ 80159 w 1366035"/>
                <a:gd name="connsiteY30" fmla="*/ 981075 h 3621088"/>
                <a:gd name="connsiteX31" fmla="*/ 56347 w 1366035"/>
                <a:gd name="connsiteY31" fmla="*/ 1585913 h 3621088"/>
                <a:gd name="connsiteX32" fmla="*/ 23009 w 1366035"/>
                <a:gd name="connsiteY32" fmla="*/ 2252663 h 3621088"/>
                <a:gd name="connsiteX33" fmla="*/ 23009 w 1366035"/>
                <a:gd name="connsiteY33" fmla="*/ 2500313 h 3621088"/>
                <a:gd name="connsiteX34" fmla="*/ 8722 w 1366035"/>
                <a:gd name="connsiteY34" fmla="*/ 2838450 h 3621088"/>
                <a:gd name="connsiteX35" fmla="*/ 8722 w 1366035"/>
                <a:gd name="connsiteY35" fmla="*/ 3328988 h 3621088"/>
                <a:gd name="connsiteX36" fmla="*/ 8722 w 1366035"/>
                <a:gd name="connsiteY36" fmla="*/ 3602832 h 3621088"/>
                <a:gd name="connsiteX0" fmla="*/ 1093778 w 1366035"/>
                <a:gd name="connsiteY0" fmla="*/ 3621088 h 3621088"/>
                <a:gd name="connsiteX1" fmla="*/ 1068378 w 1366035"/>
                <a:gd name="connsiteY1" fmla="*/ 3157538 h 3621088"/>
                <a:gd name="connsiteX2" fmla="*/ 1049327 w 1366035"/>
                <a:gd name="connsiteY2" fmla="*/ 2919413 h 3621088"/>
                <a:gd name="connsiteX3" fmla="*/ 1027897 w 1366035"/>
                <a:gd name="connsiteY3" fmla="*/ 2669382 h 3621088"/>
                <a:gd name="connsiteX4" fmla="*/ 999322 w 1366035"/>
                <a:gd name="connsiteY4" fmla="*/ 2228850 h 3621088"/>
                <a:gd name="connsiteX5" fmla="*/ 961222 w 1366035"/>
                <a:gd name="connsiteY5" fmla="*/ 1883569 h 3621088"/>
                <a:gd name="connsiteX6" fmla="*/ 975509 w 1366035"/>
                <a:gd name="connsiteY6" fmla="*/ 1428750 h 3621088"/>
                <a:gd name="connsiteX7" fmla="*/ 999322 w 1366035"/>
                <a:gd name="connsiteY7" fmla="*/ 1004888 h 3621088"/>
                <a:gd name="connsiteX8" fmla="*/ 1023134 w 1366035"/>
                <a:gd name="connsiteY8" fmla="*/ 752475 h 3621088"/>
                <a:gd name="connsiteX9" fmla="*/ 1089809 w 1366035"/>
                <a:gd name="connsiteY9" fmla="*/ 566738 h 3621088"/>
                <a:gd name="connsiteX10" fmla="*/ 1166009 w 1366035"/>
                <a:gd name="connsiteY10" fmla="*/ 400050 h 3621088"/>
                <a:gd name="connsiteX11" fmla="*/ 1304122 w 1366035"/>
                <a:gd name="connsiteY11" fmla="*/ 295275 h 3621088"/>
                <a:gd name="connsiteX12" fmla="*/ 1361272 w 1366035"/>
                <a:gd name="connsiteY12" fmla="*/ 219075 h 3621088"/>
                <a:gd name="connsiteX13" fmla="*/ 1366035 w 1366035"/>
                <a:gd name="connsiteY13" fmla="*/ 121444 h 3621088"/>
                <a:gd name="connsiteX14" fmla="*/ 1332697 w 1366035"/>
                <a:gd name="connsiteY14" fmla="*/ 83344 h 3621088"/>
                <a:gd name="connsiteX15" fmla="*/ 1287454 w 1366035"/>
                <a:gd name="connsiteY15" fmla="*/ 54768 h 3621088"/>
                <a:gd name="connsiteX16" fmla="*/ 1270785 w 1366035"/>
                <a:gd name="connsiteY16" fmla="*/ 138113 h 3621088"/>
                <a:gd name="connsiteX17" fmla="*/ 1142197 w 1366035"/>
                <a:gd name="connsiteY17" fmla="*/ 133350 h 3621088"/>
                <a:gd name="connsiteX18" fmla="*/ 994559 w 1366035"/>
                <a:gd name="connsiteY18" fmla="*/ 66675 h 3621088"/>
                <a:gd name="connsiteX19" fmla="*/ 885022 w 1366035"/>
                <a:gd name="connsiteY19" fmla="*/ 0 h 3621088"/>
                <a:gd name="connsiteX20" fmla="*/ 718334 w 1366035"/>
                <a:gd name="connsiteY20" fmla="*/ 14288 h 3621088"/>
                <a:gd name="connsiteX21" fmla="*/ 604034 w 1366035"/>
                <a:gd name="connsiteY21" fmla="*/ 71438 h 3621088"/>
                <a:gd name="connsiteX22" fmla="*/ 523072 w 1366035"/>
                <a:gd name="connsiteY22" fmla="*/ 147638 h 3621088"/>
                <a:gd name="connsiteX23" fmla="*/ 468303 w 1366035"/>
                <a:gd name="connsiteY23" fmla="*/ 202406 h 3621088"/>
                <a:gd name="connsiteX24" fmla="*/ 334953 w 1366035"/>
                <a:gd name="connsiteY24" fmla="*/ 183357 h 3621088"/>
                <a:gd name="connsiteX25" fmla="*/ 184934 w 1366035"/>
                <a:gd name="connsiteY25" fmla="*/ 185737 h 3621088"/>
                <a:gd name="connsiteX26" fmla="*/ 51584 w 1366035"/>
                <a:gd name="connsiteY26" fmla="*/ 214313 h 3621088"/>
                <a:gd name="connsiteX27" fmla="*/ 3959 w 1366035"/>
                <a:gd name="connsiteY27" fmla="*/ 290513 h 3621088"/>
                <a:gd name="connsiteX28" fmla="*/ 8722 w 1366035"/>
                <a:gd name="connsiteY28" fmla="*/ 400050 h 3621088"/>
                <a:gd name="connsiteX29" fmla="*/ 94447 w 1366035"/>
                <a:gd name="connsiteY29" fmla="*/ 466725 h 3621088"/>
                <a:gd name="connsiteX30" fmla="*/ 80159 w 1366035"/>
                <a:gd name="connsiteY30" fmla="*/ 981075 h 3621088"/>
                <a:gd name="connsiteX31" fmla="*/ 56347 w 1366035"/>
                <a:gd name="connsiteY31" fmla="*/ 1585913 h 3621088"/>
                <a:gd name="connsiteX32" fmla="*/ 23009 w 1366035"/>
                <a:gd name="connsiteY32" fmla="*/ 2252663 h 3621088"/>
                <a:gd name="connsiteX33" fmla="*/ 23009 w 1366035"/>
                <a:gd name="connsiteY33" fmla="*/ 2500313 h 3621088"/>
                <a:gd name="connsiteX34" fmla="*/ 8722 w 1366035"/>
                <a:gd name="connsiteY34" fmla="*/ 2838450 h 3621088"/>
                <a:gd name="connsiteX35" fmla="*/ 8722 w 1366035"/>
                <a:gd name="connsiteY35" fmla="*/ 3328988 h 3621088"/>
                <a:gd name="connsiteX36" fmla="*/ 8722 w 1366035"/>
                <a:gd name="connsiteY36" fmla="*/ 3614738 h 3621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366035" h="3621088">
                  <a:moveTo>
                    <a:pt x="1093778" y="3621088"/>
                  </a:moveTo>
                  <a:cubicBezTo>
                    <a:pt x="1089015" y="3360737"/>
                    <a:pt x="1080285" y="3286920"/>
                    <a:pt x="1068378" y="3157538"/>
                  </a:cubicBezTo>
                  <a:lnTo>
                    <a:pt x="1049327" y="2919413"/>
                  </a:lnTo>
                  <a:lnTo>
                    <a:pt x="1027897" y="2669382"/>
                  </a:lnTo>
                  <a:lnTo>
                    <a:pt x="999322" y="2228850"/>
                  </a:lnTo>
                  <a:cubicBezTo>
                    <a:pt x="992972" y="2114550"/>
                    <a:pt x="969953" y="1993106"/>
                    <a:pt x="961222" y="1883569"/>
                  </a:cubicBezTo>
                  <a:cubicBezTo>
                    <a:pt x="978684" y="1735932"/>
                    <a:pt x="977097" y="1581150"/>
                    <a:pt x="975509" y="1428750"/>
                  </a:cubicBezTo>
                  <a:lnTo>
                    <a:pt x="999322" y="1004888"/>
                  </a:lnTo>
                  <a:lnTo>
                    <a:pt x="1023134" y="752475"/>
                  </a:lnTo>
                  <a:lnTo>
                    <a:pt x="1089809" y="566738"/>
                  </a:lnTo>
                  <a:lnTo>
                    <a:pt x="1166009" y="400050"/>
                  </a:lnTo>
                  <a:lnTo>
                    <a:pt x="1304122" y="295275"/>
                  </a:lnTo>
                  <a:lnTo>
                    <a:pt x="1361272" y="219075"/>
                  </a:lnTo>
                  <a:lnTo>
                    <a:pt x="1366035" y="121444"/>
                  </a:lnTo>
                  <a:lnTo>
                    <a:pt x="1332697" y="83344"/>
                  </a:lnTo>
                  <a:cubicBezTo>
                    <a:pt x="1321585" y="68263"/>
                    <a:pt x="1305709" y="60324"/>
                    <a:pt x="1287454" y="54768"/>
                  </a:cubicBezTo>
                  <a:cubicBezTo>
                    <a:pt x="1256498" y="104775"/>
                    <a:pt x="1289835" y="121443"/>
                    <a:pt x="1270785" y="138113"/>
                  </a:cubicBezTo>
                  <a:lnTo>
                    <a:pt x="1142197" y="133350"/>
                  </a:lnTo>
                  <a:lnTo>
                    <a:pt x="994559" y="66675"/>
                  </a:lnTo>
                  <a:lnTo>
                    <a:pt x="885022" y="0"/>
                  </a:lnTo>
                  <a:lnTo>
                    <a:pt x="718334" y="14288"/>
                  </a:lnTo>
                  <a:lnTo>
                    <a:pt x="604034" y="71438"/>
                  </a:lnTo>
                  <a:lnTo>
                    <a:pt x="523072" y="147638"/>
                  </a:lnTo>
                  <a:cubicBezTo>
                    <a:pt x="504816" y="165894"/>
                    <a:pt x="505609" y="203200"/>
                    <a:pt x="468303" y="202406"/>
                  </a:cubicBezTo>
                  <a:lnTo>
                    <a:pt x="334953" y="183357"/>
                  </a:lnTo>
                  <a:lnTo>
                    <a:pt x="184934" y="185737"/>
                  </a:lnTo>
                  <a:cubicBezTo>
                    <a:pt x="140484" y="195262"/>
                    <a:pt x="96034" y="197645"/>
                    <a:pt x="51584" y="214313"/>
                  </a:cubicBezTo>
                  <a:cubicBezTo>
                    <a:pt x="26184" y="246857"/>
                    <a:pt x="19834" y="265113"/>
                    <a:pt x="3959" y="290513"/>
                  </a:cubicBezTo>
                  <a:cubicBezTo>
                    <a:pt x="-1597" y="327025"/>
                    <a:pt x="-2391" y="363538"/>
                    <a:pt x="8722" y="400050"/>
                  </a:cubicBezTo>
                  <a:cubicBezTo>
                    <a:pt x="37297" y="422275"/>
                    <a:pt x="84922" y="434975"/>
                    <a:pt x="94447" y="466725"/>
                  </a:cubicBezTo>
                  <a:lnTo>
                    <a:pt x="80159" y="981075"/>
                  </a:lnTo>
                  <a:lnTo>
                    <a:pt x="56347" y="1585913"/>
                  </a:lnTo>
                  <a:lnTo>
                    <a:pt x="23009" y="2252663"/>
                  </a:lnTo>
                  <a:lnTo>
                    <a:pt x="23009" y="2500313"/>
                  </a:lnTo>
                  <a:lnTo>
                    <a:pt x="8722" y="2838450"/>
                  </a:lnTo>
                  <a:lnTo>
                    <a:pt x="8722" y="3328988"/>
                  </a:lnTo>
                  <a:cubicBezTo>
                    <a:pt x="7928" y="3425826"/>
                    <a:pt x="9516" y="3517900"/>
                    <a:pt x="8722" y="3614738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D2999C8-3241-4F1E-97CD-789EA931B95D}"/>
                </a:ext>
              </a:extLst>
            </p:cNvPr>
            <p:cNvGrpSpPr/>
            <p:nvPr/>
          </p:nvGrpSpPr>
          <p:grpSpPr>
            <a:xfrm>
              <a:off x="5686425" y="231775"/>
              <a:ext cx="1609725" cy="2851150"/>
              <a:chOff x="5686425" y="231775"/>
              <a:chExt cx="1609725" cy="2851150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7B64FE1-D2DA-4F57-A53C-4023F13DCF68}"/>
                  </a:ext>
                </a:extLst>
              </p:cNvPr>
              <p:cNvSpPr/>
              <p:nvPr/>
            </p:nvSpPr>
            <p:spPr>
              <a:xfrm>
                <a:off x="5686425" y="231775"/>
                <a:ext cx="1609725" cy="2495550"/>
              </a:xfrm>
              <a:custGeom>
                <a:avLst/>
                <a:gdLst>
                  <a:gd name="connsiteX0" fmla="*/ 1581150 w 1609725"/>
                  <a:gd name="connsiteY0" fmla="*/ 2495550 h 2495550"/>
                  <a:gd name="connsiteX1" fmla="*/ 1606550 w 1609725"/>
                  <a:gd name="connsiteY1" fmla="*/ 2441575 h 2495550"/>
                  <a:gd name="connsiteX2" fmla="*/ 1609725 w 1609725"/>
                  <a:gd name="connsiteY2" fmla="*/ 2371725 h 2495550"/>
                  <a:gd name="connsiteX3" fmla="*/ 1597025 w 1609725"/>
                  <a:gd name="connsiteY3" fmla="*/ 2260600 h 2495550"/>
                  <a:gd name="connsiteX4" fmla="*/ 1587500 w 1609725"/>
                  <a:gd name="connsiteY4" fmla="*/ 2197100 h 2495550"/>
                  <a:gd name="connsiteX5" fmla="*/ 1533525 w 1609725"/>
                  <a:gd name="connsiteY5" fmla="*/ 2124075 h 2495550"/>
                  <a:gd name="connsiteX6" fmla="*/ 1470025 w 1609725"/>
                  <a:gd name="connsiteY6" fmla="*/ 2063750 h 2495550"/>
                  <a:gd name="connsiteX7" fmla="*/ 1333500 w 1609725"/>
                  <a:gd name="connsiteY7" fmla="*/ 1974850 h 2495550"/>
                  <a:gd name="connsiteX8" fmla="*/ 1320800 w 1609725"/>
                  <a:gd name="connsiteY8" fmla="*/ 1952625 h 2495550"/>
                  <a:gd name="connsiteX9" fmla="*/ 1235075 w 1609725"/>
                  <a:gd name="connsiteY9" fmla="*/ 1870075 h 2495550"/>
                  <a:gd name="connsiteX10" fmla="*/ 1162050 w 1609725"/>
                  <a:gd name="connsiteY10" fmla="*/ 1765300 h 2495550"/>
                  <a:gd name="connsiteX11" fmla="*/ 1066800 w 1609725"/>
                  <a:gd name="connsiteY11" fmla="*/ 1584325 h 2495550"/>
                  <a:gd name="connsiteX12" fmla="*/ 1012825 w 1609725"/>
                  <a:gd name="connsiteY12" fmla="*/ 1422400 h 2495550"/>
                  <a:gd name="connsiteX13" fmla="*/ 984250 w 1609725"/>
                  <a:gd name="connsiteY13" fmla="*/ 1276350 h 2495550"/>
                  <a:gd name="connsiteX14" fmla="*/ 946150 w 1609725"/>
                  <a:gd name="connsiteY14" fmla="*/ 1079500 h 2495550"/>
                  <a:gd name="connsiteX15" fmla="*/ 933450 w 1609725"/>
                  <a:gd name="connsiteY15" fmla="*/ 873125 h 2495550"/>
                  <a:gd name="connsiteX16" fmla="*/ 911225 w 1609725"/>
                  <a:gd name="connsiteY16" fmla="*/ 641350 h 2495550"/>
                  <a:gd name="connsiteX17" fmla="*/ 885825 w 1609725"/>
                  <a:gd name="connsiteY17" fmla="*/ 9525 h 2495550"/>
                  <a:gd name="connsiteX18" fmla="*/ 400050 w 1609725"/>
                  <a:gd name="connsiteY18" fmla="*/ 0 h 2495550"/>
                  <a:gd name="connsiteX19" fmla="*/ 428625 w 1609725"/>
                  <a:gd name="connsiteY19" fmla="*/ 330200 h 2495550"/>
                  <a:gd name="connsiteX20" fmla="*/ 434975 w 1609725"/>
                  <a:gd name="connsiteY20" fmla="*/ 777875 h 2495550"/>
                  <a:gd name="connsiteX21" fmla="*/ 434975 w 1609725"/>
                  <a:gd name="connsiteY21" fmla="*/ 1050925 h 2495550"/>
                  <a:gd name="connsiteX22" fmla="*/ 409575 w 1609725"/>
                  <a:gd name="connsiteY22" fmla="*/ 1358900 h 2495550"/>
                  <a:gd name="connsiteX23" fmla="*/ 371475 w 1609725"/>
                  <a:gd name="connsiteY23" fmla="*/ 1536700 h 2495550"/>
                  <a:gd name="connsiteX24" fmla="*/ 307975 w 1609725"/>
                  <a:gd name="connsiteY24" fmla="*/ 1727200 h 2495550"/>
                  <a:gd name="connsiteX25" fmla="*/ 196850 w 1609725"/>
                  <a:gd name="connsiteY25" fmla="*/ 1984375 h 2495550"/>
                  <a:gd name="connsiteX26" fmla="*/ 88900 w 1609725"/>
                  <a:gd name="connsiteY26" fmla="*/ 2254250 h 2495550"/>
                  <a:gd name="connsiteX27" fmla="*/ 31750 w 1609725"/>
                  <a:gd name="connsiteY27" fmla="*/ 2359025 h 2495550"/>
                  <a:gd name="connsiteX28" fmla="*/ 0 w 1609725"/>
                  <a:gd name="connsiteY28" fmla="*/ 2457450 h 2495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609725" h="2495550">
                    <a:moveTo>
                      <a:pt x="1581150" y="2495550"/>
                    </a:moveTo>
                    <a:lnTo>
                      <a:pt x="1606550" y="2441575"/>
                    </a:lnTo>
                    <a:lnTo>
                      <a:pt x="1609725" y="2371725"/>
                    </a:lnTo>
                    <a:lnTo>
                      <a:pt x="1597025" y="2260600"/>
                    </a:lnTo>
                    <a:lnTo>
                      <a:pt x="1587500" y="2197100"/>
                    </a:lnTo>
                    <a:lnTo>
                      <a:pt x="1533525" y="2124075"/>
                    </a:lnTo>
                    <a:lnTo>
                      <a:pt x="1470025" y="2063750"/>
                    </a:lnTo>
                    <a:lnTo>
                      <a:pt x="1333500" y="1974850"/>
                    </a:lnTo>
                    <a:lnTo>
                      <a:pt x="1320800" y="1952625"/>
                    </a:lnTo>
                    <a:lnTo>
                      <a:pt x="1235075" y="1870075"/>
                    </a:lnTo>
                    <a:lnTo>
                      <a:pt x="1162050" y="1765300"/>
                    </a:lnTo>
                    <a:lnTo>
                      <a:pt x="1066800" y="1584325"/>
                    </a:lnTo>
                    <a:lnTo>
                      <a:pt x="1012825" y="1422400"/>
                    </a:lnTo>
                    <a:lnTo>
                      <a:pt x="984250" y="1276350"/>
                    </a:lnTo>
                    <a:lnTo>
                      <a:pt x="946150" y="1079500"/>
                    </a:lnTo>
                    <a:lnTo>
                      <a:pt x="933450" y="873125"/>
                    </a:lnTo>
                    <a:lnTo>
                      <a:pt x="911225" y="641350"/>
                    </a:lnTo>
                    <a:lnTo>
                      <a:pt x="885825" y="9525"/>
                    </a:lnTo>
                    <a:lnTo>
                      <a:pt x="400050" y="0"/>
                    </a:lnTo>
                    <a:lnTo>
                      <a:pt x="428625" y="330200"/>
                    </a:lnTo>
                    <a:cubicBezTo>
                      <a:pt x="430742" y="479425"/>
                      <a:pt x="432858" y="628650"/>
                      <a:pt x="434975" y="777875"/>
                    </a:cubicBezTo>
                    <a:lnTo>
                      <a:pt x="434975" y="1050925"/>
                    </a:lnTo>
                    <a:lnTo>
                      <a:pt x="409575" y="1358900"/>
                    </a:lnTo>
                    <a:lnTo>
                      <a:pt x="371475" y="1536700"/>
                    </a:lnTo>
                    <a:lnTo>
                      <a:pt x="307975" y="1727200"/>
                    </a:lnTo>
                    <a:lnTo>
                      <a:pt x="196850" y="1984375"/>
                    </a:lnTo>
                    <a:lnTo>
                      <a:pt x="88900" y="2254250"/>
                    </a:lnTo>
                    <a:lnTo>
                      <a:pt x="31750" y="2359025"/>
                    </a:lnTo>
                    <a:lnTo>
                      <a:pt x="0" y="2457450"/>
                    </a:lnTo>
                  </a:path>
                </a:pathLst>
              </a:custGeom>
              <a:noFill/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9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016471B-F8AE-4E1D-9CA3-8A206247A9DB}"/>
                  </a:ext>
                </a:extLst>
              </p:cNvPr>
              <p:cNvSpPr/>
              <p:nvPr/>
            </p:nvSpPr>
            <p:spPr>
              <a:xfrm>
                <a:off x="5686425" y="2682875"/>
                <a:ext cx="1593850" cy="400050"/>
              </a:xfrm>
              <a:custGeom>
                <a:avLst/>
                <a:gdLst>
                  <a:gd name="connsiteX0" fmla="*/ 12700 w 1593850"/>
                  <a:gd name="connsiteY0" fmla="*/ 0 h 400050"/>
                  <a:gd name="connsiteX1" fmla="*/ 0 w 1593850"/>
                  <a:gd name="connsiteY1" fmla="*/ 76200 h 400050"/>
                  <a:gd name="connsiteX2" fmla="*/ 31750 w 1593850"/>
                  <a:gd name="connsiteY2" fmla="*/ 146050 h 400050"/>
                  <a:gd name="connsiteX3" fmla="*/ 69850 w 1593850"/>
                  <a:gd name="connsiteY3" fmla="*/ 215900 h 400050"/>
                  <a:gd name="connsiteX4" fmla="*/ 107950 w 1593850"/>
                  <a:gd name="connsiteY4" fmla="*/ 219075 h 400050"/>
                  <a:gd name="connsiteX5" fmla="*/ 123825 w 1593850"/>
                  <a:gd name="connsiteY5" fmla="*/ 222250 h 400050"/>
                  <a:gd name="connsiteX6" fmla="*/ 161925 w 1593850"/>
                  <a:gd name="connsiteY6" fmla="*/ 273050 h 400050"/>
                  <a:gd name="connsiteX7" fmla="*/ 231775 w 1593850"/>
                  <a:gd name="connsiteY7" fmla="*/ 361950 h 400050"/>
                  <a:gd name="connsiteX8" fmla="*/ 304800 w 1593850"/>
                  <a:gd name="connsiteY8" fmla="*/ 400050 h 400050"/>
                  <a:gd name="connsiteX9" fmla="*/ 409575 w 1593850"/>
                  <a:gd name="connsiteY9" fmla="*/ 400050 h 400050"/>
                  <a:gd name="connsiteX10" fmla="*/ 508000 w 1593850"/>
                  <a:gd name="connsiteY10" fmla="*/ 327025 h 400050"/>
                  <a:gd name="connsiteX11" fmla="*/ 552450 w 1593850"/>
                  <a:gd name="connsiteY11" fmla="*/ 349250 h 400050"/>
                  <a:gd name="connsiteX12" fmla="*/ 565150 w 1593850"/>
                  <a:gd name="connsiteY12" fmla="*/ 374650 h 400050"/>
                  <a:gd name="connsiteX13" fmla="*/ 701675 w 1593850"/>
                  <a:gd name="connsiteY13" fmla="*/ 314325 h 400050"/>
                  <a:gd name="connsiteX14" fmla="*/ 758825 w 1593850"/>
                  <a:gd name="connsiteY14" fmla="*/ 282575 h 400050"/>
                  <a:gd name="connsiteX15" fmla="*/ 815975 w 1593850"/>
                  <a:gd name="connsiteY15" fmla="*/ 254000 h 400050"/>
                  <a:gd name="connsiteX16" fmla="*/ 904875 w 1593850"/>
                  <a:gd name="connsiteY16" fmla="*/ 257175 h 400050"/>
                  <a:gd name="connsiteX17" fmla="*/ 904875 w 1593850"/>
                  <a:gd name="connsiteY17" fmla="*/ 247650 h 400050"/>
                  <a:gd name="connsiteX18" fmla="*/ 949325 w 1593850"/>
                  <a:gd name="connsiteY18" fmla="*/ 250825 h 400050"/>
                  <a:gd name="connsiteX19" fmla="*/ 1057275 w 1593850"/>
                  <a:gd name="connsiteY19" fmla="*/ 301625 h 400050"/>
                  <a:gd name="connsiteX20" fmla="*/ 1136650 w 1593850"/>
                  <a:gd name="connsiteY20" fmla="*/ 352425 h 400050"/>
                  <a:gd name="connsiteX21" fmla="*/ 1222375 w 1593850"/>
                  <a:gd name="connsiteY21" fmla="*/ 384175 h 400050"/>
                  <a:gd name="connsiteX22" fmla="*/ 1327150 w 1593850"/>
                  <a:gd name="connsiteY22" fmla="*/ 384175 h 400050"/>
                  <a:gd name="connsiteX23" fmla="*/ 1320800 w 1593850"/>
                  <a:gd name="connsiteY23" fmla="*/ 282575 h 400050"/>
                  <a:gd name="connsiteX24" fmla="*/ 1339850 w 1593850"/>
                  <a:gd name="connsiteY24" fmla="*/ 200025 h 400050"/>
                  <a:gd name="connsiteX25" fmla="*/ 1368425 w 1593850"/>
                  <a:gd name="connsiteY25" fmla="*/ 152400 h 400050"/>
                  <a:gd name="connsiteX26" fmla="*/ 1435100 w 1593850"/>
                  <a:gd name="connsiteY26" fmla="*/ 158750 h 400050"/>
                  <a:gd name="connsiteX27" fmla="*/ 1492250 w 1593850"/>
                  <a:gd name="connsiteY27" fmla="*/ 142875 h 400050"/>
                  <a:gd name="connsiteX28" fmla="*/ 1549400 w 1593850"/>
                  <a:gd name="connsiteY28" fmla="*/ 117475 h 400050"/>
                  <a:gd name="connsiteX29" fmla="*/ 1593850 w 1593850"/>
                  <a:gd name="connsiteY29" fmla="*/ 50800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593850" h="400050">
                    <a:moveTo>
                      <a:pt x="12700" y="0"/>
                    </a:moveTo>
                    <a:lnTo>
                      <a:pt x="0" y="76200"/>
                    </a:lnTo>
                    <a:lnTo>
                      <a:pt x="31750" y="146050"/>
                    </a:lnTo>
                    <a:lnTo>
                      <a:pt x="69850" y="215900"/>
                    </a:lnTo>
                    <a:lnTo>
                      <a:pt x="107950" y="219075"/>
                    </a:lnTo>
                    <a:lnTo>
                      <a:pt x="123825" y="222250"/>
                    </a:lnTo>
                    <a:lnTo>
                      <a:pt x="161925" y="273050"/>
                    </a:lnTo>
                    <a:lnTo>
                      <a:pt x="231775" y="361950"/>
                    </a:lnTo>
                    <a:lnTo>
                      <a:pt x="304800" y="400050"/>
                    </a:lnTo>
                    <a:lnTo>
                      <a:pt x="409575" y="400050"/>
                    </a:lnTo>
                    <a:lnTo>
                      <a:pt x="508000" y="327025"/>
                    </a:lnTo>
                    <a:lnTo>
                      <a:pt x="552450" y="349250"/>
                    </a:lnTo>
                    <a:lnTo>
                      <a:pt x="565150" y="374650"/>
                    </a:lnTo>
                    <a:lnTo>
                      <a:pt x="701675" y="314325"/>
                    </a:lnTo>
                    <a:lnTo>
                      <a:pt x="758825" y="282575"/>
                    </a:lnTo>
                    <a:lnTo>
                      <a:pt x="815975" y="254000"/>
                    </a:lnTo>
                    <a:lnTo>
                      <a:pt x="904875" y="257175"/>
                    </a:lnTo>
                    <a:lnTo>
                      <a:pt x="904875" y="247650"/>
                    </a:lnTo>
                    <a:lnTo>
                      <a:pt x="949325" y="250825"/>
                    </a:lnTo>
                    <a:lnTo>
                      <a:pt x="1057275" y="301625"/>
                    </a:lnTo>
                    <a:lnTo>
                      <a:pt x="1136650" y="352425"/>
                    </a:lnTo>
                    <a:lnTo>
                      <a:pt x="1222375" y="384175"/>
                    </a:lnTo>
                    <a:lnTo>
                      <a:pt x="1327150" y="384175"/>
                    </a:lnTo>
                    <a:lnTo>
                      <a:pt x="1320800" y="282575"/>
                    </a:lnTo>
                    <a:lnTo>
                      <a:pt x="1339850" y="200025"/>
                    </a:lnTo>
                    <a:lnTo>
                      <a:pt x="1368425" y="152400"/>
                    </a:lnTo>
                    <a:lnTo>
                      <a:pt x="1435100" y="158750"/>
                    </a:lnTo>
                    <a:lnTo>
                      <a:pt x="1492250" y="142875"/>
                    </a:lnTo>
                    <a:lnTo>
                      <a:pt x="1549400" y="117475"/>
                    </a:lnTo>
                    <a:lnTo>
                      <a:pt x="1593850" y="50800"/>
                    </a:lnTo>
                  </a:path>
                </a:pathLst>
              </a:custGeom>
              <a:noFill/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9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BE7F416-AF48-471B-9D7D-0938C04FC87E}"/>
                </a:ext>
              </a:extLst>
            </p:cNvPr>
            <p:cNvSpPr/>
            <p:nvPr/>
          </p:nvSpPr>
          <p:spPr>
            <a:xfrm>
              <a:off x="6156325" y="3549650"/>
              <a:ext cx="273050" cy="2524125"/>
            </a:xfrm>
            <a:custGeom>
              <a:avLst/>
              <a:gdLst>
                <a:gd name="connsiteX0" fmla="*/ 0 w 273050"/>
                <a:gd name="connsiteY0" fmla="*/ 2524125 h 2524125"/>
                <a:gd name="connsiteX1" fmla="*/ 25400 w 273050"/>
                <a:gd name="connsiteY1" fmla="*/ 1727200 h 2524125"/>
                <a:gd name="connsiteX2" fmla="*/ 47625 w 273050"/>
                <a:gd name="connsiteY2" fmla="*/ 1146175 h 2524125"/>
                <a:gd name="connsiteX3" fmla="*/ 82550 w 273050"/>
                <a:gd name="connsiteY3" fmla="*/ 711200 h 2524125"/>
                <a:gd name="connsiteX4" fmla="*/ 114300 w 273050"/>
                <a:gd name="connsiteY4" fmla="*/ 650875 h 2524125"/>
                <a:gd name="connsiteX5" fmla="*/ 142875 w 273050"/>
                <a:gd name="connsiteY5" fmla="*/ 555625 h 2524125"/>
                <a:gd name="connsiteX6" fmla="*/ 149225 w 273050"/>
                <a:gd name="connsiteY6" fmla="*/ 431800 h 2524125"/>
                <a:gd name="connsiteX7" fmla="*/ 123825 w 273050"/>
                <a:gd name="connsiteY7" fmla="*/ 317500 h 2524125"/>
                <a:gd name="connsiteX8" fmla="*/ 88900 w 273050"/>
                <a:gd name="connsiteY8" fmla="*/ 285750 h 2524125"/>
                <a:gd name="connsiteX9" fmla="*/ 95250 w 273050"/>
                <a:gd name="connsiteY9" fmla="*/ 158750 h 2524125"/>
                <a:gd name="connsiteX10" fmla="*/ 79375 w 273050"/>
                <a:gd name="connsiteY10" fmla="*/ 44450 h 2524125"/>
                <a:gd name="connsiteX11" fmla="*/ 82550 w 273050"/>
                <a:gd name="connsiteY11" fmla="*/ 0 h 2524125"/>
                <a:gd name="connsiteX12" fmla="*/ 123825 w 273050"/>
                <a:gd name="connsiteY12" fmla="*/ 88900 h 2524125"/>
                <a:gd name="connsiteX13" fmla="*/ 139700 w 273050"/>
                <a:gd name="connsiteY13" fmla="*/ 215900 h 2524125"/>
                <a:gd name="connsiteX14" fmla="*/ 149225 w 273050"/>
                <a:gd name="connsiteY14" fmla="*/ 333375 h 2524125"/>
                <a:gd name="connsiteX15" fmla="*/ 152400 w 273050"/>
                <a:gd name="connsiteY15" fmla="*/ 542925 h 2524125"/>
                <a:gd name="connsiteX16" fmla="*/ 142875 w 273050"/>
                <a:gd name="connsiteY16" fmla="*/ 660400 h 2524125"/>
                <a:gd name="connsiteX17" fmla="*/ 127000 w 273050"/>
                <a:gd name="connsiteY17" fmla="*/ 784225 h 2524125"/>
                <a:gd name="connsiteX18" fmla="*/ 142875 w 273050"/>
                <a:gd name="connsiteY18" fmla="*/ 1079500 h 2524125"/>
                <a:gd name="connsiteX19" fmla="*/ 155575 w 273050"/>
                <a:gd name="connsiteY19" fmla="*/ 1403350 h 2524125"/>
                <a:gd name="connsiteX20" fmla="*/ 190500 w 273050"/>
                <a:gd name="connsiteY20" fmla="*/ 1587500 h 2524125"/>
                <a:gd name="connsiteX21" fmla="*/ 231775 w 273050"/>
                <a:gd name="connsiteY21" fmla="*/ 1927225 h 2524125"/>
                <a:gd name="connsiteX22" fmla="*/ 273050 w 273050"/>
                <a:gd name="connsiteY22" fmla="*/ 2514600 h 2524125"/>
                <a:gd name="connsiteX0" fmla="*/ 0 w 273050"/>
                <a:gd name="connsiteY0" fmla="*/ 2524125 h 2524125"/>
                <a:gd name="connsiteX1" fmla="*/ 25400 w 273050"/>
                <a:gd name="connsiteY1" fmla="*/ 1727200 h 2524125"/>
                <a:gd name="connsiteX2" fmla="*/ 47625 w 273050"/>
                <a:gd name="connsiteY2" fmla="*/ 1146175 h 2524125"/>
                <a:gd name="connsiteX3" fmla="*/ 82550 w 273050"/>
                <a:gd name="connsiteY3" fmla="*/ 711200 h 2524125"/>
                <a:gd name="connsiteX4" fmla="*/ 114300 w 273050"/>
                <a:gd name="connsiteY4" fmla="*/ 650875 h 2524125"/>
                <a:gd name="connsiteX5" fmla="*/ 142875 w 273050"/>
                <a:gd name="connsiteY5" fmla="*/ 555625 h 2524125"/>
                <a:gd name="connsiteX6" fmla="*/ 149225 w 273050"/>
                <a:gd name="connsiteY6" fmla="*/ 431800 h 2524125"/>
                <a:gd name="connsiteX7" fmla="*/ 123825 w 273050"/>
                <a:gd name="connsiteY7" fmla="*/ 317500 h 2524125"/>
                <a:gd name="connsiteX8" fmla="*/ 88900 w 273050"/>
                <a:gd name="connsiteY8" fmla="*/ 285750 h 2524125"/>
                <a:gd name="connsiteX9" fmla="*/ 95250 w 273050"/>
                <a:gd name="connsiteY9" fmla="*/ 158750 h 2524125"/>
                <a:gd name="connsiteX10" fmla="*/ 79375 w 273050"/>
                <a:gd name="connsiteY10" fmla="*/ 31750 h 2524125"/>
                <a:gd name="connsiteX11" fmla="*/ 82550 w 273050"/>
                <a:gd name="connsiteY11" fmla="*/ 0 h 2524125"/>
                <a:gd name="connsiteX12" fmla="*/ 123825 w 273050"/>
                <a:gd name="connsiteY12" fmla="*/ 88900 h 2524125"/>
                <a:gd name="connsiteX13" fmla="*/ 139700 w 273050"/>
                <a:gd name="connsiteY13" fmla="*/ 215900 h 2524125"/>
                <a:gd name="connsiteX14" fmla="*/ 149225 w 273050"/>
                <a:gd name="connsiteY14" fmla="*/ 333375 h 2524125"/>
                <a:gd name="connsiteX15" fmla="*/ 152400 w 273050"/>
                <a:gd name="connsiteY15" fmla="*/ 542925 h 2524125"/>
                <a:gd name="connsiteX16" fmla="*/ 142875 w 273050"/>
                <a:gd name="connsiteY16" fmla="*/ 660400 h 2524125"/>
                <a:gd name="connsiteX17" fmla="*/ 127000 w 273050"/>
                <a:gd name="connsiteY17" fmla="*/ 784225 h 2524125"/>
                <a:gd name="connsiteX18" fmla="*/ 142875 w 273050"/>
                <a:gd name="connsiteY18" fmla="*/ 1079500 h 2524125"/>
                <a:gd name="connsiteX19" fmla="*/ 155575 w 273050"/>
                <a:gd name="connsiteY19" fmla="*/ 1403350 h 2524125"/>
                <a:gd name="connsiteX20" fmla="*/ 190500 w 273050"/>
                <a:gd name="connsiteY20" fmla="*/ 1587500 h 2524125"/>
                <a:gd name="connsiteX21" fmla="*/ 231775 w 273050"/>
                <a:gd name="connsiteY21" fmla="*/ 1927225 h 2524125"/>
                <a:gd name="connsiteX22" fmla="*/ 273050 w 273050"/>
                <a:gd name="connsiteY22" fmla="*/ 2514600 h 2524125"/>
                <a:gd name="connsiteX0" fmla="*/ 0 w 273050"/>
                <a:gd name="connsiteY0" fmla="*/ 2524125 h 2524125"/>
                <a:gd name="connsiteX1" fmla="*/ 25400 w 273050"/>
                <a:gd name="connsiteY1" fmla="*/ 1727200 h 2524125"/>
                <a:gd name="connsiteX2" fmla="*/ 47625 w 273050"/>
                <a:gd name="connsiteY2" fmla="*/ 1146175 h 2524125"/>
                <a:gd name="connsiteX3" fmla="*/ 82550 w 273050"/>
                <a:gd name="connsiteY3" fmla="*/ 711200 h 2524125"/>
                <a:gd name="connsiteX4" fmla="*/ 114300 w 273050"/>
                <a:gd name="connsiteY4" fmla="*/ 650875 h 2524125"/>
                <a:gd name="connsiteX5" fmla="*/ 142875 w 273050"/>
                <a:gd name="connsiteY5" fmla="*/ 555625 h 2524125"/>
                <a:gd name="connsiteX6" fmla="*/ 149225 w 273050"/>
                <a:gd name="connsiteY6" fmla="*/ 431800 h 2524125"/>
                <a:gd name="connsiteX7" fmla="*/ 123825 w 273050"/>
                <a:gd name="connsiteY7" fmla="*/ 317500 h 2524125"/>
                <a:gd name="connsiteX8" fmla="*/ 88900 w 273050"/>
                <a:gd name="connsiteY8" fmla="*/ 285750 h 2524125"/>
                <a:gd name="connsiteX9" fmla="*/ 95250 w 273050"/>
                <a:gd name="connsiteY9" fmla="*/ 158750 h 2524125"/>
                <a:gd name="connsiteX10" fmla="*/ 79375 w 273050"/>
                <a:gd name="connsiteY10" fmla="*/ 31750 h 2524125"/>
                <a:gd name="connsiteX11" fmla="*/ 107950 w 273050"/>
                <a:gd name="connsiteY11" fmla="*/ 0 h 2524125"/>
                <a:gd name="connsiteX12" fmla="*/ 123825 w 273050"/>
                <a:gd name="connsiteY12" fmla="*/ 88900 h 2524125"/>
                <a:gd name="connsiteX13" fmla="*/ 139700 w 273050"/>
                <a:gd name="connsiteY13" fmla="*/ 215900 h 2524125"/>
                <a:gd name="connsiteX14" fmla="*/ 149225 w 273050"/>
                <a:gd name="connsiteY14" fmla="*/ 333375 h 2524125"/>
                <a:gd name="connsiteX15" fmla="*/ 152400 w 273050"/>
                <a:gd name="connsiteY15" fmla="*/ 542925 h 2524125"/>
                <a:gd name="connsiteX16" fmla="*/ 142875 w 273050"/>
                <a:gd name="connsiteY16" fmla="*/ 660400 h 2524125"/>
                <a:gd name="connsiteX17" fmla="*/ 127000 w 273050"/>
                <a:gd name="connsiteY17" fmla="*/ 784225 h 2524125"/>
                <a:gd name="connsiteX18" fmla="*/ 142875 w 273050"/>
                <a:gd name="connsiteY18" fmla="*/ 1079500 h 2524125"/>
                <a:gd name="connsiteX19" fmla="*/ 155575 w 273050"/>
                <a:gd name="connsiteY19" fmla="*/ 1403350 h 2524125"/>
                <a:gd name="connsiteX20" fmla="*/ 190500 w 273050"/>
                <a:gd name="connsiteY20" fmla="*/ 1587500 h 2524125"/>
                <a:gd name="connsiteX21" fmla="*/ 231775 w 273050"/>
                <a:gd name="connsiteY21" fmla="*/ 1927225 h 2524125"/>
                <a:gd name="connsiteX22" fmla="*/ 273050 w 273050"/>
                <a:gd name="connsiteY22" fmla="*/ 2514600 h 2524125"/>
                <a:gd name="connsiteX0" fmla="*/ 0 w 273050"/>
                <a:gd name="connsiteY0" fmla="*/ 2524125 h 2524125"/>
                <a:gd name="connsiteX1" fmla="*/ 25400 w 273050"/>
                <a:gd name="connsiteY1" fmla="*/ 1727200 h 2524125"/>
                <a:gd name="connsiteX2" fmla="*/ 47625 w 273050"/>
                <a:gd name="connsiteY2" fmla="*/ 1146175 h 2524125"/>
                <a:gd name="connsiteX3" fmla="*/ 82550 w 273050"/>
                <a:gd name="connsiteY3" fmla="*/ 711200 h 2524125"/>
                <a:gd name="connsiteX4" fmla="*/ 108744 w 273050"/>
                <a:gd name="connsiteY4" fmla="*/ 669925 h 2524125"/>
                <a:gd name="connsiteX5" fmla="*/ 114300 w 273050"/>
                <a:gd name="connsiteY5" fmla="*/ 650875 h 2524125"/>
                <a:gd name="connsiteX6" fmla="*/ 142875 w 273050"/>
                <a:gd name="connsiteY6" fmla="*/ 555625 h 2524125"/>
                <a:gd name="connsiteX7" fmla="*/ 149225 w 273050"/>
                <a:gd name="connsiteY7" fmla="*/ 431800 h 2524125"/>
                <a:gd name="connsiteX8" fmla="*/ 123825 w 273050"/>
                <a:gd name="connsiteY8" fmla="*/ 317500 h 2524125"/>
                <a:gd name="connsiteX9" fmla="*/ 88900 w 273050"/>
                <a:gd name="connsiteY9" fmla="*/ 285750 h 2524125"/>
                <a:gd name="connsiteX10" fmla="*/ 95250 w 273050"/>
                <a:gd name="connsiteY10" fmla="*/ 158750 h 2524125"/>
                <a:gd name="connsiteX11" fmla="*/ 79375 w 273050"/>
                <a:gd name="connsiteY11" fmla="*/ 31750 h 2524125"/>
                <a:gd name="connsiteX12" fmla="*/ 107950 w 273050"/>
                <a:gd name="connsiteY12" fmla="*/ 0 h 2524125"/>
                <a:gd name="connsiteX13" fmla="*/ 123825 w 273050"/>
                <a:gd name="connsiteY13" fmla="*/ 88900 h 2524125"/>
                <a:gd name="connsiteX14" fmla="*/ 139700 w 273050"/>
                <a:gd name="connsiteY14" fmla="*/ 215900 h 2524125"/>
                <a:gd name="connsiteX15" fmla="*/ 149225 w 273050"/>
                <a:gd name="connsiteY15" fmla="*/ 333375 h 2524125"/>
                <a:gd name="connsiteX16" fmla="*/ 152400 w 273050"/>
                <a:gd name="connsiteY16" fmla="*/ 542925 h 2524125"/>
                <a:gd name="connsiteX17" fmla="*/ 142875 w 273050"/>
                <a:gd name="connsiteY17" fmla="*/ 660400 h 2524125"/>
                <a:gd name="connsiteX18" fmla="*/ 127000 w 273050"/>
                <a:gd name="connsiteY18" fmla="*/ 784225 h 2524125"/>
                <a:gd name="connsiteX19" fmla="*/ 142875 w 273050"/>
                <a:gd name="connsiteY19" fmla="*/ 1079500 h 2524125"/>
                <a:gd name="connsiteX20" fmla="*/ 155575 w 273050"/>
                <a:gd name="connsiteY20" fmla="*/ 1403350 h 2524125"/>
                <a:gd name="connsiteX21" fmla="*/ 190500 w 273050"/>
                <a:gd name="connsiteY21" fmla="*/ 1587500 h 2524125"/>
                <a:gd name="connsiteX22" fmla="*/ 231775 w 273050"/>
                <a:gd name="connsiteY22" fmla="*/ 1927225 h 2524125"/>
                <a:gd name="connsiteX23" fmla="*/ 273050 w 273050"/>
                <a:gd name="connsiteY23" fmla="*/ 2514600 h 2524125"/>
                <a:gd name="connsiteX0" fmla="*/ 0 w 273050"/>
                <a:gd name="connsiteY0" fmla="*/ 2524125 h 2524125"/>
                <a:gd name="connsiteX1" fmla="*/ 25400 w 273050"/>
                <a:gd name="connsiteY1" fmla="*/ 1727200 h 2524125"/>
                <a:gd name="connsiteX2" fmla="*/ 47625 w 273050"/>
                <a:gd name="connsiteY2" fmla="*/ 1146175 h 2524125"/>
                <a:gd name="connsiteX3" fmla="*/ 82550 w 273050"/>
                <a:gd name="connsiteY3" fmla="*/ 711200 h 2524125"/>
                <a:gd name="connsiteX4" fmla="*/ 108744 w 273050"/>
                <a:gd name="connsiteY4" fmla="*/ 669925 h 2524125"/>
                <a:gd name="connsiteX5" fmla="*/ 114300 w 273050"/>
                <a:gd name="connsiteY5" fmla="*/ 650875 h 2524125"/>
                <a:gd name="connsiteX6" fmla="*/ 142875 w 273050"/>
                <a:gd name="connsiteY6" fmla="*/ 555625 h 2524125"/>
                <a:gd name="connsiteX7" fmla="*/ 149225 w 273050"/>
                <a:gd name="connsiteY7" fmla="*/ 431800 h 2524125"/>
                <a:gd name="connsiteX8" fmla="*/ 123825 w 273050"/>
                <a:gd name="connsiteY8" fmla="*/ 317500 h 2524125"/>
                <a:gd name="connsiteX9" fmla="*/ 88900 w 273050"/>
                <a:gd name="connsiteY9" fmla="*/ 285750 h 2524125"/>
                <a:gd name="connsiteX10" fmla="*/ 95250 w 273050"/>
                <a:gd name="connsiteY10" fmla="*/ 158750 h 2524125"/>
                <a:gd name="connsiteX11" fmla="*/ 79375 w 273050"/>
                <a:gd name="connsiteY11" fmla="*/ 31750 h 2524125"/>
                <a:gd name="connsiteX12" fmla="*/ 107950 w 273050"/>
                <a:gd name="connsiteY12" fmla="*/ 0 h 2524125"/>
                <a:gd name="connsiteX13" fmla="*/ 123825 w 273050"/>
                <a:gd name="connsiteY13" fmla="*/ 88900 h 2524125"/>
                <a:gd name="connsiteX14" fmla="*/ 139700 w 273050"/>
                <a:gd name="connsiteY14" fmla="*/ 215900 h 2524125"/>
                <a:gd name="connsiteX15" fmla="*/ 149225 w 273050"/>
                <a:gd name="connsiteY15" fmla="*/ 333375 h 2524125"/>
                <a:gd name="connsiteX16" fmla="*/ 152400 w 273050"/>
                <a:gd name="connsiteY16" fmla="*/ 542925 h 2524125"/>
                <a:gd name="connsiteX17" fmla="*/ 142875 w 273050"/>
                <a:gd name="connsiteY17" fmla="*/ 660400 h 2524125"/>
                <a:gd name="connsiteX18" fmla="*/ 129382 w 273050"/>
                <a:gd name="connsiteY18" fmla="*/ 796131 h 2524125"/>
                <a:gd name="connsiteX19" fmla="*/ 142875 w 273050"/>
                <a:gd name="connsiteY19" fmla="*/ 1079500 h 2524125"/>
                <a:gd name="connsiteX20" fmla="*/ 155575 w 273050"/>
                <a:gd name="connsiteY20" fmla="*/ 1403350 h 2524125"/>
                <a:gd name="connsiteX21" fmla="*/ 190500 w 273050"/>
                <a:gd name="connsiteY21" fmla="*/ 1587500 h 2524125"/>
                <a:gd name="connsiteX22" fmla="*/ 231775 w 273050"/>
                <a:gd name="connsiteY22" fmla="*/ 1927225 h 2524125"/>
                <a:gd name="connsiteX23" fmla="*/ 273050 w 273050"/>
                <a:gd name="connsiteY23" fmla="*/ 2514600 h 252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73050" h="2524125">
                  <a:moveTo>
                    <a:pt x="0" y="2524125"/>
                  </a:moveTo>
                  <a:lnTo>
                    <a:pt x="25400" y="1727200"/>
                  </a:lnTo>
                  <a:lnTo>
                    <a:pt x="47625" y="1146175"/>
                  </a:lnTo>
                  <a:lnTo>
                    <a:pt x="82550" y="711200"/>
                  </a:lnTo>
                  <a:cubicBezTo>
                    <a:pt x="88900" y="702204"/>
                    <a:pt x="102394" y="678921"/>
                    <a:pt x="108744" y="669925"/>
                  </a:cubicBezTo>
                  <a:lnTo>
                    <a:pt x="114300" y="650875"/>
                  </a:lnTo>
                  <a:lnTo>
                    <a:pt x="142875" y="555625"/>
                  </a:lnTo>
                  <a:lnTo>
                    <a:pt x="149225" y="431800"/>
                  </a:lnTo>
                  <a:lnTo>
                    <a:pt x="123825" y="317500"/>
                  </a:lnTo>
                  <a:lnTo>
                    <a:pt x="88900" y="285750"/>
                  </a:lnTo>
                  <a:lnTo>
                    <a:pt x="95250" y="158750"/>
                  </a:lnTo>
                  <a:lnTo>
                    <a:pt x="79375" y="31750"/>
                  </a:lnTo>
                  <a:lnTo>
                    <a:pt x="107950" y="0"/>
                  </a:lnTo>
                  <a:lnTo>
                    <a:pt x="123825" y="88900"/>
                  </a:lnTo>
                  <a:lnTo>
                    <a:pt x="139700" y="215900"/>
                  </a:lnTo>
                  <a:lnTo>
                    <a:pt x="149225" y="333375"/>
                  </a:lnTo>
                  <a:cubicBezTo>
                    <a:pt x="150283" y="403225"/>
                    <a:pt x="151342" y="473075"/>
                    <a:pt x="152400" y="542925"/>
                  </a:cubicBezTo>
                  <a:lnTo>
                    <a:pt x="142875" y="660400"/>
                  </a:lnTo>
                  <a:lnTo>
                    <a:pt x="129382" y="796131"/>
                  </a:lnTo>
                  <a:lnTo>
                    <a:pt x="142875" y="1079500"/>
                  </a:lnTo>
                  <a:lnTo>
                    <a:pt x="155575" y="1403350"/>
                  </a:lnTo>
                  <a:lnTo>
                    <a:pt x="190500" y="1587500"/>
                  </a:lnTo>
                  <a:lnTo>
                    <a:pt x="231775" y="1927225"/>
                  </a:lnTo>
                  <a:lnTo>
                    <a:pt x="273050" y="2514600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D48323D-B380-488B-8762-4F8A999231D0}"/>
                </a:ext>
              </a:extLst>
            </p:cNvPr>
            <p:cNvSpPr/>
            <p:nvPr/>
          </p:nvSpPr>
          <p:spPr>
            <a:xfrm>
              <a:off x="5755481" y="6072188"/>
              <a:ext cx="414338" cy="709612"/>
            </a:xfrm>
            <a:custGeom>
              <a:avLst/>
              <a:gdLst>
                <a:gd name="connsiteX0" fmla="*/ 2382 w 414338"/>
                <a:gd name="connsiteY0" fmla="*/ 488156 h 709612"/>
                <a:gd name="connsiteX1" fmla="*/ 0 w 414338"/>
                <a:gd name="connsiteY1" fmla="*/ 707231 h 709612"/>
                <a:gd name="connsiteX2" fmla="*/ 209550 w 414338"/>
                <a:gd name="connsiteY2" fmla="*/ 709612 h 709612"/>
                <a:gd name="connsiteX3" fmla="*/ 414338 w 414338"/>
                <a:gd name="connsiteY3" fmla="*/ 709612 h 709612"/>
                <a:gd name="connsiteX4" fmla="*/ 402432 w 414338"/>
                <a:gd name="connsiteY4" fmla="*/ 423862 h 709612"/>
                <a:gd name="connsiteX5" fmla="*/ 400050 w 414338"/>
                <a:gd name="connsiteY5" fmla="*/ 202406 h 709612"/>
                <a:gd name="connsiteX6" fmla="*/ 402432 w 414338"/>
                <a:gd name="connsiteY6" fmla="*/ 0 h 709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4338" h="709612">
                  <a:moveTo>
                    <a:pt x="2382" y="488156"/>
                  </a:moveTo>
                  <a:lnTo>
                    <a:pt x="0" y="707231"/>
                  </a:lnTo>
                  <a:lnTo>
                    <a:pt x="209550" y="709612"/>
                  </a:lnTo>
                  <a:lnTo>
                    <a:pt x="414338" y="709612"/>
                  </a:lnTo>
                  <a:lnTo>
                    <a:pt x="402432" y="423862"/>
                  </a:lnTo>
                  <a:lnTo>
                    <a:pt x="400050" y="202406"/>
                  </a:lnTo>
                  <a:lnTo>
                    <a:pt x="402432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B0729F5-2759-4A56-BB4F-C58BC1DBC88A}"/>
                </a:ext>
              </a:extLst>
            </p:cNvPr>
            <p:cNvSpPr/>
            <p:nvPr/>
          </p:nvSpPr>
          <p:spPr>
            <a:xfrm flipH="1">
              <a:off x="6429375" y="6059933"/>
              <a:ext cx="414338" cy="716756"/>
            </a:xfrm>
            <a:custGeom>
              <a:avLst/>
              <a:gdLst>
                <a:gd name="connsiteX0" fmla="*/ 2382 w 414338"/>
                <a:gd name="connsiteY0" fmla="*/ 488156 h 709612"/>
                <a:gd name="connsiteX1" fmla="*/ 0 w 414338"/>
                <a:gd name="connsiteY1" fmla="*/ 707231 h 709612"/>
                <a:gd name="connsiteX2" fmla="*/ 209550 w 414338"/>
                <a:gd name="connsiteY2" fmla="*/ 709612 h 709612"/>
                <a:gd name="connsiteX3" fmla="*/ 414338 w 414338"/>
                <a:gd name="connsiteY3" fmla="*/ 709612 h 709612"/>
                <a:gd name="connsiteX4" fmla="*/ 402432 w 414338"/>
                <a:gd name="connsiteY4" fmla="*/ 423862 h 709612"/>
                <a:gd name="connsiteX5" fmla="*/ 400050 w 414338"/>
                <a:gd name="connsiteY5" fmla="*/ 202406 h 709612"/>
                <a:gd name="connsiteX6" fmla="*/ 402432 w 414338"/>
                <a:gd name="connsiteY6" fmla="*/ 0 h 709612"/>
                <a:gd name="connsiteX0" fmla="*/ 2382 w 402432"/>
                <a:gd name="connsiteY0" fmla="*/ 488156 h 709612"/>
                <a:gd name="connsiteX1" fmla="*/ 0 w 402432"/>
                <a:gd name="connsiteY1" fmla="*/ 707231 h 709612"/>
                <a:gd name="connsiteX2" fmla="*/ 209550 w 402432"/>
                <a:gd name="connsiteY2" fmla="*/ 709612 h 709612"/>
                <a:gd name="connsiteX3" fmla="*/ 378620 w 402432"/>
                <a:gd name="connsiteY3" fmla="*/ 704850 h 709612"/>
                <a:gd name="connsiteX4" fmla="*/ 402432 w 402432"/>
                <a:gd name="connsiteY4" fmla="*/ 423862 h 709612"/>
                <a:gd name="connsiteX5" fmla="*/ 400050 w 402432"/>
                <a:gd name="connsiteY5" fmla="*/ 202406 h 709612"/>
                <a:gd name="connsiteX6" fmla="*/ 402432 w 402432"/>
                <a:gd name="connsiteY6" fmla="*/ 0 h 709612"/>
                <a:gd name="connsiteX0" fmla="*/ 2382 w 402432"/>
                <a:gd name="connsiteY0" fmla="*/ 488156 h 709612"/>
                <a:gd name="connsiteX1" fmla="*/ 0 w 402432"/>
                <a:gd name="connsiteY1" fmla="*/ 707231 h 709612"/>
                <a:gd name="connsiteX2" fmla="*/ 209550 w 402432"/>
                <a:gd name="connsiteY2" fmla="*/ 709612 h 709612"/>
                <a:gd name="connsiteX3" fmla="*/ 378620 w 402432"/>
                <a:gd name="connsiteY3" fmla="*/ 704850 h 709612"/>
                <a:gd name="connsiteX4" fmla="*/ 378619 w 402432"/>
                <a:gd name="connsiteY4" fmla="*/ 423862 h 709612"/>
                <a:gd name="connsiteX5" fmla="*/ 400050 w 402432"/>
                <a:gd name="connsiteY5" fmla="*/ 202406 h 709612"/>
                <a:gd name="connsiteX6" fmla="*/ 402432 w 402432"/>
                <a:gd name="connsiteY6" fmla="*/ 0 h 709612"/>
                <a:gd name="connsiteX0" fmla="*/ 2382 w 419100"/>
                <a:gd name="connsiteY0" fmla="*/ 500062 h 721518"/>
                <a:gd name="connsiteX1" fmla="*/ 0 w 419100"/>
                <a:gd name="connsiteY1" fmla="*/ 719137 h 721518"/>
                <a:gd name="connsiteX2" fmla="*/ 209550 w 419100"/>
                <a:gd name="connsiteY2" fmla="*/ 721518 h 721518"/>
                <a:gd name="connsiteX3" fmla="*/ 378620 w 419100"/>
                <a:gd name="connsiteY3" fmla="*/ 716756 h 721518"/>
                <a:gd name="connsiteX4" fmla="*/ 378619 w 419100"/>
                <a:gd name="connsiteY4" fmla="*/ 435768 h 721518"/>
                <a:gd name="connsiteX5" fmla="*/ 400050 w 419100"/>
                <a:gd name="connsiteY5" fmla="*/ 214312 h 721518"/>
                <a:gd name="connsiteX6" fmla="*/ 419100 w 419100"/>
                <a:gd name="connsiteY6" fmla="*/ 0 h 721518"/>
                <a:gd name="connsiteX0" fmla="*/ 2382 w 409575"/>
                <a:gd name="connsiteY0" fmla="*/ 488156 h 709612"/>
                <a:gd name="connsiteX1" fmla="*/ 0 w 409575"/>
                <a:gd name="connsiteY1" fmla="*/ 707231 h 709612"/>
                <a:gd name="connsiteX2" fmla="*/ 209550 w 409575"/>
                <a:gd name="connsiteY2" fmla="*/ 709612 h 709612"/>
                <a:gd name="connsiteX3" fmla="*/ 378620 w 409575"/>
                <a:gd name="connsiteY3" fmla="*/ 704850 h 709612"/>
                <a:gd name="connsiteX4" fmla="*/ 378619 w 409575"/>
                <a:gd name="connsiteY4" fmla="*/ 423862 h 709612"/>
                <a:gd name="connsiteX5" fmla="*/ 400050 w 409575"/>
                <a:gd name="connsiteY5" fmla="*/ 202406 h 709612"/>
                <a:gd name="connsiteX6" fmla="*/ 409575 w 409575"/>
                <a:gd name="connsiteY6" fmla="*/ 0 h 709612"/>
                <a:gd name="connsiteX0" fmla="*/ 2382 w 414338"/>
                <a:gd name="connsiteY0" fmla="*/ 481012 h 702468"/>
                <a:gd name="connsiteX1" fmla="*/ 0 w 414338"/>
                <a:gd name="connsiteY1" fmla="*/ 700087 h 702468"/>
                <a:gd name="connsiteX2" fmla="*/ 209550 w 414338"/>
                <a:gd name="connsiteY2" fmla="*/ 702468 h 702468"/>
                <a:gd name="connsiteX3" fmla="*/ 378620 w 414338"/>
                <a:gd name="connsiteY3" fmla="*/ 697706 h 702468"/>
                <a:gd name="connsiteX4" fmla="*/ 378619 w 414338"/>
                <a:gd name="connsiteY4" fmla="*/ 416718 h 702468"/>
                <a:gd name="connsiteX5" fmla="*/ 400050 w 414338"/>
                <a:gd name="connsiteY5" fmla="*/ 195262 h 702468"/>
                <a:gd name="connsiteX6" fmla="*/ 414338 w 414338"/>
                <a:gd name="connsiteY6" fmla="*/ 0 h 702468"/>
                <a:gd name="connsiteX0" fmla="*/ 2382 w 414338"/>
                <a:gd name="connsiteY0" fmla="*/ 495300 h 716756"/>
                <a:gd name="connsiteX1" fmla="*/ 0 w 414338"/>
                <a:gd name="connsiteY1" fmla="*/ 714375 h 716756"/>
                <a:gd name="connsiteX2" fmla="*/ 209550 w 414338"/>
                <a:gd name="connsiteY2" fmla="*/ 716756 h 716756"/>
                <a:gd name="connsiteX3" fmla="*/ 378620 w 414338"/>
                <a:gd name="connsiteY3" fmla="*/ 711994 h 716756"/>
                <a:gd name="connsiteX4" fmla="*/ 378619 w 414338"/>
                <a:gd name="connsiteY4" fmla="*/ 431006 h 716756"/>
                <a:gd name="connsiteX5" fmla="*/ 400050 w 414338"/>
                <a:gd name="connsiteY5" fmla="*/ 209550 h 716756"/>
                <a:gd name="connsiteX6" fmla="*/ 414338 w 414338"/>
                <a:gd name="connsiteY6" fmla="*/ 0 h 716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4338" h="716756">
                  <a:moveTo>
                    <a:pt x="2382" y="495300"/>
                  </a:moveTo>
                  <a:lnTo>
                    <a:pt x="0" y="714375"/>
                  </a:lnTo>
                  <a:lnTo>
                    <a:pt x="209550" y="716756"/>
                  </a:lnTo>
                  <a:lnTo>
                    <a:pt x="378620" y="711994"/>
                  </a:lnTo>
                  <a:cubicBezTo>
                    <a:pt x="378620" y="618331"/>
                    <a:pt x="378619" y="524669"/>
                    <a:pt x="378619" y="431006"/>
                  </a:cubicBezTo>
                  <a:lnTo>
                    <a:pt x="400050" y="209550"/>
                  </a:lnTo>
                  <a:lnTo>
                    <a:pt x="414338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  <p:sp>
          <p:nvSpPr>
            <p:cNvPr id="14" name="Multiplication Sign 13">
              <a:extLst>
                <a:ext uri="{FF2B5EF4-FFF2-40B4-BE49-F238E27FC236}">
                  <a16:creationId xmlns:a16="http://schemas.microsoft.com/office/drawing/2014/main" id="{6831991A-9B7A-4F2B-9D8B-7CFCEA5B8FE9}"/>
                </a:ext>
              </a:extLst>
            </p:cNvPr>
            <p:cNvSpPr/>
            <p:nvPr/>
          </p:nvSpPr>
          <p:spPr>
            <a:xfrm>
              <a:off x="5766472" y="4404136"/>
              <a:ext cx="456705" cy="95646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  <p:sp>
          <p:nvSpPr>
            <p:cNvPr id="15" name="Multiplication Sign 14">
              <a:extLst>
                <a:ext uri="{FF2B5EF4-FFF2-40B4-BE49-F238E27FC236}">
                  <a16:creationId xmlns:a16="http://schemas.microsoft.com/office/drawing/2014/main" id="{F29A4347-6D0E-4A52-8739-A1667ED64274}"/>
                </a:ext>
              </a:extLst>
            </p:cNvPr>
            <p:cNvSpPr/>
            <p:nvPr/>
          </p:nvSpPr>
          <p:spPr>
            <a:xfrm>
              <a:off x="6289915" y="4084059"/>
              <a:ext cx="456705" cy="95646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D01CE72-0E76-417B-8E88-54E29AE352E1}"/>
                </a:ext>
              </a:extLst>
            </p:cNvPr>
            <p:cNvSpPr/>
            <p:nvPr/>
          </p:nvSpPr>
          <p:spPr>
            <a:xfrm>
              <a:off x="6191523" y="1154447"/>
              <a:ext cx="319314" cy="711200"/>
            </a:xfrm>
            <a:custGeom>
              <a:avLst/>
              <a:gdLst>
                <a:gd name="connsiteX0" fmla="*/ 0 w 319314"/>
                <a:gd name="connsiteY0" fmla="*/ 508000 h 711200"/>
                <a:gd name="connsiteX1" fmla="*/ 159657 w 319314"/>
                <a:gd name="connsiteY1" fmla="*/ 711200 h 711200"/>
                <a:gd name="connsiteX2" fmla="*/ 319314 w 319314"/>
                <a:gd name="connsiteY2" fmla="*/ 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314" h="711200">
                  <a:moveTo>
                    <a:pt x="0" y="508000"/>
                  </a:moveTo>
                  <a:lnTo>
                    <a:pt x="159657" y="711200"/>
                  </a:lnTo>
                  <a:lnTo>
                    <a:pt x="319314" y="0"/>
                  </a:lnTo>
                </a:path>
              </a:pathLst>
            </a:cu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</p:grpSp>
    </p:spTree>
    <p:extLst>
      <p:ext uri="{BB962C8B-B14F-4D97-AF65-F5344CB8AC3E}">
        <p14:creationId xmlns:p14="http://schemas.microsoft.com/office/powerpoint/2010/main" val="3183509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X-ray of a human hand&#10;&#10;Description automatically generated">
            <a:extLst>
              <a:ext uri="{FF2B5EF4-FFF2-40B4-BE49-F238E27FC236}">
                <a16:creationId xmlns:a16="http://schemas.microsoft.com/office/drawing/2014/main" id="{B5D0C95B-374A-4A34-B48D-8FB07D1A4A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" t="1943" r="2557" b="2974"/>
          <a:stretch/>
        </p:blipFill>
        <p:spPr>
          <a:xfrm>
            <a:off x="2673350" y="158750"/>
            <a:ext cx="7454900" cy="7454900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0B73F92-AFD8-4CAC-90C5-701CA64A6689}"/>
              </a:ext>
            </a:extLst>
          </p:cNvPr>
          <p:cNvSpPr/>
          <p:nvPr/>
        </p:nvSpPr>
        <p:spPr>
          <a:xfrm>
            <a:off x="4623382" y="270842"/>
            <a:ext cx="1535634" cy="5437697"/>
          </a:xfrm>
          <a:custGeom>
            <a:avLst/>
            <a:gdLst>
              <a:gd name="connsiteX0" fmla="*/ 1092200 w 1092200"/>
              <a:gd name="connsiteY0" fmla="*/ 0 h 3924300"/>
              <a:gd name="connsiteX1" fmla="*/ 558800 w 1092200"/>
              <a:gd name="connsiteY1" fmla="*/ 82550 h 3924300"/>
              <a:gd name="connsiteX2" fmla="*/ 571500 w 1092200"/>
              <a:gd name="connsiteY2" fmla="*/ 800100 h 3924300"/>
              <a:gd name="connsiteX3" fmla="*/ 508000 w 1092200"/>
              <a:gd name="connsiteY3" fmla="*/ 1447800 h 3924300"/>
              <a:gd name="connsiteX4" fmla="*/ 406400 w 1092200"/>
              <a:gd name="connsiteY4" fmla="*/ 2273300 h 3924300"/>
              <a:gd name="connsiteX5" fmla="*/ 374650 w 1092200"/>
              <a:gd name="connsiteY5" fmla="*/ 2597150 h 3924300"/>
              <a:gd name="connsiteX6" fmla="*/ 266700 w 1092200"/>
              <a:gd name="connsiteY6" fmla="*/ 2978150 h 3924300"/>
              <a:gd name="connsiteX7" fmla="*/ 127000 w 1092200"/>
              <a:gd name="connsiteY7" fmla="*/ 3117850 h 3924300"/>
              <a:gd name="connsiteX8" fmla="*/ 0 w 1092200"/>
              <a:gd name="connsiteY8" fmla="*/ 3225800 h 3924300"/>
              <a:gd name="connsiteX9" fmla="*/ 19050 w 1092200"/>
              <a:gd name="connsiteY9" fmla="*/ 3390900 h 3924300"/>
              <a:gd name="connsiteX10" fmla="*/ 82550 w 1092200"/>
              <a:gd name="connsiteY10" fmla="*/ 3568700 h 3924300"/>
              <a:gd name="connsiteX11" fmla="*/ 273050 w 1092200"/>
              <a:gd name="connsiteY11" fmla="*/ 3695700 h 3924300"/>
              <a:gd name="connsiteX12" fmla="*/ 450850 w 1092200"/>
              <a:gd name="connsiteY12" fmla="*/ 3867150 h 3924300"/>
              <a:gd name="connsiteX13" fmla="*/ 673100 w 1092200"/>
              <a:gd name="connsiteY13" fmla="*/ 3924300 h 3924300"/>
              <a:gd name="connsiteX14" fmla="*/ 927100 w 1092200"/>
              <a:gd name="connsiteY14" fmla="*/ 3898900 h 3924300"/>
              <a:gd name="connsiteX15" fmla="*/ 996950 w 1092200"/>
              <a:gd name="connsiteY15" fmla="*/ 3765550 h 3924300"/>
              <a:gd name="connsiteX16" fmla="*/ 971550 w 1092200"/>
              <a:gd name="connsiteY16" fmla="*/ 3556000 h 3924300"/>
              <a:gd name="connsiteX17" fmla="*/ 857250 w 1092200"/>
              <a:gd name="connsiteY17" fmla="*/ 3327400 h 3924300"/>
              <a:gd name="connsiteX18" fmla="*/ 787400 w 1092200"/>
              <a:gd name="connsiteY18" fmla="*/ 3009900 h 3924300"/>
              <a:gd name="connsiteX19" fmla="*/ 781050 w 1092200"/>
              <a:gd name="connsiteY19" fmla="*/ 2520950 h 3924300"/>
              <a:gd name="connsiteX20" fmla="*/ 857250 w 1092200"/>
              <a:gd name="connsiteY20" fmla="*/ 1746250 h 3924300"/>
              <a:gd name="connsiteX21" fmla="*/ 1041400 w 1092200"/>
              <a:gd name="connsiteY21" fmla="*/ 679450 h 3924300"/>
              <a:gd name="connsiteX22" fmla="*/ 1092200 w 1092200"/>
              <a:gd name="connsiteY22" fmla="*/ 0 h 3924300"/>
              <a:gd name="connsiteX0" fmla="*/ 1095375 w 1095375"/>
              <a:gd name="connsiteY0" fmla="*/ 0 h 3908425"/>
              <a:gd name="connsiteX1" fmla="*/ 558800 w 1095375"/>
              <a:gd name="connsiteY1" fmla="*/ 66675 h 3908425"/>
              <a:gd name="connsiteX2" fmla="*/ 571500 w 1095375"/>
              <a:gd name="connsiteY2" fmla="*/ 784225 h 3908425"/>
              <a:gd name="connsiteX3" fmla="*/ 508000 w 1095375"/>
              <a:gd name="connsiteY3" fmla="*/ 1431925 h 3908425"/>
              <a:gd name="connsiteX4" fmla="*/ 406400 w 1095375"/>
              <a:gd name="connsiteY4" fmla="*/ 2257425 h 3908425"/>
              <a:gd name="connsiteX5" fmla="*/ 374650 w 1095375"/>
              <a:gd name="connsiteY5" fmla="*/ 2581275 h 3908425"/>
              <a:gd name="connsiteX6" fmla="*/ 266700 w 1095375"/>
              <a:gd name="connsiteY6" fmla="*/ 2962275 h 3908425"/>
              <a:gd name="connsiteX7" fmla="*/ 127000 w 1095375"/>
              <a:gd name="connsiteY7" fmla="*/ 3101975 h 3908425"/>
              <a:gd name="connsiteX8" fmla="*/ 0 w 1095375"/>
              <a:gd name="connsiteY8" fmla="*/ 3209925 h 3908425"/>
              <a:gd name="connsiteX9" fmla="*/ 19050 w 1095375"/>
              <a:gd name="connsiteY9" fmla="*/ 3375025 h 3908425"/>
              <a:gd name="connsiteX10" fmla="*/ 82550 w 1095375"/>
              <a:gd name="connsiteY10" fmla="*/ 3552825 h 3908425"/>
              <a:gd name="connsiteX11" fmla="*/ 273050 w 1095375"/>
              <a:gd name="connsiteY11" fmla="*/ 3679825 h 3908425"/>
              <a:gd name="connsiteX12" fmla="*/ 450850 w 1095375"/>
              <a:gd name="connsiteY12" fmla="*/ 3851275 h 3908425"/>
              <a:gd name="connsiteX13" fmla="*/ 673100 w 1095375"/>
              <a:gd name="connsiteY13" fmla="*/ 3908425 h 3908425"/>
              <a:gd name="connsiteX14" fmla="*/ 927100 w 1095375"/>
              <a:gd name="connsiteY14" fmla="*/ 3883025 h 3908425"/>
              <a:gd name="connsiteX15" fmla="*/ 996950 w 1095375"/>
              <a:gd name="connsiteY15" fmla="*/ 3749675 h 3908425"/>
              <a:gd name="connsiteX16" fmla="*/ 971550 w 1095375"/>
              <a:gd name="connsiteY16" fmla="*/ 3540125 h 3908425"/>
              <a:gd name="connsiteX17" fmla="*/ 857250 w 1095375"/>
              <a:gd name="connsiteY17" fmla="*/ 3311525 h 3908425"/>
              <a:gd name="connsiteX18" fmla="*/ 787400 w 1095375"/>
              <a:gd name="connsiteY18" fmla="*/ 2994025 h 3908425"/>
              <a:gd name="connsiteX19" fmla="*/ 781050 w 1095375"/>
              <a:gd name="connsiteY19" fmla="*/ 2505075 h 3908425"/>
              <a:gd name="connsiteX20" fmla="*/ 857250 w 1095375"/>
              <a:gd name="connsiteY20" fmla="*/ 1730375 h 3908425"/>
              <a:gd name="connsiteX21" fmla="*/ 1041400 w 1095375"/>
              <a:gd name="connsiteY21" fmla="*/ 663575 h 3908425"/>
              <a:gd name="connsiteX22" fmla="*/ 1095375 w 1095375"/>
              <a:gd name="connsiteY22" fmla="*/ 0 h 3908425"/>
              <a:gd name="connsiteX0" fmla="*/ 1095375 w 1095375"/>
              <a:gd name="connsiteY0" fmla="*/ 0 h 3908425"/>
              <a:gd name="connsiteX1" fmla="*/ 558800 w 1095375"/>
              <a:gd name="connsiteY1" fmla="*/ 66675 h 3908425"/>
              <a:gd name="connsiteX2" fmla="*/ 571500 w 1095375"/>
              <a:gd name="connsiteY2" fmla="*/ 784225 h 3908425"/>
              <a:gd name="connsiteX3" fmla="*/ 508000 w 1095375"/>
              <a:gd name="connsiteY3" fmla="*/ 1431925 h 3908425"/>
              <a:gd name="connsiteX4" fmla="*/ 406400 w 1095375"/>
              <a:gd name="connsiteY4" fmla="*/ 2257425 h 3908425"/>
              <a:gd name="connsiteX5" fmla="*/ 374650 w 1095375"/>
              <a:gd name="connsiteY5" fmla="*/ 2581275 h 3908425"/>
              <a:gd name="connsiteX6" fmla="*/ 266700 w 1095375"/>
              <a:gd name="connsiteY6" fmla="*/ 2962275 h 3908425"/>
              <a:gd name="connsiteX7" fmla="*/ 127000 w 1095375"/>
              <a:gd name="connsiteY7" fmla="*/ 3101975 h 3908425"/>
              <a:gd name="connsiteX8" fmla="*/ 0 w 1095375"/>
              <a:gd name="connsiteY8" fmla="*/ 3209925 h 3908425"/>
              <a:gd name="connsiteX9" fmla="*/ 19050 w 1095375"/>
              <a:gd name="connsiteY9" fmla="*/ 3375025 h 3908425"/>
              <a:gd name="connsiteX10" fmla="*/ 82550 w 1095375"/>
              <a:gd name="connsiteY10" fmla="*/ 3552825 h 3908425"/>
              <a:gd name="connsiteX11" fmla="*/ 273050 w 1095375"/>
              <a:gd name="connsiteY11" fmla="*/ 3679825 h 3908425"/>
              <a:gd name="connsiteX12" fmla="*/ 450850 w 1095375"/>
              <a:gd name="connsiteY12" fmla="*/ 3851275 h 3908425"/>
              <a:gd name="connsiteX13" fmla="*/ 673100 w 1095375"/>
              <a:gd name="connsiteY13" fmla="*/ 3908425 h 3908425"/>
              <a:gd name="connsiteX14" fmla="*/ 927100 w 1095375"/>
              <a:gd name="connsiteY14" fmla="*/ 3883025 h 3908425"/>
              <a:gd name="connsiteX15" fmla="*/ 996950 w 1095375"/>
              <a:gd name="connsiteY15" fmla="*/ 3749675 h 3908425"/>
              <a:gd name="connsiteX16" fmla="*/ 971550 w 1095375"/>
              <a:gd name="connsiteY16" fmla="*/ 3540125 h 3908425"/>
              <a:gd name="connsiteX17" fmla="*/ 857250 w 1095375"/>
              <a:gd name="connsiteY17" fmla="*/ 3311525 h 3908425"/>
              <a:gd name="connsiteX18" fmla="*/ 787400 w 1095375"/>
              <a:gd name="connsiteY18" fmla="*/ 2994025 h 3908425"/>
              <a:gd name="connsiteX19" fmla="*/ 781050 w 1095375"/>
              <a:gd name="connsiteY19" fmla="*/ 2505075 h 3908425"/>
              <a:gd name="connsiteX20" fmla="*/ 857250 w 1095375"/>
              <a:gd name="connsiteY20" fmla="*/ 1730375 h 3908425"/>
              <a:gd name="connsiteX21" fmla="*/ 1041400 w 1095375"/>
              <a:gd name="connsiteY21" fmla="*/ 663575 h 3908425"/>
              <a:gd name="connsiteX22" fmla="*/ 1095375 w 1095375"/>
              <a:gd name="connsiteY22" fmla="*/ 0 h 3908425"/>
              <a:gd name="connsiteX0" fmla="*/ 1095375 w 1106526"/>
              <a:gd name="connsiteY0" fmla="*/ 0 h 3908425"/>
              <a:gd name="connsiteX1" fmla="*/ 558800 w 1106526"/>
              <a:gd name="connsiteY1" fmla="*/ 66675 h 3908425"/>
              <a:gd name="connsiteX2" fmla="*/ 571500 w 1106526"/>
              <a:gd name="connsiteY2" fmla="*/ 784225 h 3908425"/>
              <a:gd name="connsiteX3" fmla="*/ 508000 w 1106526"/>
              <a:gd name="connsiteY3" fmla="*/ 1431925 h 3908425"/>
              <a:gd name="connsiteX4" fmla="*/ 406400 w 1106526"/>
              <a:gd name="connsiteY4" fmla="*/ 2257425 h 3908425"/>
              <a:gd name="connsiteX5" fmla="*/ 374650 w 1106526"/>
              <a:gd name="connsiteY5" fmla="*/ 2581275 h 3908425"/>
              <a:gd name="connsiteX6" fmla="*/ 266700 w 1106526"/>
              <a:gd name="connsiteY6" fmla="*/ 2962275 h 3908425"/>
              <a:gd name="connsiteX7" fmla="*/ 127000 w 1106526"/>
              <a:gd name="connsiteY7" fmla="*/ 3101975 h 3908425"/>
              <a:gd name="connsiteX8" fmla="*/ 0 w 1106526"/>
              <a:gd name="connsiteY8" fmla="*/ 3209925 h 3908425"/>
              <a:gd name="connsiteX9" fmla="*/ 19050 w 1106526"/>
              <a:gd name="connsiteY9" fmla="*/ 3375025 h 3908425"/>
              <a:gd name="connsiteX10" fmla="*/ 82550 w 1106526"/>
              <a:gd name="connsiteY10" fmla="*/ 3552825 h 3908425"/>
              <a:gd name="connsiteX11" fmla="*/ 273050 w 1106526"/>
              <a:gd name="connsiteY11" fmla="*/ 3679825 h 3908425"/>
              <a:gd name="connsiteX12" fmla="*/ 450850 w 1106526"/>
              <a:gd name="connsiteY12" fmla="*/ 3851275 h 3908425"/>
              <a:gd name="connsiteX13" fmla="*/ 673100 w 1106526"/>
              <a:gd name="connsiteY13" fmla="*/ 3908425 h 3908425"/>
              <a:gd name="connsiteX14" fmla="*/ 927100 w 1106526"/>
              <a:gd name="connsiteY14" fmla="*/ 3883025 h 3908425"/>
              <a:gd name="connsiteX15" fmla="*/ 996950 w 1106526"/>
              <a:gd name="connsiteY15" fmla="*/ 3749675 h 3908425"/>
              <a:gd name="connsiteX16" fmla="*/ 971550 w 1106526"/>
              <a:gd name="connsiteY16" fmla="*/ 3540125 h 3908425"/>
              <a:gd name="connsiteX17" fmla="*/ 857250 w 1106526"/>
              <a:gd name="connsiteY17" fmla="*/ 3311525 h 3908425"/>
              <a:gd name="connsiteX18" fmla="*/ 787400 w 1106526"/>
              <a:gd name="connsiteY18" fmla="*/ 2994025 h 3908425"/>
              <a:gd name="connsiteX19" fmla="*/ 781050 w 1106526"/>
              <a:gd name="connsiteY19" fmla="*/ 2505075 h 3908425"/>
              <a:gd name="connsiteX20" fmla="*/ 857250 w 1106526"/>
              <a:gd name="connsiteY20" fmla="*/ 1730375 h 3908425"/>
              <a:gd name="connsiteX21" fmla="*/ 1041400 w 1106526"/>
              <a:gd name="connsiteY21" fmla="*/ 663575 h 3908425"/>
              <a:gd name="connsiteX22" fmla="*/ 1095375 w 1106526"/>
              <a:gd name="connsiteY22" fmla="*/ 0 h 3908425"/>
              <a:gd name="connsiteX0" fmla="*/ 1095375 w 1106526"/>
              <a:gd name="connsiteY0" fmla="*/ 0 h 3908425"/>
              <a:gd name="connsiteX1" fmla="*/ 558800 w 1106526"/>
              <a:gd name="connsiteY1" fmla="*/ 66675 h 3908425"/>
              <a:gd name="connsiteX2" fmla="*/ 571500 w 1106526"/>
              <a:gd name="connsiteY2" fmla="*/ 784225 h 3908425"/>
              <a:gd name="connsiteX3" fmla="*/ 508000 w 1106526"/>
              <a:gd name="connsiteY3" fmla="*/ 1431925 h 3908425"/>
              <a:gd name="connsiteX4" fmla="*/ 406400 w 1106526"/>
              <a:gd name="connsiteY4" fmla="*/ 2257425 h 3908425"/>
              <a:gd name="connsiteX5" fmla="*/ 374650 w 1106526"/>
              <a:gd name="connsiteY5" fmla="*/ 2581275 h 3908425"/>
              <a:gd name="connsiteX6" fmla="*/ 266700 w 1106526"/>
              <a:gd name="connsiteY6" fmla="*/ 2962275 h 3908425"/>
              <a:gd name="connsiteX7" fmla="*/ 127000 w 1106526"/>
              <a:gd name="connsiteY7" fmla="*/ 3101975 h 3908425"/>
              <a:gd name="connsiteX8" fmla="*/ 0 w 1106526"/>
              <a:gd name="connsiteY8" fmla="*/ 3209925 h 3908425"/>
              <a:gd name="connsiteX9" fmla="*/ 19050 w 1106526"/>
              <a:gd name="connsiteY9" fmla="*/ 3375025 h 3908425"/>
              <a:gd name="connsiteX10" fmla="*/ 82550 w 1106526"/>
              <a:gd name="connsiteY10" fmla="*/ 3552825 h 3908425"/>
              <a:gd name="connsiteX11" fmla="*/ 273050 w 1106526"/>
              <a:gd name="connsiteY11" fmla="*/ 3679825 h 3908425"/>
              <a:gd name="connsiteX12" fmla="*/ 450850 w 1106526"/>
              <a:gd name="connsiteY12" fmla="*/ 3851275 h 3908425"/>
              <a:gd name="connsiteX13" fmla="*/ 673100 w 1106526"/>
              <a:gd name="connsiteY13" fmla="*/ 3908425 h 3908425"/>
              <a:gd name="connsiteX14" fmla="*/ 927100 w 1106526"/>
              <a:gd name="connsiteY14" fmla="*/ 3883025 h 3908425"/>
              <a:gd name="connsiteX15" fmla="*/ 996950 w 1106526"/>
              <a:gd name="connsiteY15" fmla="*/ 3749675 h 3908425"/>
              <a:gd name="connsiteX16" fmla="*/ 971550 w 1106526"/>
              <a:gd name="connsiteY16" fmla="*/ 3540125 h 3908425"/>
              <a:gd name="connsiteX17" fmla="*/ 857250 w 1106526"/>
              <a:gd name="connsiteY17" fmla="*/ 3311525 h 3908425"/>
              <a:gd name="connsiteX18" fmla="*/ 787400 w 1106526"/>
              <a:gd name="connsiteY18" fmla="*/ 2994025 h 3908425"/>
              <a:gd name="connsiteX19" fmla="*/ 781050 w 1106526"/>
              <a:gd name="connsiteY19" fmla="*/ 2505075 h 3908425"/>
              <a:gd name="connsiteX20" fmla="*/ 857250 w 1106526"/>
              <a:gd name="connsiteY20" fmla="*/ 1730375 h 3908425"/>
              <a:gd name="connsiteX21" fmla="*/ 1041400 w 1106526"/>
              <a:gd name="connsiteY21" fmla="*/ 663575 h 3908425"/>
              <a:gd name="connsiteX22" fmla="*/ 1095375 w 1106526"/>
              <a:gd name="connsiteY22" fmla="*/ 0 h 3908425"/>
              <a:gd name="connsiteX0" fmla="*/ 1095375 w 1106526"/>
              <a:gd name="connsiteY0" fmla="*/ 0 h 3908425"/>
              <a:gd name="connsiteX1" fmla="*/ 558800 w 1106526"/>
              <a:gd name="connsiteY1" fmla="*/ 66675 h 3908425"/>
              <a:gd name="connsiteX2" fmla="*/ 571500 w 1106526"/>
              <a:gd name="connsiteY2" fmla="*/ 784225 h 3908425"/>
              <a:gd name="connsiteX3" fmla="*/ 508000 w 1106526"/>
              <a:gd name="connsiteY3" fmla="*/ 1431925 h 3908425"/>
              <a:gd name="connsiteX4" fmla="*/ 406400 w 1106526"/>
              <a:gd name="connsiteY4" fmla="*/ 2257425 h 3908425"/>
              <a:gd name="connsiteX5" fmla="*/ 374650 w 1106526"/>
              <a:gd name="connsiteY5" fmla="*/ 2581275 h 3908425"/>
              <a:gd name="connsiteX6" fmla="*/ 266700 w 1106526"/>
              <a:gd name="connsiteY6" fmla="*/ 2962275 h 3908425"/>
              <a:gd name="connsiteX7" fmla="*/ 127000 w 1106526"/>
              <a:gd name="connsiteY7" fmla="*/ 3101975 h 3908425"/>
              <a:gd name="connsiteX8" fmla="*/ 0 w 1106526"/>
              <a:gd name="connsiteY8" fmla="*/ 3209925 h 3908425"/>
              <a:gd name="connsiteX9" fmla="*/ 19050 w 1106526"/>
              <a:gd name="connsiteY9" fmla="*/ 3375025 h 3908425"/>
              <a:gd name="connsiteX10" fmla="*/ 82550 w 1106526"/>
              <a:gd name="connsiteY10" fmla="*/ 3552825 h 3908425"/>
              <a:gd name="connsiteX11" fmla="*/ 273050 w 1106526"/>
              <a:gd name="connsiteY11" fmla="*/ 3679825 h 3908425"/>
              <a:gd name="connsiteX12" fmla="*/ 450850 w 1106526"/>
              <a:gd name="connsiteY12" fmla="*/ 3851275 h 3908425"/>
              <a:gd name="connsiteX13" fmla="*/ 673100 w 1106526"/>
              <a:gd name="connsiteY13" fmla="*/ 3908425 h 3908425"/>
              <a:gd name="connsiteX14" fmla="*/ 927100 w 1106526"/>
              <a:gd name="connsiteY14" fmla="*/ 3883025 h 3908425"/>
              <a:gd name="connsiteX15" fmla="*/ 996950 w 1106526"/>
              <a:gd name="connsiteY15" fmla="*/ 3749675 h 3908425"/>
              <a:gd name="connsiteX16" fmla="*/ 971550 w 1106526"/>
              <a:gd name="connsiteY16" fmla="*/ 3540125 h 3908425"/>
              <a:gd name="connsiteX17" fmla="*/ 857250 w 1106526"/>
              <a:gd name="connsiteY17" fmla="*/ 3311525 h 3908425"/>
              <a:gd name="connsiteX18" fmla="*/ 787400 w 1106526"/>
              <a:gd name="connsiteY18" fmla="*/ 2994025 h 3908425"/>
              <a:gd name="connsiteX19" fmla="*/ 781050 w 1106526"/>
              <a:gd name="connsiteY19" fmla="*/ 2505075 h 3908425"/>
              <a:gd name="connsiteX20" fmla="*/ 857250 w 1106526"/>
              <a:gd name="connsiteY20" fmla="*/ 1730375 h 3908425"/>
              <a:gd name="connsiteX21" fmla="*/ 1041400 w 1106526"/>
              <a:gd name="connsiteY21" fmla="*/ 663575 h 3908425"/>
              <a:gd name="connsiteX22" fmla="*/ 1095375 w 1106526"/>
              <a:gd name="connsiteY22" fmla="*/ 0 h 3908425"/>
              <a:gd name="connsiteX0" fmla="*/ 1095375 w 1106526"/>
              <a:gd name="connsiteY0" fmla="*/ 0 h 3908425"/>
              <a:gd name="connsiteX1" fmla="*/ 568325 w 1106526"/>
              <a:gd name="connsiteY1" fmla="*/ 88900 h 3908425"/>
              <a:gd name="connsiteX2" fmla="*/ 571500 w 1106526"/>
              <a:gd name="connsiteY2" fmla="*/ 784225 h 3908425"/>
              <a:gd name="connsiteX3" fmla="*/ 508000 w 1106526"/>
              <a:gd name="connsiteY3" fmla="*/ 1431925 h 3908425"/>
              <a:gd name="connsiteX4" fmla="*/ 406400 w 1106526"/>
              <a:gd name="connsiteY4" fmla="*/ 2257425 h 3908425"/>
              <a:gd name="connsiteX5" fmla="*/ 374650 w 1106526"/>
              <a:gd name="connsiteY5" fmla="*/ 2581275 h 3908425"/>
              <a:gd name="connsiteX6" fmla="*/ 266700 w 1106526"/>
              <a:gd name="connsiteY6" fmla="*/ 2962275 h 3908425"/>
              <a:gd name="connsiteX7" fmla="*/ 127000 w 1106526"/>
              <a:gd name="connsiteY7" fmla="*/ 3101975 h 3908425"/>
              <a:gd name="connsiteX8" fmla="*/ 0 w 1106526"/>
              <a:gd name="connsiteY8" fmla="*/ 3209925 h 3908425"/>
              <a:gd name="connsiteX9" fmla="*/ 19050 w 1106526"/>
              <a:gd name="connsiteY9" fmla="*/ 3375025 h 3908425"/>
              <a:gd name="connsiteX10" fmla="*/ 82550 w 1106526"/>
              <a:gd name="connsiteY10" fmla="*/ 3552825 h 3908425"/>
              <a:gd name="connsiteX11" fmla="*/ 273050 w 1106526"/>
              <a:gd name="connsiteY11" fmla="*/ 3679825 h 3908425"/>
              <a:gd name="connsiteX12" fmla="*/ 450850 w 1106526"/>
              <a:gd name="connsiteY12" fmla="*/ 3851275 h 3908425"/>
              <a:gd name="connsiteX13" fmla="*/ 673100 w 1106526"/>
              <a:gd name="connsiteY13" fmla="*/ 3908425 h 3908425"/>
              <a:gd name="connsiteX14" fmla="*/ 927100 w 1106526"/>
              <a:gd name="connsiteY14" fmla="*/ 3883025 h 3908425"/>
              <a:gd name="connsiteX15" fmla="*/ 996950 w 1106526"/>
              <a:gd name="connsiteY15" fmla="*/ 3749675 h 3908425"/>
              <a:gd name="connsiteX16" fmla="*/ 971550 w 1106526"/>
              <a:gd name="connsiteY16" fmla="*/ 3540125 h 3908425"/>
              <a:gd name="connsiteX17" fmla="*/ 857250 w 1106526"/>
              <a:gd name="connsiteY17" fmla="*/ 3311525 h 3908425"/>
              <a:gd name="connsiteX18" fmla="*/ 787400 w 1106526"/>
              <a:gd name="connsiteY18" fmla="*/ 2994025 h 3908425"/>
              <a:gd name="connsiteX19" fmla="*/ 781050 w 1106526"/>
              <a:gd name="connsiteY19" fmla="*/ 2505075 h 3908425"/>
              <a:gd name="connsiteX20" fmla="*/ 857250 w 1106526"/>
              <a:gd name="connsiteY20" fmla="*/ 1730375 h 3908425"/>
              <a:gd name="connsiteX21" fmla="*/ 1041400 w 1106526"/>
              <a:gd name="connsiteY21" fmla="*/ 663575 h 3908425"/>
              <a:gd name="connsiteX22" fmla="*/ 1095375 w 1106526"/>
              <a:gd name="connsiteY22" fmla="*/ 0 h 3908425"/>
              <a:gd name="connsiteX0" fmla="*/ 1095375 w 1106526"/>
              <a:gd name="connsiteY0" fmla="*/ 0 h 3908425"/>
              <a:gd name="connsiteX1" fmla="*/ 568325 w 1106526"/>
              <a:gd name="connsiteY1" fmla="*/ 88900 h 3908425"/>
              <a:gd name="connsiteX2" fmla="*/ 571500 w 1106526"/>
              <a:gd name="connsiteY2" fmla="*/ 784225 h 3908425"/>
              <a:gd name="connsiteX3" fmla="*/ 508000 w 1106526"/>
              <a:gd name="connsiteY3" fmla="*/ 1431925 h 3908425"/>
              <a:gd name="connsiteX4" fmla="*/ 406400 w 1106526"/>
              <a:gd name="connsiteY4" fmla="*/ 2257425 h 3908425"/>
              <a:gd name="connsiteX5" fmla="*/ 374650 w 1106526"/>
              <a:gd name="connsiteY5" fmla="*/ 2581275 h 3908425"/>
              <a:gd name="connsiteX6" fmla="*/ 266700 w 1106526"/>
              <a:gd name="connsiteY6" fmla="*/ 2962275 h 3908425"/>
              <a:gd name="connsiteX7" fmla="*/ 127000 w 1106526"/>
              <a:gd name="connsiteY7" fmla="*/ 3101975 h 3908425"/>
              <a:gd name="connsiteX8" fmla="*/ 0 w 1106526"/>
              <a:gd name="connsiteY8" fmla="*/ 3209925 h 3908425"/>
              <a:gd name="connsiteX9" fmla="*/ 19050 w 1106526"/>
              <a:gd name="connsiteY9" fmla="*/ 3375025 h 3908425"/>
              <a:gd name="connsiteX10" fmla="*/ 82550 w 1106526"/>
              <a:gd name="connsiteY10" fmla="*/ 3552825 h 3908425"/>
              <a:gd name="connsiteX11" fmla="*/ 273050 w 1106526"/>
              <a:gd name="connsiteY11" fmla="*/ 3679825 h 3908425"/>
              <a:gd name="connsiteX12" fmla="*/ 450850 w 1106526"/>
              <a:gd name="connsiteY12" fmla="*/ 3851275 h 3908425"/>
              <a:gd name="connsiteX13" fmla="*/ 673100 w 1106526"/>
              <a:gd name="connsiteY13" fmla="*/ 3908425 h 3908425"/>
              <a:gd name="connsiteX14" fmla="*/ 927100 w 1106526"/>
              <a:gd name="connsiteY14" fmla="*/ 3883025 h 3908425"/>
              <a:gd name="connsiteX15" fmla="*/ 996950 w 1106526"/>
              <a:gd name="connsiteY15" fmla="*/ 3749675 h 3908425"/>
              <a:gd name="connsiteX16" fmla="*/ 971550 w 1106526"/>
              <a:gd name="connsiteY16" fmla="*/ 3540125 h 3908425"/>
              <a:gd name="connsiteX17" fmla="*/ 857250 w 1106526"/>
              <a:gd name="connsiteY17" fmla="*/ 3311525 h 3908425"/>
              <a:gd name="connsiteX18" fmla="*/ 787400 w 1106526"/>
              <a:gd name="connsiteY18" fmla="*/ 2994025 h 3908425"/>
              <a:gd name="connsiteX19" fmla="*/ 781050 w 1106526"/>
              <a:gd name="connsiteY19" fmla="*/ 2505075 h 3908425"/>
              <a:gd name="connsiteX20" fmla="*/ 857250 w 1106526"/>
              <a:gd name="connsiteY20" fmla="*/ 1730375 h 3908425"/>
              <a:gd name="connsiteX21" fmla="*/ 1041400 w 1106526"/>
              <a:gd name="connsiteY21" fmla="*/ 663575 h 3908425"/>
              <a:gd name="connsiteX22" fmla="*/ 1095375 w 1106526"/>
              <a:gd name="connsiteY22" fmla="*/ 0 h 3908425"/>
              <a:gd name="connsiteX0" fmla="*/ 1095375 w 1106526"/>
              <a:gd name="connsiteY0" fmla="*/ 0 h 3908425"/>
              <a:gd name="connsiteX1" fmla="*/ 593725 w 1106526"/>
              <a:gd name="connsiteY1" fmla="*/ 101600 h 3908425"/>
              <a:gd name="connsiteX2" fmla="*/ 571500 w 1106526"/>
              <a:gd name="connsiteY2" fmla="*/ 784225 h 3908425"/>
              <a:gd name="connsiteX3" fmla="*/ 508000 w 1106526"/>
              <a:gd name="connsiteY3" fmla="*/ 1431925 h 3908425"/>
              <a:gd name="connsiteX4" fmla="*/ 406400 w 1106526"/>
              <a:gd name="connsiteY4" fmla="*/ 2257425 h 3908425"/>
              <a:gd name="connsiteX5" fmla="*/ 374650 w 1106526"/>
              <a:gd name="connsiteY5" fmla="*/ 2581275 h 3908425"/>
              <a:gd name="connsiteX6" fmla="*/ 266700 w 1106526"/>
              <a:gd name="connsiteY6" fmla="*/ 2962275 h 3908425"/>
              <a:gd name="connsiteX7" fmla="*/ 127000 w 1106526"/>
              <a:gd name="connsiteY7" fmla="*/ 3101975 h 3908425"/>
              <a:gd name="connsiteX8" fmla="*/ 0 w 1106526"/>
              <a:gd name="connsiteY8" fmla="*/ 3209925 h 3908425"/>
              <a:gd name="connsiteX9" fmla="*/ 19050 w 1106526"/>
              <a:gd name="connsiteY9" fmla="*/ 3375025 h 3908425"/>
              <a:gd name="connsiteX10" fmla="*/ 82550 w 1106526"/>
              <a:gd name="connsiteY10" fmla="*/ 3552825 h 3908425"/>
              <a:gd name="connsiteX11" fmla="*/ 273050 w 1106526"/>
              <a:gd name="connsiteY11" fmla="*/ 3679825 h 3908425"/>
              <a:gd name="connsiteX12" fmla="*/ 450850 w 1106526"/>
              <a:gd name="connsiteY12" fmla="*/ 3851275 h 3908425"/>
              <a:gd name="connsiteX13" fmla="*/ 673100 w 1106526"/>
              <a:gd name="connsiteY13" fmla="*/ 3908425 h 3908425"/>
              <a:gd name="connsiteX14" fmla="*/ 927100 w 1106526"/>
              <a:gd name="connsiteY14" fmla="*/ 3883025 h 3908425"/>
              <a:gd name="connsiteX15" fmla="*/ 996950 w 1106526"/>
              <a:gd name="connsiteY15" fmla="*/ 3749675 h 3908425"/>
              <a:gd name="connsiteX16" fmla="*/ 971550 w 1106526"/>
              <a:gd name="connsiteY16" fmla="*/ 3540125 h 3908425"/>
              <a:gd name="connsiteX17" fmla="*/ 857250 w 1106526"/>
              <a:gd name="connsiteY17" fmla="*/ 3311525 h 3908425"/>
              <a:gd name="connsiteX18" fmla="*/ 787400 w 1106526"/>
              <a:gd name="connsiteY18" fmla="*/ 2994025 h 3908425"/>
              <a:gd name="connsiteX19" fmla="*/ 781050 w 1106526"/>
              <a:gd name="connsiteY19" fmla="*/ 2505075 h 3908425"/>
              <a:gd name="connsiteX20" fmla="*/ 857250 w 1106526"/>
              <a:gd name="connsiteY20" fmla="*/ 1730375 h 3908425"/>
              <a:gd name="connsiteX21" fmla="*/ 1041400 w 1106526"/>
              <a:gd name="connsiteY21" fmla="*/ 663575 h 3908425"/>
              <a:gd name="connsiteX22" fmla="*/ 1095375 w 1106526"/>
              <a:gd name="connsiteY22" fmla="*/ 0 h 3908425"/>
              <a:gd name="connsiteX0" fmla="*/ 1095375 w 1106526"/>
              <a:gd name="connsiteY0" fmla="*/ 0 h 3908425"/>
              <a:gd name="connsiteX1" fmla="*/ 577850 w 1106526"/>
              <a:gd name="connsiteY1" fmla="*/ 92075 h 3908425"/>
              <a:gd name="connsiteX2" fmla="*/ 571500 w 1106526"/>
              <a:gd name="connsiteY2" fmla="*/ 784225 h 3908425"/>
              <a:gd name="connsiteX3" fmla="*/ 508000 w 1106526"/>
              <a:gd name="connsiteY3" fmla="*/ 1431925 h 3908425"/>
              <a:gd name="connsiteX4" fmla="*/ 406400 w 1106526"/>
              <a:gd name="connsiteY4" fmla="*/ 2257425 h 3908425"/>
              <a:gd name="connsiteX5" fmla="*/ 374650 w 1106526"/>
              <a:gd name="connsiteY5" fmla="*/ 2581275 h 3908425"/>
              <a:gd name="connsiteX6" fmla="*/ 266700 w 1106526"/>
              <a:gd name="connsiteY6" fmla="*/ 2962275 h 3908425"/>
              <a:gd name="connsiteX7" fmla="*/ 127000 w 1106526"/>
              <a:gd name="connsiteY7" fmla="*/ 3101975 h 3908425"/>
              <a:gd name="connsiteX8" fmla="*/ 0 w 1106526"/>
              <a:gd name="connsiteY8" fmla="*/ 3209925 h 3908425"/>
              <a:gd name="connsiteX9" fmla="*/ 19050 w 1106526"/>
              <a:gd name="connsiteY9" fmla="*/ 3375025 h 3908425"/>
              <a:gd name="connsiteX10" fmla="*/ 82550 w 1106526"/>
              <a:gd name="connsiteY10" fmla="*/ 3552825 h 3908425"/>
              <a:gd name="connsiteX11" fmla="*/ 273050 w 1106526"/>
              <a:gd name="connsiteY11" fmla="*/ 3679825 h 3908425"/>
              <a:gd name="connsiteX12" fmla="*/ 450850 w 1106526"/>
              <a:gd name="connsiteY12" fmla="*/ 3851275 h 3908425"/>
              <a:gd name="connsiteX13" fmla="*/ 673100 w 1106526"/>
              <a:gd name="connsiteY13" fmla="*/ 3908425 h 3908425"/>
              <a:gd name="connsiteX14" fmla="*/ 927100 w 1106526"/>
              <a:gd name="connsiteY14" fmla="*/ 3883025 h 3908425"/>
              <a:gd name="connsiteX15" fmla="*/ 996950 w 1106526"/>
              <a:gd name="connsiteY15" fmla="*/ 3749675 h 3908425"/>
              <a:gd name="connsiteX16" fmla="*/ 971550 w 1106526"/>
              <a:gd name="connsiteY16" fmla="*/ 3540125 h 3908425"/>
              <a:gd name="connsiteX17" fmla="*/ 857250 w 1106526"/>
              <a:gd name="connsiteY17" fmla="*/ 3311525 h 3908425"/>
              <a:gd name="connsiteX18" fmla="*/ 787400 w 1106526"/>
              <a:gd name="connsiteY18" fmla="*/ 2994025 h 3908425"/>
              <a:gd name="connsiteX19" fmla="*/ 781050 w 1106526"/>
              <a:gd name="connsiteY19" fmla="*/ 2505075 h 3908425"/>
              <a:gd name="connsiteX20" fmla="*/ 857250 w 1106526"/>
              <a:gd name="connsiteY20" fmla="*/ 1730375 h 3908425"/>
              <a:gd name="connsiteX21" fmla="*/ 1041400 w 1106526"/>
              <a:gd name="connsiteY21" fmla="*/ 663575 h 3908425"/>
              <a:gd name="connsiteX22" fmla="*/ 1095375 w 1106526"/>
              <a:gd name="connsiteY22" fmla="*/ 0 h 3908425"/>
              <a:gd name="connsiteX0" fmla="*/ 1095375 w 1140660"/>
              <a:gd name="connsiteY0" fmla="*/ 0 h 3908425"/>
              <a:gd name="connsiteX1" fmla="*/ 577850 w 1140660"/>
              <a:gd name="connsiteY1" fmla="*/ 92075 h 3908425"/>
              <a:gd name="connsiteX2" fmla="*/ 571500 w 1140660"/>
              <a:gd name="connsiteY2" fmla="*/ 784225 h 3908425"/>
              <a:gd name="connsiteX3" fmla="*/ 508000 w 1140660"/>
              <a:gd name="connsiteY3" fmla="*/ 1431925 h 3908425"/>
              <a:gd name="connsiteX4" fmla="*/ 406400 w 1140660"/>
              <a:gd name="connsiteY4" fmla="*/ 2257425 h 3908425"/>
              <a:gd name="connsiteX5" fmla="*/ 374650 w 1140660"/>
              <a:gd name="connsiteY5" fmla="*/ 2581275 h 3908425"/>
              <a:gd name="connsiteX6" fmla="*/ 266700 w 1140660"/>
              <a:gd name="connsiteY6" fmla="*/ 2962275 h 3908425"/>
              <a:gd name="connsiteX7" fmla="*/ 127000 w 1140660"/>
              <a:gd name="connsiteY7" fmla="*/ 3101975 h 3908425"/>
              <a:gd name="connsiteX8" fmla="*/ 0 w 1140660"/>
              <a:gd name="connsiteY8" fmla="*/ 3209925 h 3908425"/>
              <a:gd name="connsiteX9" fmla="*/ 19050 w 1140660"/>
              <a:gd name="connsiteY9" fmla="*/ 3375025 h 3908425"/>
              <a:gd name="connsiteX10" fmla="*/ 82550 w 1140660"/>
              <a:gd name="connsiteY10" fmla="*/ 3552825 h 3908425"/>
              <a:gd name="connsiteX11" fmla="*/ 273050 w 1140660"/>
              <a:gd name="connsiteY11" fmla="*/ 3679825 h 3908425"/>
              <a:gd name="connsiteX12" fmla="*/ 450850 w 1140660"/>
              <a:gd name="connsiteY12" fmla="*/ 3851275 h 3908425"/>
              <a:gd name="connsiteX13" fmla="*/ 673100 w 1140660"/>
              <a:gd name="connsiteY13" fmla="*/ 3908425 h 3908425"/>
              <a:gd name="connsiteX14" fmla="*/ 927100 w 1140660"/>
              <a:gd name="connsiteY14" fmla="*/ 3883025 h 3908425"/>
              <a:gd name="connsiteX15" fmla="*/ 996950 w 1140660"/>
              <a:gd name="connsiteY15" fmla="*/ 3749675 h 3908425"/>
              <a:gd name="connsiteX16" fmla="*/ 971550 w 1140660"/>
              <a:gd name="connsiteY16" fmla="*/ 3540125 h 3908425"/>
              <a:gd name="connsiteX17" fmla="*/ 857250 w 1140660"/>
              <a:gd name="connsiteY17" fmla="*/ 3311525 h 3908425"/>
              <a:gd name="connsiteX18" fmla="*/ 787400 w 1140660"/>
              <a:gd name="connsiteY18" fmla="*/ 2994025 h 3908425"/>
              <a:gd name="connsiteX19" fmla="*/ 781050 w 1140660"/>
              <a:gd name="connsiteY19" fmla="*/ 2505075 h 3908425"/>
              <a:gd name="connsiteX20" fmla="*/ 857250 w 1140660"/>
              <a:gd name="connsiteY20" fmla="*/ 1730375 h 3908425"/>
              <a:gd name="connsiteX21" fmla="*/ 1133475 w 1140660"/>
              <a:gd name="connsiteY21" fmla="*/ 669925 h 3908425"/>
              <a:gd name="connsiteX22" fmla="*/ 1095375 w 1140660"/>
              <a:gd name="connsiteY22" fmla="*/ 0 h 3908425"/>
              <a:gd name="connsiteX0" fmla="*/ 1095375 w 1107630"/>
              <a:gd name="connsiteY0" fmla="*/ 0 h 3908425"/>
              <a:gd name="connsiteX1" fmla="*/ 577850 w 1107630"/>
              <a:gd name="connsiteY1" fmla="*/ 92075 h 3908425"/>
              <a:gd name="connsiteX2" fmla="*/ 571500 w 1107630"/>
              <a:gd name="connsiteY2" fmla="*/ 784225 h 3908425"/>
              <a:gd name="connsiteX3" fmla="*/ 508000 w 1107630"/>
              <a:gd name="connsiteY3" fmla="*/ 1431925 h 3908425"/>
              <a:gd name="connsiteX4" fmla="*/ 406400 w 1107630"/>
              <a:gd name="connsiteY4" fmla="*/ 2257425 h 3908425"/>
              <a:gd name="connsiteX5" fmla="*/ 374650 w 1107630"/>
              <a:gd name="connsiteY5" fmla="*/ 2581275 h 3908425"/>
              <a:gd name="connsiteX6" fmla="*/ 266700 w 1107630"/>
              <a:gd name="connsiteY6" fmla="*/ 2962275 h 3908425"/>
              <a:gd name="connsiteX7" fmla="*/ 127000 w 1107630"/>
              <a:gd name="connsiteY7" fmla="*/ 3101975 h 3908425"/>
              <a:gd name="connsiteX8" fmla="*/ 0 w 1107630"/>
              <a:gd name="connsiteY8" fmla="*/ 3209925 h 3908425"/>
              <a:gd name="connsiteX9" fmla="*/ 19050 w 1107630"/>
              <a:gd name="connsiteY9" fmla="*/ 3375025 h 3908425"/>
              <a:gd name="connsiteX10" fmla="*/ 82550 w 1107630"/>
              <a:gd name="connsiteY10" fmla="*/ 3552825 h 3908425"/>
              <a:gd name="connsiteX11" fmla="*/ 273050 w 1107630"/>
              <a:gd name="connsiteY11" fmla="*/ 3679825 h 3908425"/>
              <a:gd name="connsiteX12" fmla="*/ 450850 w 1107630"/>
              <a:gd name="connsiteY12" fmla="*/ 3851275 h 3908425"/>
              <a:gd name="connsiteX13" fmla="*/ 673100 w 1107630"/>
              <a:gd name="connsiteY13" fmla="*/ 3908425 h 3908425"/>
              <a:gd name="connsiteX14" fmla="*/ 927100 w 1107630"/>
              <a:gd name="connsiteY14" fmla="*/ 3883025 h 3908425"/>
              <a:gd name="connsiteX15" fmla="*/ 996950 w 1107630"/>
              <a:gd name="connsiteY15" fmla="*/ 3749675 h 3908425"/>
              <a:gd name="connsiteX16" fmla="*/ 971550 w 1107630"/>
              <a:gd name="connsiteY16" fmla="*/ 3540125 h 3908425"/>
              <a:gd name="connsiteX17" fmla="*/ 857250 w 1107630"/>
              <a:gd name="connsiteY17" fmla="*/ 3311525 h 3908425"/>
              <a:gd name="connsiteX18" fmla="*/ 787400 w 1107630"/>
              <a:gd name="connsiteY18" fmla="*/ 2994025 h 3908425"/>
              <a:gd name="connsiteX19" fmla="*/ 781050 w 1107630"/>
              <a:gd name="connsiteY19" fmla="*/ 2505075 h 3908425"/>
              <a:gd name="connsiteX20" fmla="*/ 857250 w 1107630"/>
              <a:gd name="connsiteY20" fmla="*/ 1730375 h 3908425"/>
              <a:gd name="connsiteX21" fmla="*/ 1050925 w 1107630"/>
              <a:gd name="connsiteY21" fmla="*/ 660400 h 3908425"/>
              <a:gd name="connsiteX22" fmla="*/ 1095375 w 1107630"/>
              <a:gd name="connsiteY22" fmla="*/ 0 h 3908425"/>
              <a:gd name="connsiteX0" fmla="*/ 1095375 w 1109731"/>
              <a:gd name="connsiteY0" fmla="*/ 0 h 3908425"/>
              <a:gd name="connsiteX1" fmla="*/ 577850 w 1109731"/>
              <a:gd name="connsiteY1" fmla="*/ 92075 h 3908425"/>
              <a:gd name="connsiteX2" fmla="*/ 571500 w 1109731"/>
              <a:gd name="connsiteY2" fmla="*/ 784225 h 3908425"/>
              <a:gd name="connsiteX3" fmla="*/ 508000 w 1109731"/>
              <a:gd name="connsiteY3" fmla="*/ 1431925 h 3908425"/>
              <a:gd name="connsiteX4" fmla="*/ 406400 w 1109731"/>
              <a:gd name="connsiteY4" fmla="*/ 2257425 h 3908425"/>
              <a:gd name="connsiteX5" fmla="*/ 374650 w 1109731"/>
              <a:gd name="connsiteY5" fmla="*/ 2581275 h 3908425"/>
              <a:gd name="connsiteX6" fmla="*/ 266700 w 1109731"/>
              <a:gd name="connsiteY6" fmla="*/ 2962275 h 3908425"/>
              <a:gd name="connsiteX7" fmla="*/ 127000 w 1109731"/>
              <a:gd name="connsiteY7" fmla="*/ 3101975 h 3908425"/>
              <a:gd name="connsiteX8" fmla="*/ 0 w 1109731"/>
              <a:gd name="connsiteY8" fmla="*/ 3209925 h 3908425"/>
              <a:gd name="connsiteX9" fmla="*/ 19050 w 1109731"/>
              <a:gd name="connsiteY9" fmla="*/ 3375025 h 3908425"/>
              <a:gd name="connsiteX10" fmla="*/ 82550 w 1109731"/>
              <a:gd name="connsiteY10" fmla="*/ 3552825 h 3908425"/>
              <a:gd name="connsiteX11" fmla="*/ 273050 w 1109731"/>
              <a:gd name="connsiteY11" fmla="*/ 3679825 h 3908425"/>
              <a:gd name="connsiteX12" fmla="*/ 450850 w 1109731"/>
              <a:gd name="connsiteY12" fmla="*/ 3851275 h 3908425"/>
              <a:gd name="connsiteX13" fmla="*/ 673100 w 1109731"/>
              <a:gd name="connsiteY13" fmla="*/ 3908425 h 3908425"/>
              <a:gd name="connsiteX14" fmla="*/ 927100 w 1109731"/>
              <a:gd name="connsiteY14" fmla="*/ 3883025 h 3908425"/>
              <a:gd name="connsiteX15" fmla="*/ 996950 w 1109731"/>
              <a:gd name="connsiteY15" fmla="*/ 3749675 h 3908425"/>
              <a:gd name="connsiteX16" fmla="*/ 971550 w 1109731"/>
              <a:gd name="connsiteY16" fmla="*/ 3540125 h 3908425"/>
              <a:gd name="connsiteX17" fmla="*/ 857250 w 1109731"/>
              <a:gd name="connsiteY17" fmla="*/ 3311525 h 3908425"/>
              <a:gd name="connsiteX18" fmla="*/ 787400 w 1109731"/>
              <a:gd name="connsiteY18" fmla="*/ 2994025 h 3908425"/>
              <a:gd name="connsiteX19" fmla="*/ 781050 w 1109731"/>
              <a:gd name="connsiteY19" fmla="*/ 2505075 h 3908425"/>
              <a:gd name="connsiteX20" fmla="*/ 857250 w 1109731"/>
              <a:gd name="connsiteY20" fmla="*/ 1730375 h 3908425"/>
              <a:gd name="connsiteX21" fmla="*/ 1050925 w 1109731"/>
              <a:gd name="connsiteY21" fmla="*/ 660400 h 3908425"/>
              <a:gd name="connsiteX22" fmla="*/ 1095375 w 1109731"/>
              <a:gd name="connsiteY22" fmla="*/ 0 h 3908425"/>
              <a:gd name="connsiteX0" fmla="*/ 1095375 w 1109731"/>
              <a:gd name="connsiteY0" fmla="*/ 0 h 3908425"/>
              <a:gd name="connsiteX1" fmla="*/ 577850 w 1109731"/>
              <a:gd name="connsiteY1" fmla="*/ 92075 h 3908425"/>
              <a:gd name="connsiteX2" fmla="*/ 571500 w 1109731"/>
              <a:gd name="connsiteY2" fmla="*/ 784225 h 3908425"/>
              <a:gd name="connsiteX3" fmla="*/ 508000 w 1109731"/>
              <a:gd name="connsiteY3" fmla="*/ 1431925 h 3908425"/>
              <a:gd name="connsiteX4" fmla="*/ 406400 w 1109731"/>
              <a:gd name="connsiteY4" fmla="*/ 2257425 h 3908425"/>
              <a:gd name="connsiteX5" fmla="*/ 374650 w 1109731"/>
              <a:gd name="connsiteY5" fmla="*/ 2581275 h 3908425"/>
              <a:gd name="connsiteX6" fmla="*/ 266700 w 1109731"/>
              <a:gd name="connsiteY6" fmla="*/ 2962275 h 3908425"/>
              <a:gd name="connsiteX7" fmla="*/ 127000 w 1109731"/>
              <a:gd name="connsiteY7" fmla="*/ 3101975 h 3908425"/>
              <a:gd name="connsiteX8" fmla="*/ 0 w 1109731"/>
              <a:gd name="connsiteY8" fmla="*/ 3209925 h 3908425"/>
              <a:gd name="connsiteX9" fmla="*/ 19050 w 1109731"/>
              <a:gd name="connsiteY9" fmla="*/ 3375025 h 3908425"/>
              <a:gd name="connsiteX10" fmla="*/ 82550 w 1109731"/>
              <a:gd name="connsiteY10" fmla="*/ 3552825 h 3908425"/>
              <a:gd name="connsiteX11" fmla="*/ 273050 w 1109731"/>
              <a:gd name="connsiteY11" fmla="*/ 3679825 h 3908425"/>
              <a:gd name="connsiteX12" fmla="*/ 450850 w 1109731"/>
              <a:gd name="connsiteY12" fmla="*/ 3851275 h 3908425"/>
              <a:gd name="connsiteX13" fmla="*/ 673100 w 1109731"/>
              <a:gd name="connsiteY13" fmla="*/ 3908425 h 3908425"/>
              <a:gd name="connsiteX14" fmla="*/ 927100 w 1109731"/>
              <a:gd name="connsiteY14" fmla="*/ 3883025 h 3908425"/>
              <a:gd name="connsiteX15" fmla="*/ 996950 w 1109731"/>
              <a:gd name="connsiteY15" fmla="*/ 3749675 h 3908425"/>
              <a:gd name="connsiteX16" fmla="*/ 971550 w 1109731"/>
              <a:gd name="connsiteY16" fmla="*/ 3540125 h 3908425"/>
              <a:gd name="connsiteX17" fmla="*/ 857250 w 1109731"/>
              <a:gd name="connsiteY17" fmla="*/ 3311525 h 3908425"/>
              <a:gd name="connsiteX18" fmla="*/ 787400 w 1109731"/>
              <a:gd name="connsiteY18" fmla="*/ 2994025 h 3908425"/>
              <a:gd name="connsiteX19" fmla="*/ 781050 w 1109731"/>
              <a:gd name="connsiteY19" fmla="*/ 2505075 h 3908425"/>
              <a:gd name="connsiteX20" fmla="*/ 857250 w 1109731"/>
              <a:gd name="connsiteY20" fmla="*/ 1730375 h 3908425"/>
              <a:gd name="connsiteX21" fmla="*/ 1050925 w 1109731"/>
              <a:gd name="connsiteY21" fmla="*/ 660400 h 3908425"/>
              <a:gd name="connsiteX22" fmla="*/ 1095375 w 1109731"/>
              <a:gd name="connsiteY22" fmla="*/ 0 h 3908425"/>
              <a:gd name="connsiteX0" fmla="*/ 1095375 w 1109731"/>
              <a:gd name="connsiteY0" fmla="*/ 0 h 3908425"/>
              <a:gd name="connsiteX1" fmla="*/ 577850 w 1109731"/>
              <a:gd name="connsiteY1" fmla="*/ 92075 h 3908425"/>
              <a:gd name="connsiteX2" fmla="*/ 571500 w 1109731"/>
              <a:gd name="connsiteY2" fmla="*/ 784225 h 3908425"/>
              <a:gd name="connsiteX3" fmla="*/ 508000 w 1109731"/>
              <a:gd name="connsiteY3" fmla="*/ 1431925 h 3908425"/>
              <a:gd name="connsiteX4" fmla="*/ 406400 w 1109731"/>
              <a:gd name="connsiteY4" fmla="*/ 2257425 h 3908425"/>
              <a:gd name="connsiteX5" fmla="*/ 374650 w 1109731"/>
              <a:gd name="connsiteY5" fmla="*/ 2581275 h 3908425"/>
              <a:gd name="connsiteX6" fmla="*/ 266700 w 1109731"/>
              <a:gd name="connsiteY6" fmla="*/ 2962275 h 3908425"/>
              <a:gd name="connsiteX7" fmla="*/ 127000 w 1109731"/>
              <a:gd name="connsiteY7" fmla="*/ 3101975 h 3908425"/>
              <a:gd name="connsiteX8" fmla="*/ 0 w 1109731"/>
              <a:gd name="connsiteY8" fmla="*/ 3209925 h 3908425"/>
              <a:gd name="connsiteX9" fmla="*/ 19050 w 1109731"/>
              <a:gd name="connsiteY9" fmla="*/ 3375025 h 3908425"/>
              <a:gd name="connsiteX10" fmla="*/ 82550 w 1109731"/>
              <a:gd name="connsiteY10" fmla="*/ 3552825 h 3908425"/>
              <a:gd name="connsiteX11" fmla="*/ 273050 w 1109731"/>
              <a:gd name="connsiteY11" fmla="*/ 3679825 h 3908425"/>
              <a:gd name="connsiteX12" fmla="*/ 450850 w 1109731"/>
              <a:gd name="connsiteY12" fmla="*/ 3851275 h 3908425"/>
              <a:gd name="connsiteX13" fmla="*/ 673100 w 1109731"/>
              <a:gd name="connsiteY13" fmla="*/ 3908425 h 3908425"/>
              <a:gd name="connsiteX14" fmla="*/ 927100 w 1109731"/>
              <a:gd name="connsiteY14" fmla="*/ 3883025 h 3908425"/>
              <a:gd name="connsiteX15" fmla="*/ 996950 w 1109731"/>
              <a:gd name="connsiteY15" fmla="*/ 3749675 h 3908425"/>
              <a:gd name="connsiteX16" fmla="*/ 971550 w 1109731"/>
              <a:gd name="connsiteY16" fmla="*/ 3540125 h 3908425"/>
              <a:gd name="connsiteX17" fmla="*/ 857250 w 1109731"/>
              <a:gd name="connsiteY17" fmla="*/ 3311525 h 3908425"/>
              <a:gd name="connsiteX18" fmla="*/ 787400 w 1109731"/>
              <a:gd name="connsiteY18" fmla="*/ 2994025 h 3908425"/>
              <a:gd name="connsiteX19" fmla="*/ 781050 w 1109731"/>
              <a:gd name="connsiteY19" fmla="*/ 2505075 h 3908425"/>
              <a:gd name="connsiteX20" fmla="*/ 857250 w 1109731"/>
              <a:gd name="connsiteY20" fmla="*/ 1730375 h 3908425"/>
              <a:gd name="connsiteX21" fmla="*/ 1050925 w 1109731"/>
              <a:gd name="connsiteY21" fmla="*/ 660400 h 3908425"/>
              <a:gd name="connsiteX22" fmla="*/ 1095375 w 1109731"/>
              <a:gd name="connsiteY22" fmla="*/ 0 h 3908425"/>
              <a:gd name="connsiteX0" fmla="*/ 1095375 w 1109731"/>
              <a:gd name="connsiteY0" fmla="*/ 0 h 3908425"/>
              <a:gd name="connsiteX1" fmla="*/ 577850 w 1109731"/>
              <a:gd name="connsiteY1" fmla="*/ 92075 h 3908425"/>
              <a:gd name="connsiteX2" fmla="*/ 552450 w 1109731"/>
              <a:gd name="connsiteY2" fmla="*/ 784225 h 3908425"/>
              <a:gd name="connsiteX3" fmla="*/ 508000 w 1109731"/>
              <a:gd name="connsiteY3" fmla="*/ 1431925 h 3908425"/>
              <a:gd name="connsiteX4" fmla="*/ 406400 w 1109731"/>
              <a:gd name="connsiteY4" fmla="*/ 2257425 h 3908425"/>
              <a:gd name="connsiteX5" fmla="*/ 374650 w 1109731"/>
              <a:gd name="connsiteY5" fmla="*/ 2581275 h 3908425"/>
              <a:gd name="connsiteX6" fmla="*/ 266700 w 1109731"/>
              <a:gd name="connsiteY6" fmla="*/ 2962275 h 3908425"/>
              <a:gd name="connsiteX7" fmla="*/ 127000 w 1109731"/>
              <a:gd name="connsiteY7" fmla="*/ 3101975 h 3908425"/>
              <a:gd name="connsiteX8" fmla="*/ 0 w 1109731"/>
              <a:gd name="connsiteY8" fmla="*/ 3209925 h 3908425"/>
              <a:gd name="connsiteX9" fmla="*/ 19050 w 1109731"/>
              <a:gd name="connsiteY9" fmla="*/ 3375025 h 3908425"/>
              <a:gd name="connsiteX10" fmla="*/ 82550 w 1109731"/>
              <a:gd name="connsiteY10" fmla="*/ 3552825 h 3908425"/>
              <a:gd name="connsiteX11" fmla="*/ 273050 w 1109731"/>
              <a:gd name="connsiteY11" fmla="*/ 3679825 h 3908425"/>
              <a:gd name="connsiteX12" fmla="*/ 450850 w 1109731"/>
              <a:gd name="connsiteY12" fmla="*/ 3851275 h 3908425"/>
              <a:gd name="connsiteX13" fmla="*/ 673100 w 1109731"/>
              <a:gd name="connsiteY13" fmla="*/ 3908425 h 3908425"/>
              <a:gd name="connsiteX14" fmla="*/ 927100 w 1109731"/>
              <a:gd name="connsiteY14" fmla="*/ 3883025 h 3908425"/>
              <a:gd name="connsiteX15" fmla="*/ 996950 w 1109731"/>
              <a:gd name="connsiteY15" fmla="*/ 3749675 h 3908425"/>
              <a:gd name="connsiteX16" fmla="*/ 971550 w 1109731"/>
              <a:gd name="connsiteY16" fmla="*/ 3540125 h 3908425"/>
              <a:gd name="connsiteX17" fmla="*/ 857250 w 1109731"/>
              <a:gd name="connsiteY17" fmla="*/ 3311525 h 3908425"/>
              <a:gd name="connsiteX18" fmla="*/ 787400 w 1109731"/>
              <a:gd name="connsiteY18" fmla="*/ 2994025 h 3908425"/>
              <a:gd name="connsiteX19" fmla="*/ 781050 w 1109731"/>
              <a:gd name="connsiteY19" fmla="*/ 2505075 h 3908425"/>
              <a:gd name="connsiteX20" fmla="*/ 857250 w 1109731"/>
              <a:gd name="connsiteY20" fmla="*/ 1730375 h 3908425"/>
              <a:gd name="connsiteX21" fmla="*/ 1050925 w 1109731"/>
              <a:gd name="connsiteY21" fmla="*/ 660400 h 3908425"/>
              <a:gd name="connsiteX22" fmla="*/ 1095375 w 1109731"/>
              <a:gd name="connsiteY22" fmla="*/ 0 h 3908425"/>
              <a:gd name="connsiteX0" fmla="*/ 1095375 w 1109731"/>
              <a:gd name="connsiteY0" fmla="*/ 0 h 3908425"/>
              <a:gd name="connsiteX1" fmla="*/ 577850 w 1109731"/>
              <a:gd name="connsiteY1" fmla="*/ 92075 h 3908425"/>
              <a:gd name="connsiteX2" fmla="*/ 552450 w 1109731"/>
              <a:gd name="connsiteY2" fmla="*/ 784225 h 3908425"/>
              <a:gd name="connsiteX3" fmla="*/ 508000 w 1109731"/>
              <a:gd name="connsiteY3" fmla="*/ 1431925 h 3908425"/>
              <a:gd name="connsiteX4" fmla="*/ 406400 w 1109731"/>
              <a:gd name="connsiteY4" fmla="*/ 2257425 h 3908425"/>
              <a:gd name="connsiteX5" fmla="*/ 374650 w 1109731"/>
              <a:gd name="connsiteY5" fmla="*/ 2581275 h 3908425"/>
              <a:gd name="connsiteX6" fmla="*/ 266700 w 1109731"/>
              <a:gd name="connsiteY6" fmla="*/ 2962275 h 3908425"/>
              <a:gd name="connsiteX7" fmla="*/ 127000 w 1109731"/>
              <a:gd name="connsiteY7" fmla="*/ 3101975 h 3908425"/>
              <a:gd name="connsiteX8" fmla="*/ 0 w 1109731"/>
              <a:gd name="connsiteY8" fmla="*/ 3209925 h 3908425"/>
              <a:gd name="connsiteX9" fmla="*/ 19050 w 1109731"/>
              <a:gd name="connsiteY9" fmla="*/ 3375025 h 3908425"/>
              <a:gd name="connsiteX10" fmla="*/ 82550 w 1109731"/>
              <a:gd name="connsiteY10" fmla="*/ 3552825 h 3908425"/>
              <a:gd name="connsiteX11" fmla="*/ 273050 w 1109731"/>
              <a:gd name="connsiteY11" fmla="*/ 3679825 h 3908425"/>
              <a:gd name="connsiteX12" fmla="*/ 450850 w 1109731"/>
              <a:gd name="connsiteY12" fmla="*/ 3851275 h 3908425"/>
              <a:gd name="connsiteX13" fmla="*/ 673100 w 1109731"/>
              <a:gd name="connsiteY13" fmla="*/ 3908425 h 3908425"/>
              <a:gd name="connsiteX14" fmla="*/ 927100 w 1109731"/>
              <a:gd name="connsiteY14" fmla="*/ 3883025 h 3908425"/>
              <a:gd name="connsiteX15" fmla="*/ 996950 w 1109731"/>
              <a:gd name="connsiteY15" fmla="*/ 3749675 h 3908425"/>
              <a:gd name="connsiteX16" fmla="*/ 971550 w 1109731"/>
              <a:gd name="connsiteY16" fmla="*/ 3540125 h 3908425"/>
              <a:gd name="connsiteX17" fmla="*/ 857250 w 1109731"/>
              <a:gd name="connsiteY17" fmla="*/ 3311525 h 3908425"/>
              <a:gd name="connsiteX18" fmla="*/ 787400 w 1109731"/>
              <a:gd name="connsiteY18" fmla="*/ 2994025 h 3908425"/>
              <a:gd name="connsiteX19" fmla="*/ 781050 w 1109731"/>
              <a:gd name="connsiteY19" fmla="*/ 2505075 h 3908425"/>
              <a:gd name="connsiteX20" fmla="*/ 857250 w 1109731"/>
              <a:gd name="connsiteY20" fmla="*/ 1730375 h 3908425"/>
              <a:gd name="connsiteX21" fmla="*/ 1050925 w 1109731"/>
              <a:gd name="connsiteY21" fmla="*/ 660400 h 3908425"/>
              <a:gd name="connsiteX22" fmla="*/ 1095375 w 1109731"/>
              <a:gd name="connsiteY22" fmla="*/ 0 h 3908425"/>
              <a:gd name="connsiteX0" fmla="*/ 1095375 w 1109731"/>
              <a:gd name="connsiteY0" fmla="*/ 0 h 3908425"/>
              <a:gd name="connsiteX1" fmla="*/ 577850 w 1109731"/>
              <a:gd name="connsiteY1" fmla="*/ 92075 h 3908425"/>
              <a:gd name="connsiteX2" fmla="*/ 552450 w 1109731"/>
              <a:gd name="connsiteY2" fmla="*/ 784225 h 3908425"/>
              <a:gd name="connsiteX3" fmla="*/ 508000 w 1109731"/>
              <a:gd name="connsiteY3" fmla="*/ 1431925 h 3908425"/>
              <a:gd name="connsiteX4" fmla="*/ 406400 w 1109731"/>
              <a:gd name="connsiteY4" fmla="*/ 2257425 h 3908425"/>
              <a:gd name="connsiteX5" fmla="*/ 374650 w 1109731"/>
              <a:gd name="connsiteY5" fmla="*/ 2581275 h 3908425"/>
              <a:gd name="connsiteX6" fmla="*/ 266700 w 1109731"/>
              <a:gd name="connsiteY6" fmla="*/ 2962275 h 3908425"/>
              <a:gd name="connsiteX7" fmla="*/ 127000 w 1109731"/>
              <a:gd name="connsiteY7" fmla="*/ 3101975 h 3908425"/>
              <a:gd name="connsiteX8" fmla="*/ 0 w 1109731"/>
              <a:gd name="connsiteY8" fmla="*/ 3209925 h 3908425"/>
              <a:gd name="connsiteX9" fmla="*/ 19050 w 1109731"/>
              <a:gd name="connsiteY9" fmla="*/ 3375025 h 3908425"/>
              <a:gd name="connsiteX10" fmla="*/ 82550 w 1109731"/>
              <a:gd name="connsiteY10" fmla="*/ 3552825 h 3908425"/>
              <a:gd name="connsiteX11" fmla="*/ 273050 w 1109731"/>
              <a:gd name="connsiteY11" fmla="*/ 3679825 h 3908425"/>
              <a:gd name="connsiteX12" fmla="*/ 450850 w 1109731"/>
              <a:gd name="connsiteY12" fmla="*/ 3851275 h 3908425"/>
              <a:gd name="connsiteX13" fmla="*/ 673100 w 1109731"/>
              <a:gd name="connsiteY13" fmla="*/ 3908425 h 3908425"/>
              <a:gd name="connsiteX14" fmla="*/ 927100 w 1109731"/>
              <a:gd name="connsiteY14" fmla="*/ 3883025 h 3908425"/>
              <a:gd name="connsiteX15" fmla="*/ 996950 w 1109731"/>
              <a:gd name="connsiteY15" fmla="*/ 3749675 h 3908425"/>
              <a:gd name="connsiteX16" fmla="*/ 971550 w 1109731"/>
              <a:gd name="connsiteY16" fmla="*/ 3540125 h 3908425"/>
              <a:gd name="connsiteX17" fmla="*/ 857250 w 1109731"/>
              <a:gd name="connsiteY17" fmla="*/ 3311525 h 3908425"/>
              <a:gd name="connsiteX18" fmla="*/ 787400 w 1109731"/>
              <a:gd name="connsiteY18" fmla="*/ 2994025 h 3908425"/>
              <a:gd name="connsiteX19" fmla="*/ 781050 w 1109731"/>
              <a:gd name="connsiteY19" fmla="*/ 2505075 h 3908425"/>
              <a:gd name="connsiteX20" fmla="*/ 857250 w 1109731"/>
              <a:gd name="connsiteY20" fmla="*/ 1730375 h 3908425"/>
              <a:gd name="connsiteX21" fmla="*/ 1050925 w 1109731"/>
              <a:gd name="connsiteY21" fmla="*/ 660400 h 3908425"/>
              <a:gd name="connsiteX22" fmla="*/ 1095375 w 1109731"/>
              <a:gd name="connsiteY22" fmla="*/ 0 h 3908425"/>
              <a:gd name="connsiteX0" fmla="*/ 1095375 w 1109731"/>
              <a:gd name="connsiteY0" fmla="*/ 0 h 3908425"/>
              <a:gd name="connsiteX1" fmla="*/ 577850 w 1109731"/>
              <a:gd name="connsiteY1" fmla="*/ 92075 h 3908425"/>
              <a:gd name="connsiteX2" fmla="*/ 552450 w 1109731"/>
              <a:gd name="connsiteY2" fmla="*/ 784225 h 3908425"/>
              <a:gd name="connsiteX3" fmla="*/ 508000 w 1109731"/>
              <a:gd name="connsiteY3" fmla="*/ 1431925 h 3908425"/>
              <a:gd name="connsiteX4" fmla="*/ 406400 w 1109731"/>
              <a:gd name="connsiteY4" fmla="*/ 2257425 h 3908425"/>
              <a:gd name="connsiteX5" fmla="*/ 374650 w 1109731"/>
              <a:gd name="connsiteY5" fmla="*/ 2581275 h 3908425"/>
              <a:gd name="connsiteX6" fmla="*/ 266700 w 1109731"/>
              <a:gd name="connsiteY6" fmla="*/ 2962275 h 3908425"/>
              <a:gd name="connsiteX7" fmla="*/ 127000 w 1109731"/>
              <a:gd name="connsiteY7" fmla="*/ 3101975 h 3908425"/>
              <a:gd name="connsiteX8" fmla="*/ 0 w 1109731"/>
              <a:gd name="connsiteY8" fmla="*/ 3209925 h 3908425"/>
              <a:gd name="connsiteX9" fmla="*/ 19050 w 1109731"/>
              <a:gd name="connsiteY9" fmla="*/ 3375025 h 3908425"/>
              <a:gd name="connsiteX10" fmla="*/ 82550 w 1109731"/>
              <a:gd name="connsiteY10" fmla="*/ 3552825 h 3908425"/>
              <a:gd name="connsiteX11" fmla="*/ 273050 w 1109731"/>
              <a:gd name="connsiteY11" fmla="*/ 3679825 h 3908425"/>
              <a:gd name="connsiteX12" fmla="*/ 450850 w 1109731"/>
              <a:gd name="connsiteY12" fmla="*/ 3851275 h 3908425"/>
              <a:gd name="connsiteX13" fmla="*/ 673100 w 1109731"/>
              <a:gd name="connsiteY13" fmla="*/ 3908425 h 3908425"/>
              <a:gd name="connsiteX14" fmla="*/ 927100 w 1109731"/>
              <a:gd name="connsiteY14" fmla="*/ 3883025 h 3908425"/>
              <a:gd name="connsiteX15" fmla="*/ 996950 w 1109731"/>
              <a:gd name="connsiteY15" fmla="*/ 3749675 h 3908425"/>
              <a:gd name="connsiteX16" fmla="*/ 971550 w 1109731"/>
              <a:gd name="connsiteY16" fmla="*/ 3540125 h 3908425"/>
              <a:gd name="connsiteX17" fmla="*/ 857250 w 1109731"/>
              <a:gd name="connsiteY17" fmla="*/ 3311525 h 3908425"/>
              <a:gd name="connsiteX18" fmla="*/ 787400 w 1109731"/>
              <a:gd name="connsiteY18" fmla="*/ 2994025 h 3908425"/>
              <a:gd name="connsiteX19" fmla="*/ 781050 w 1109731"/>
              <a:gd name="connsiteY19" fmla="*/ 2505075 h 3908425"/>
              <a:gd name="connsiteX20" fmla="*/ 857250 w 1109731"/>
              <a:gd name="connsiteY20" fmla="*/ 1730375 h 3908425"/>
              <a:gd name="connsiteX21" fmla="*/ 1050925 w 1109731"/>
              <a:gd name="connsiteY21" fmla="*/ 660400 h 3908425"/>
              <a:gd name="connsiteX22" fmla="*/ 1095375 w 1109731"/>
              <a:gd name="connsiteY22" fmla="*/ 0 h 3908425"/>
              <a:gd name="connsiteX0" fmla="*/ 1095375 w 1109731"/>
              <a:gd name="connsiteY0" fmla="*/ 0 h 3908425"/>
              <a:gd name="connsiteX1" fmla="*/ 577850 w 1109731"/>
              <a:gd name="connsiteY1" fmla="*/ 92075 h 3908425"/>
              <a:gd name="connsiteX2" fmla="*/ 552450 w 1109731"/>
              <a:gd name="connsiteY2" fmla="*/ 784225 h 3908425"/>
              <a:gd name="connsiteX3" fmla="*/ 508000 w 1109731"/>
              <a:gd name="connsiteY3" fmla="*/ 1431925 h 3908425"/>
              <a:gd name="connsiteX4" fmla="*/ 406400 w 1109731"/>
              <a:gd name="connsiteY4" fmla="*/ 2257425 h 3908425"/>
              <a:gd name="connsiteX5" fmla="*/ 374650 w 1109731"/>
              <a:gd name="connsiteY5" fmla="*/ 2581275 h 3908425"/>
              <a:gd name="connsiteX6" fmla="*/ 266700 w 1109731"/>
              <a:gd name="connsiteY6" fmla="*/ 2962275 h 3908425"/>
              <a:gd name="connsiteX7" fmla="*/ 127000 w 1109731"/>
              <a:gd name="connsiteY7" fmla="*/ 3101975 h 3908425"/>
              <a:gd name="connsiteX8" fmla="*/ 0 w 1109731"/>
              <a:gd name="connsiteY8" fmla="*/ 3209925 h 3908425"/>
              <a:gd name="connsiteX9" fmla="*/ 19050 w 1109731"/>
              <a:gd name="connsiteY9" fmla="*/ 3375025 h 3908425"/>
              <a:gd name="connsiteX10" fmla="*/ 82550 w 1109731"/>
              <a:gd name="connsiteY10" fmla="*/ 3552825 h 3908425"/>
              <a:gd name="connsiteX11" fmla="*/ 273050 w 1109731"/>
              <a:gd name="connsiteY11" fmla="*/ 3679825 h 3908425"/>
              <a:gd name="connsiteX12" fmla="*/ 450850 w 1109731"/>
              <a:gd name="connsiteY12" fmla="*/ 3851275 h 3908425"/>
              <a:gd name="connsiteX13" fmla="*/ 673100 w 1109731"/>
              <a:gd name="connsiteY13" fmla="*/ 3908425 h 3908425"/>
              <a:gd name="connsiteX14" fmla="*/ 927100 w 1109731"/>
              <a:gd name="connsiteY14" fmla="*/ 3883025 h 3908425"/>
              <a:gd name="connsiteX15" fmla="*/ 996950 w 1109731"/>
              <a:gd name="connsiteY15" fmla="*/ 3749675 h 3908425"/>
              <a:gd name="connsiteX16" fmla="*/ 971550 w 1109731"/>
              <a:gd name="connsiteY16" fmla="*/ 3540125 h 3908425"/>
              <a:gd name="connsiteX17" fmla="*/ 857250 w 1109731"/>
              <a:gd name="connsiteY17" fmla="*/ 3311525 h 3908425"/>
              <a:gd name="connsiteX18" fmla="*/ 787400 w 1109731"/>
              <a:gd name="connsiteY18" fmla="*/ 2994025 h 3908425"/>
              <a:gd name="connsiteX19" fmla="*/ 781050 w 1109731"/>
              <a:gd name="connsiteY19" fmla="*/ 2505075 h 3908425"/>
              <a:gd name="connsiteX20" fmla="*/ 857250 w 1109731"/>
              <a:gd name="connsiteY20" fmla="*/ 1730375 h 3908425"/>
              <a:gd name="connsiteX21" fmla="*/ 1050925 w 1109731"/>
              <a:gd name="connsiteY21" fmla="*/ 660400 h 3908425"/>
              <a:gd name="connsiteX22" fmla="*/ 1095375 w 1109731"/>
              <a:gd name="connsiteY22" fmla="*/ 0 h 3908425"/>
              <a:gd name="connsiteX0" fmla="*/ 1095375 w 1109731"/>
              <a:gd name="connsiteY0" fmla="*/ 0 h 3908425"/>
              <a:gd name="connsiteX1" fmla="*/ 577850 w 1109731"/>
              <a:gd name="connsiteY1" fmla="*/ 92075 h 3908425"/>
              <a:gd name="connsiteX2" fmla="*/ 552450 w 1109731"/>
              <a:gd name="connsiteY2" fmla="*/ 784225 h 3908425"/>
              <a:gd name="connsiteX3" fmla="*/ 495300 w 1109731"/>
              <a:gd name="connsiteY3" fmla="*/ 1435100 h 3908425"/>
              <a:gd name="connsiteX4" fmla="*/ 406400 w 1109731"/>
              <a:gd name="connsiteY4" fmla="*/ 2257425 h 3908425"/>
              <a:gd name="connsiteX5" fmla="*/ 374650 w 1109731"/>
              <a:gd name="connsiteY5" fmla="*/ 2581275 h 3908425"/>
              <a:gd name="connsiteX6" fmla="*/ 266700 w 1109731"/>
              <a:gd name="connsiteY6" fmla="*/ 2962275 h 3908425"/>
              <a:gd name="connsiteX7" fmla="*/ 127000 w 1109731"/>
              <a:gd name="connsiteY7" fmla="*/ 3101975 h 3908425"/>
              <a:gd name="connsiteX8" fmla="*/ 0 w 1109731"/>
              <a:gd name="connsiteY8" fmla="*/ 3209925 h 3908425"/>
              <a:gd name="connsiteX9" fmla="*/ 19050 w 1109731"/>
              <a:gd name="connsiteY9" fmla="*/ 3375025 h 3908425"/>
              <a:gd name="connsiteX10" fmla="*/ 82550 w 1109731"/>
              <a:gd name="connsiteY10" fmla="*/ 3552825 h 3908425"/>
              <a:gd name="connsiteX11" fmla="*/ 273050 w 1109731"/>
              <a:gd name="connsiteY11" fmla="*/ 3679825 h 3908425"/>
              <a:gd name="connsiteX12" fmla="*/ 450850 w 1109731"/>
              <a:gd name="connsiteY12" fmla="*/ 3851275 h 3908425"/>
              <a:gd name="connsiteX13" fmla="*/ 673100 w 1109731"/>
              <a:gd name="connsiteY13" fmla="*/ 3908425 h 3908425"/>
              <a:gd name="connsiteX14" fmla="*/ 927100 w 1109731"/>
              <a:gd name="connsiteY14" fmla="*/ 3883025 h 3908425"/>
              <a:gd name="connsiteX15" fmla="*/ 996950 w 1109731"/>
              <a:gd name="connsiteY15" fmla="*/ 3749675 h 3908425"/>
              <a:gd name="connsiteX16" fmla="*/ 971550 w 1109731"/>
              <a:gd name="connsiteY16" fmla="*/ 3540125 h 3908425"/>
              <a:gd name="connsiteX17" fmla="*/ 857250 w 1109731"/>
              <a:gd name="connsiteY17" fmla="*/ 3311525 h 3908425"/>
              <a:gd name="connsiteX18" fmla="*/ 787400 w 1109731"/>
              <a:gd name="connsiteY18" fmla="*/ 2994025 h 3908425"/>
              <a:gd name="connsiteX19" fmla="*/ 781050 w 1109731"/>
              <a:gd name="connsiteY19" fmla="*/ 2505075 h 3908425"/>
              <a:gd name="connsiteX20" fmla="*/ 857250 w 1109731"/>
              <a:gd name="connsiteY20" fmla="*/ 1730375 h 3908425"/>
              <a:gd name="connsiteX21" fmla="*/ 1050925 w 1109731"/>
              <a:gd name="connsiteY21" fmla="*/ 660400 h 3908425"/>
              <a:gd name="connsiteX22" fmla="*/ 1095375 w 1109731"/>
              <a:gd name="connsiteY22" fmla="*/ 0 h 3908425"/>
              <a:gd name="connsiteX0" fmla="*/ 1095375 w 1109731"/>
              <a:gd name="connsiteY0" fmla="*/ 0 h 3908425"/>
              <a:gd name="connsiteX1" fmla="*/ 577850 w 1109731"/>
              <a:gd name="connsiteY1" fmla="*/ 92075 h 3908425"/>
              <a:gd name="connsiteX2" fmla="*/ 552450 w 1109731"/>
              <a:gd name="connsiteY2" fmla="*/ 784225 h 3908425"/>
              <a:gd name="connsiteX3" fmla="*/ 495300 w 1109731"/>
              <a:gd name="connsiteY3" fmla="*/ 1435100 h 3908425"/>
              <a:gd name="connsiteX4" fmla="*/ 406400 w 1109731"/>
              <a:gd name="connsiteY4" fmla="*/ 2257425 h 3908425"/>
              <a:gd name="connsiteX5" fmla="*/ 374650 w 1109731"/>
              <a:gd name="connsiteY5" fmla="*/ 2581275 h 3908425"/>
              <a:gd name="connsiteX6" fmla="*/ 266700 w 1109731"/>
              <a:gd name="connsiteY6" fmla="*/ 2962275 h 3908425"/>
              <a:gd name="connsiteX7" fmla="*/ 127000 w 1109731"/>
              <a:gd name="connsiteY7" fmla="*/ 3101975 h 3908425"/>
              <a:gd name="connsiteX8" fmla="*/ 0 w 1109731"/>
              <a:gd name="connsiteY8" fmla="*/ 3209925 h 3908425"/>
              <a:gd name="connsiteX9" fmla="*/ 19050 w 1109731"/>
              <a:gd name="connsiteY9" fmla="*/ 3375025 h 3908425"/>
              <a:gd name="connsiteX10" fmla="*/ 82550 w 1109731"/>
              <a:gd name="connsiteY10" fmla="*/ 3552825 h 3908425"/>
              <a:gd name="connsiteX11" fmla="*/ 273050 w 1109731"/>
              <a:gd name="connsiteY11" fmla="*/ 3679825 h 3908425"/>
              <a:gd name="connsiteX12" fmla="*/ 450850 w 1109731"/>
              <a:gd name="connsiteY12" fmla="*/ 3851275 h 3908425"/>
              <a:gd name="connsiteX13" fmla="*/ 673100 w 1109731"/>
              <a:gd name="connsiteY13" fmla="*/ 3908425 h 3908425"/>
              <a:gd name="connsiteX14" fmla="*/ 927100 w 1109731"/>
              <a:gd name="connsiteY14" fmla="*/ 3883025 h 3908425"/>
              <a:gd name="connsiteX15" fmla="*/ 996950 w 1109731"/>
              <a:gd name="connsiteY15" fmla="*/ 3749675 h 3908425"/>
              <a:gd name="connsiteX16" fmla="*/ 971550 w 1109731"/>
              <a:gd name="connsiteY16" fmla="*/ 3540125 h 3908425"/>
              <a:gd name="connsiteX17" fmla="*/ 857250 w 1109731"/>
              <a:gd name="connsiteY17" fmla="*/ 3311525 h 3908425"/>
              <a:gd name="connsiteX18" fmla="*/ 787400 w 1109731"/>
              <a:gd name="connsiteY18" fmla="*/ 2994025 h 3908425"/>
              <a:gd name="connsiteX19" fmla="*/ 781050 w 1109731"/>
              <a:gd name="connsiteY19" fmla="*/ 2505075 h 3908425"/>
              <a:gd name="connsiteX20" fmla="*/ 857250 w 1109731"/>
              <a:gd name="connsiteY20" fmla="*/ 1730375 h 3908425"/>
              <a:gd name="connsiteX21" fmla="*/ 1050925 w 1109731"/>
              <a:gd name="connsiteY21" fmla="*/ 660400 h 3908425"/>
              <a:gd name="connsiteX22" fmla="*/ 1095375 w 1109731"/>
              <a:gd name="connsiteY22" fmla="*/ 0 h 3908425"/>
              <a:gd name="connsiteX0" fmla="*/ 1095375 w 1109731"/>
              <a:gd name="connsiteY0" fmla="*/ 0 h 3908425"/>
              <a:gd name="connsiteX1" fmla="*/ 577850 w 1109731"/>
              <a:gd name="connsiteY1" fmla="*/ 92075 h 3908425"/>
              <a:gd name="connsiteX2" fmla="*/ 552450 w 1109731"/>
              <a:gd name="connsiteY2" fmla="*/ 784225 h 3908425"/>
              <a:gd name="connsiteX3" fmla="*/ 495300 w 1109731"/>
              <a:gd name="connsiteY3" fmla="*/ 1435100 h 3908425"/>
              <a:gd name="connsiteX4" fmla="*/ 406400 w 1109731"/>
              <a:gd name="connsiteY4" fmla="*/ 2257425 h 3908425"/>
              <a:gd name="connsiteX5" fmla="*/ 374650 w 1109731"/>
              <a:gd name="connsiteY5" fmla="*/ 2581275 h 3908425"/>
              <a:gd name="connsiteX6" fmla="*/ 266700 w 1109731"/>
              <a:gd name="connsiteY6" fmla="*/ 2962275 h 3908425"/>
              <a:gd name="connsiteX7" fmla="*/ 127000 w 1109731"/>
              <a:gd name="connsiteY7" fmla="*/ 3101975 h 3908425"/>
              <a:gd name="connsiteX8" fmla="*/ 0 w 1109731"/>
              <a:gd name="connsiteY8" fmla="*/ 3209925 h 3908425"/>
              <a:gd name="connsiteX9" fmla="*/ 19050 w 1109731"/>
              <a:gd name="connsiteY9" fmla="*/ 3375025 h 3908425"/>
              <a:gd name="connsiteX10" fmla="*/ 82550 w 1109731"/>
              <a:gd name="connsiteY10" fmla="*/ 3552825 h 3908425"/>
              <a:gd name="connsiteX11" fmla="*/ 273050 w 1109731"/>
              <a:gd name="connsiteY11" fmla="*/ 3679825 h 3908425"/>
              <a:gd name="connsiteX12" fmla="*/ 450850 w 1109731"/>
              <a:gd name="connsiteY12" fmla="*/ 3851275 h 3908425"/>
              <a:gd name="connsiteX13" fmla="*/ 673100 w 1109731"/>
              <a:gd name="connsiteY13" fmla="*/ 3908425 h 3908425"/>
              <a:gd name="connsiteX14" fmla="*/ 927100 w 1109731"/>
              <a:gd name="connsiteY14" fmla="*/ 3883025 h 3908425"/>
              <a:gd name="connsiteX15" fmla="*/ 996950 w 1109731"/>
              <a:gd name="connsiteY15" fmla="*/ 3749675 h 3908425"/>
              <a:gd name="connsiteX16" fmla="*/ 971550 w 1109731"/>
              <a:gd name="connsiteY16" fmla="*/ 3540125 h 3908425"/>
              <a:gd name="connsiteX17" fmla="*/ 857250 w 1109731"/>
              <a:gd name="connsiteY17" fmla="*/ 3311525 h 3908425"/>
              <a:gd name="connsiteX18" fmla="*/ 787400 w 1109731"/>
              <a:gd name="connsiteY18" fmla="*/ 2994025 h 3908425"/>
              <a:gd name="connsiteX19" fmla="*/ 781050 w 1109731"/>
              <a:gd name="connsiteY19" fmla="*/ 2505075 h 3908425"/>
              <a:gd name="connsiteX20" fmla="*/ 879475 w 1109731"/>
              <a:gd name="connsiteY20" fmla="*/ 1720850 h 3908425"/>
              <a:gd name="connsiteX21" fmla="*/ 1050925 w 1109731"/>
              <a:gd name="connsiteY21" fmla="*/ 660400 h 3908425"/>
              <a:gd name="connsiteX22" fmla="*/ 1095375 w 1109731"/>
              <a:gd name="connsiteY22" fmla="*/ 0 h 3908425"/>
              <a:gd name="connsiteX0" fmla="*/ 1095375 w 1109731"/>
              <a:gd name="connsiteY0" fmla="*/ 0 h 3908425"/>
              <a:gd name="connsiteX1" fmla="*/ 577850 w 1109731"/>
              <a:gd name="connsiteY1" fmla="*/ 92075 h 3908425"/>
              <a:gd name="connsiteX2" fmla="*/ 552450 w 1109731"/>
              <a:gd name="connsiteY2" fmla="*/ 784225 h 3908425"/>
              <a:gd name="connsiteX3" fmla="*/ 495300 w 1109731"/>
              <a:gd name="connsiteY3" fmla="*/ 1435100 h 3908425"/>
              <a:gd name="connsiteX4" fmla="*/ 406400 w 1109731"/>
              <a:gd name="connsiteY4" fmla="*/ 2257425 h 3908425"/>
              <a:gd name="connsiteX5" fmla="*/ 374650 w 1109731"/>
              <a:gd name="connsiteY5" fmla="*/ 2581275 h 3908425"/>
              <a:gd name="connsiteX6" fmla="*/ 266700 w 1109731"/>
              <a:gd name="connsiteY6" fmla="*/ 2962275 h 3908425"/>
              <a:gd name="connsiteX7" fmla="*/ 127000 w 1109731"/>
              <a:gd name="connsiteY7" fmla="*/ 3101975 h 3908425"/>
              <a:gd name="connsiteX8" fmla="*/ 0 w 1109731"/>
              <a:gd name="connsiteY8" fmla="*/ 3209925 h 3908425"/>
              <a:gd name="connsiteX9" fmla="*/ 19050 w 1109731"/>
              <a:gd name="connsiteY9" fmla="*/ 3375025 h 3908425"/>
              <a:gd name="connsiteX10" fmla="*/ 82550 w 1109731"/>
              <a:gd name="connsiteY10" fmla="*/ 3552825 h 3908425"/>
              <a:gd name="connsiteX11" fmla="*/ 273050 w 1109731"/>
              <a:gd name="connsiteY11" fmla="*/ 3679825 h 3908425"/>
              <a:gd name="connsiteX12" fmla="*/ 450850 w 1109731"/>
              <a:gd name="connsiteY12" fmla="*/ 3851275 h 3908425"/>
              <a:gd name="connsiteX13" fmla="*/ 673100 w 1109731"/>
              <a:gd name="connsiteY13" fmla="*/ 3908425 h 3908425"/>
              <a:gd name="connsiteX14" fmla="*/ 927100 w 1109731"/>
              <a:gd name="connsiteY14" fmla="*/ 3883025 h 3908425"/>
              <a:gd name="connsiteX15" fmla="*/ 996950 w 1109731"/>
              <a:gd name="connsiteY15" fmla="*/ 3749675 h 3908425"/>
              <a:gd name="connsiteX16" fmla="*/ 971550 w 1109731"/>
              <a:gd name="connsiteY16" fmla="*/ 3540125 h 3908425"/>
              <a:gd name="connsiteX17" fmla="*/ 857250 w 1109731"/>
              <a:gd name="connsiteY17" fmla="*/ 3311525 h 3908425"/>
              <a:gd name="connsiteX18" fmla="*/ 787400 w 1109731"/>
              <a:gd name="connsiteY18" fmla="*/ 2994025 h 3908425"/>
              <a:gd name="connsiteX19" fmla="*/ 781050 w 1109731"/>
              <a:gd name="connsiteY19" fmla="*/ 2505075 h 3908425"/>
              <a:gd name="connsiteX20" fmla="*/ 879475 w 1109731"/>
              <a:gd name="connsiteY20" fmla="*/ 1720850 h 3908425"/>
              <a:gd name="connsiteX21" fmla="*/ 1050925 w 1109731"/>
              <a:gd name="connsiteY21" fmla="*/ 660400 h 3908425"/>
              <a:gd name="connsiteX22" fmla="*/ 1095375 w 1109731"/>
              <a:gd name="connsiteY22" fmla="*/ 0 h 3908425"/>
              <a:gd name="connsiteX0" fmla="*/ 1095375 w 1109731"/>
              <a:gd name="connsiteY0" fmla="*/ 0 h 3908425"/>
              <a:gd name="connsiteX1" fmla="*/ 577850 w 1109731"/>
              <a:gd name="connsiteY1" fmla="*/ 92075 h 3908425"/>
              <a:gd name="connsiteX2" fmla="*/ 552450 w 1109731"/>
              <a:gd name="connsiteY2" fmla="*/ 784225 h 3908425"/>
              <a:gd name="connsiteX3" fmla="*/ 495300 w 1109731"/>
              <a:gd name="connsiteY3" fmla="*/ 1435100 h 3908425"/>
              <a:gd name="connsiteX4" fmla="*/ 406400 w 1109731"/>
              <a:gd name="connsiteY4" fmla="*/ 2257425 h 3908425"/>
              <a:gd name="connsiteX5" fmla="*/ 374650 w 1109731"/>
              <a:gd name="connsiteY5" fmla="*/ 2581275 h 3908425"/>
              <a:gd name="connsiteX6" fmla="*/ 266700 w 1109731"/>
              <a:gd name="connsiteY6" fmla="*/ 2962275 h 3908425"/>
              <a:gd name="connsiteX7" fmla="*/ 127000 w 1109731"/>
              <a:gd name="connsiteY7" fmla="*/ 3101975 h 3908425"/>
              <a:gd name="connsiteX8" fmla="*/ 0 w 1109731"/>
              <a:gd name="connsiteY8" fmla="*/ 3209925 h 3908425"/>
              <a:gd name="connsiteX9" fmla="*/ 19050 w 1109731"/>
              <a:gd name="connsiteY9" fmla="*/ 3375025 h 3908425"/>
              <a:gd name="connsiteX10" fmla="*/ 82550 w 1109731"/>
              <a:gd name="connsiteY10" fmla="*/ 3552825 h 3908425"/>
              <a:gd name="connsiteX11" fmla="*/ 273050 w 1109731"/>
              <a:gd name="connsiteY11" fmla="*/ 3679825 h 3908425"/>
              <a:gd name="connsiteX12" fmla="*/ 450850 w 1109731"/>
              <a:gd name="connsiteY12" fmla="*/ 3851275 h 3908425"/>
              <a:gd name="connsiteX13" fmla="*/ 673100 w 1109731"/>
              <a:gd name="connsiteY13" fmla="*/ 3908425 h 3908425"/>
              <a:gd name="connsiteX14" fmla="*/ 927100 w 1109731"/>
              <a:gd name="connsiteY14" fmla="*/ 3883025 h 3908425"/>
              <a:gd name="connsiteX15" fmla="*/ 996950 w 1109731"/>
              <a:gd name="connsiteY15" fmla="*/ 3749675 h 3908425"/>
              <a:gd name="connsiteX16" fmla="*/ 971550 w 1109731"/>
              <a:gd name="connsiteY16" fmla="*/ 3540125 h 3908425"/>
              <a:gd name="connsiteX17" fmla="*/ 857250 w 1109731"/>
              <a:gd name="connsiteY17" fmla="*/ 3311525 h 3908425"/>
              <a:gd name="connsiteX18" fmla="*/ 787400 w 1109731"/>
              <a:gd name="connsiteY18" fmla="*/ 2994025 h 3908425"/>
              <a:gd name="connsiteX19" fmla="*/ 781050 w 1109731"/>
              <a:gd name="connsiteY19" fmla="*/ 2505075 h 3908425"/>
              <a:gd name="connsiteX20" fmla="*/ 879475 w 1109731"/>
              <a:gd name="connsiteY20" fmla="*/ 1720850 h 3908425"/>
              <a:gd name="connsiteX21" fmla="*/ 1050925 w 1109731"/>
              <a:gd name="connsiteY21" fmla="*/ 660400 h 3908425"/>
              <a:gd name="connsiteX22" fmla="*/ 1095375 w 1109731"/>
              <a:gd name="connsiteY22" fmla="*/ 0 h 3908425"/>
              <a:gd name="connsiteX0" fmla="*/ 1095375 w 1109731"/>
              <a:gd name="connsiteY0" fmla="*/ 0 h 3908425"/>
              <a:gd name="connsiteX1" fmla="*/ 577850 w 1109731"/>
              <a:gd name="connsiteY1" fmla="*/ 92075 h 3908425"/>
              <a:gd name="connsiteX2" fmla="*/ 552450 w 1109731"/>
              <a:gd name="connsiteY2" fmla="*/ 784225 h 3908425"/>
              <a:gd name="connsiteX3" fmla="*/ 495300 w 1109731"/>
              <a:gd name="connsiteY3" fmla="*/ 1435100 h 3908425"/>
              <a:gd name="connsiteX4" fmla="*/ 438150 w 1109731"/>
              <a:gd name="connsiteY4" fmla="*/ 2044700 h 3908425"/>
              <a:gd name="connsiteX5" fmla="*/ 374650 w 1109731"/>
              <a:gd name="connsiteY5" fmla="*/ 2581275 h 3908425"/>
              <a:gd name="connsiteX6" fmla="*/ 266700 w 1109731"/>
              <a:gd name="connsiteY6" fmla="*/ 2962275 h 3908425"/>
              <a:gd name="connsiteX7" fmla="*/ 127000 w 1109731"/>
              <a:gd name="connsiteY7" fmla="*/ 3101975 h 3908425"/>
              <a:gd name="connsiteX8" fmla="*/ 0 w 1109731"/>
              <a:gd name="connsiteY8" fmla="*/ 3209925 h 3908425"/>
              <a:gd name="connsiteX9" fmla="*/ 19050 w 1109731"/>
              <a:gd name="connsiteY9" fmla="*/ 3375025 h 3908425"/>
              <a:gd name="connsiteX10" fmla="*/ 82550 w 1109731"/>
              <a:gd name="connsiteY10" fmla="*/ 3552825 h 3908425"/>
              <a:gd name="connsiteX11" fmla="*/ 273050 w 1109731"/>
              <a:gd name="connsiteY11" fmla="*/ 3679825 h 3908425"/>
              <a:gd name="connsiteX12" fmla="*/ 450850 w 1109731"/>
              <a:gd name="connsiteY12" fmla="*/ 3851275 h 3908425"/>
              <a:gd name="connsiteX13" fmla="*/ 673100 w 1109731"/>
              <a:gd name="connsiteY13" fmla="*/ 3908425 h 3908425"/>
              <a:gd name="connsiteX14" fmla="*/ 927100 w 1109731"/>
              <a:gd name="connsiteY14" fmla="*/ 3883025 h 3908425"/>
              <a:gd name="connsiteX15" fmla="*/ 996950 w 1109731"/>
              <a:gd name="connsiteY15" fmla="*/ 3749675 h 3908425"/>
              <a:gd name="connsiteX16" fmla="*/ 971550 w 1109731"/>
              <a:gd name="connsiteY16" fmla="*/ 3540125 h 3908425"/>
              <a:gd name="connsiteX17" fmla="*/ 857250 w 1109731"/>
              <a:gd name="connsiteY17" fmla="*/ 3311525 h 3908425"/>
              <a:gd name="connsiteX18" fmla="*/ 787400 w 1109731"/>
              <a:gd name="connsiteY18" fmla="*/ 2994025 h 3908425"/>
              <a:gd name="connsiteX19" fmla="*/ 781050 w 1109731"/>
              <a:gd name="connsiteY19" fmla="*/ 2505075 h 3908425"/>
              <a:gd name="connsiteX20" fmla="*/ 879475 w 1109731"/>
              <a:gd name="connsiteY20" fmla="*/ 1720850 h 3908425"/>
              <a:gd name="connsiteX21" fmla="*/ 1050925 w 1109731"/>
              <a:gd name="connsiteY21" fmla="*/ 660400 h 3908425"/>
              <a:gd name="connsiteX22" fmla="*/ 1095375 w 1109731"/>
              <a:gd name="connsiteY22" fmla="*/ 0 h 3908425"/>
              <a:gd name="connsiteX0" fmla="*/ 1095375 w 1109731"/>
              <a:gd name="connsiteY0" fmla="*/ 0 h 3908425"/>
              <a:gd name="connsiteX1" fmla="*/ 577850 w 1109731"/>
              <a:gd name="connsiteY1" fmla="*/ 92075 h 3908425"/>
              <a:gd name="connsiteX2" fmla="*/ 552450 w 1109731"/>
              <a:gd name="connsiteY2" fmla="*/ 784225 h 3908425"/>
              <a:gd name="connsiteX3" fmla="*/ 495300 w 1109731"/>
              <a:gd name="connsiteY3" fmla="*/ 1435100 h 3908425"/>
              <a:gd name="connsiteX4" fmla="*/ 438150 w 1109731"/>
              <a:gd name="connsiteY4" fmla="*/ 2044700 h 3908425"/>
              <a:gd name="connsiteX5" fmla="*/ 374650 w 1109731"/>
              <a:gd name="connsiteY5" fmla="*/ 2581275 h 3908425"/>
              <a:gd name="connsiteX6" fmla="*/ 266700 w 1109731"/>
              <a:gd name="connsiteY6" fmla="*/ 2962275 h 3908425"/>
              <a:gd name="connsiteX7" fmla="*/ 127000 w 1109731"/>
              <a:gd name="connsiteY7" fmla="*/ 3101975 h 3908425"/>
              <a:gd name="connsiteX8" fmla="*/ 0 w 1109731"/>
              <a:gd name="connsiteY8" fmla="*/ 3209925 h 3908425"/>
              <a:gd name="connsiteX9" fmla="*/ 19050 w 1109731"/>
              <a:gd name="connsiteY9" fmla="*/ 3375025 h 3908425"/>
              <a:gd name="connsiteX10" fmla="*/ 82550 w 1109731"/>
              <a:gd name="connsiteY10" fmla="*/ 3552825 h 3908425"/>
              <a:gd name="connsiteX11" fmla="*/ 273050 w 1109731"/>
              <a:gd name="connsiteY11" fmla="*/ 3679825 h 3908425"/>
              <a:gd name="connsiteX12" fmla="*/ 450850 w 1109731"/>
              <a:gd name="connsiteY12" fmla="*/ 3851275 h 3908425"/>
              <a:gd name="connsiteX13" fmla="*/ 673100 w 1109731"/>
              <a:gd name="connsiteY13" fmla="*/ 3908425 h 3908425"/>
              <a:gd name="connsiteX14" fmla="*/ 927100 w 1109731"/>
              <a:gd name="connsiteY14" fmla="*/ 3883025 h 3908425"/>
              <a:gd name="connsiteX15" fmla="*/ 996950 w 1109731"/>
              <a:gd name="connsiteY15" fmla="*/ 3749675 h 3908425"/>
              <a:gd name="connsiteX16" fmla="*/ 971550 w 1109731"/>
              <a:gd name="connsiteY16" fmla="*/ 3540125 h 3908425"/>
              <a:gd name="connsiteX17" fmla="*/ 857250 w 1109731"/>
              <a:gd name="connsiteY17" fmla="*/ 3311525 h 3908425"/>
              <a:gd name="connsiteX18" fmla="*/ 787400 w 1109731"/>
              <a:gd name="connsiteY18" fmla="*/ 2994025 h 3908425"/>
              <a:gd name="connsiteX19" fmla="*/ 781050 w 1109731"/>
              <a:gd name="connsiteY19" fmla="*/ 2505075 h 3908425"/>
              <a:gd name="connsiteX20" fmla="*/ 879475 w 1109731"/>
              <a:gd name="connsiteY20" fmla="*/ 1720850 h 3908425"/>
              <a:gd name="connsiteX21" fmla="*/ 1050925 w 1109731"/>
              <a:gd name="connsiteY21" fmla="*/ 660400 h 3908425"/>
              <a:gd name="connsiteX22" fmla="*/ 1095375 w 1109731"/>
              <a:gd name="connsiteY22" fmla="*/ 0 h 3908425"/>
              <a:gd name="connsiteX0" fmla="*/ 1095375 w 1109731"/>
              <a:gd name="connsiteY0" fmla="*/ 0 h 3908425"/>
              <a:gd name="connsiteX1" fmla="*/ 577850 w 1109731"/>
              <a:gd name="connsiteY1" fmla="*/ 92075 h 3908425"/>
              <a:gd name="connsiteX2" fmla="*/ 552450 w 1109731"/>
              <a:gd name="connsiteY2" fmla="*/ 784225 h 3908425"/>
              <a:gd name="connsiteX3" fmla="*/ 495300 w 1109731"/>
              <a:gd name="connsiteY3" fmla="*/ 1435100 h 3908425"/>
              <a:gd name="connsiteX4" fmla="*/ 438150 w 1109731"/>
              <a:gd name="connsiteY4" fmla="*/ 2044700 h 3908425"/>
              <a:gd name="connsiteX5" fmla="*/ 374650 w 1109731"/>
              <a:gd name="connsiteY5" fmla="*/ 2581275 h 3908425"/>
              <a:gd name="connsiteX6" fmla="*/ 266700 w 1109731"/>
              <a:gd name="connsiteY6" fmla="*/ 2962275 h 3908425"/>
              <a:gd name="connsiteX7" fmla="*/ 127000 w 1109731"/>
              <a:gd name="connsiteY7" fmla="*/ 3101975 h 3908425"/>
              <a:gd name="connsiteX8" fmla="*/ 0 w 1109731"/>
              <a:gd name="connsiteY8" fmla="*/ 3209925 h 3908425"/>
              <a:gd name="connsiteX9" fmla="*/ 19050 w 1109731"/>
              <a:gd name="connsiteY9" fmla="*/ 3375025 h 3908425"/>
              <a:gd name="connsiteX10" fmla="*/ 82550 w 1109731"/>
              <a:gd name="connsiteY10" fmla="*/ 3552825 h 3908425"/>
              <a:gd name="connsiteX11" fmla="*/ 273050 w 1109731"/>
              <a:gd name="connsiteY11" fmla="*/ 3679825 h 3908425"/>
              <a:gd name="connsiteX12" fmla="*/ 450850 w 1109731"/>
              <a:gd name="connsiteY12" fmla="*/ 3851275 h 3908425"/>
              <a:gd name="connsiteX13" fmla="*/ 673100 w 1109731"/>
              <a:gd name="connsiteY13" fmla="*/ 3908425 h 3908425"/>
              <a:gd name="connsiteX14" fmla="*/ 927100 w 1109731"/>
              <a:gd name="connsiteY14" fmla="*/ 3883025 h 3908425"/>
              <a:gd name="connsiteX15" fmla="*/ 996950 w 1109731"/>
              <a:gd name="connsiteY15" fmla="*/ 3749675 h 3908425"/>
              <a:gd name="connsiteX16" fmla="*/ 971550 w 1109731"/>
              <a:gd name="connsiteY16" fmla="*/ 3540125 h 3908425"/>
              <a:gd name="connsiteX17" fmla="*/ 857250 w 1109731"/>
              <a:gd name="connsiteY17" fmla="*/ 3311525 h 3908425"/>
              <a:gd name="connsiteX18" fmla="*/ 787400 w 1109731"/>
              <a:gd name="connsiteY18" fmla="*/ 2994025 h 3908425"/>
              <a:gd name="connsiteX19" fmla="*/ 781050 w 1109731"/>
              <a:gd name="connsiteY19" fmla="*/ 2505075 h 3908425"/>
              <a:gd name="connsiteX20" fmla="*/ 879475 w 1109731"/>
              <a:gd name="connsiteY20" fmla="*/ 1720850 h 3908425"/>
              <a:gd name="connsiteX21" fmla="*/ 1050925 w 1109731"/>
              <a:gd name="connsiteY21" fmla="*/ 660400 h 3908425"/>
              <a:gd name="connsiteX22" fmla="*/ 1095375 w 1109731"/>
              <a:gd name="connsiteY22" fmla="*/ 0 h 3908425"/>
              <a:gd name="connsiteX0" fmla="*/ 1095375 w 1109731"/>
              <a:gd name="connsiteY0" fmla="*/ 0 h 3908425"/>
              <a:gd name="connsiteX1" fmla="*/ 577850 w 1109731"/>
              <a:gd name="connsiteY1" fmla="*/ 92075 h 3908425"/>
              <a:gd name="connsiteX2" fmla="*/ 552450 w 1109731"/>
              <a:gd name="connsiteY2" fmla="*/ 784225 h 3908425"/>
              <a:gd name="connsiteX3" fmla="*/ 495300 w 1109731"/>
              <a:gd name="connsiteY3" fmla="*/ 1435100 h 3908425"/>
              <a:gd name="connsiteX4" fmla="*/ 438150 w 1109731"/>
              <a:gd name="connsiteY4" fmla="*/ 2044700 h 3908425"/>
              <a:gd name="connsiteX5" fmla="*/ 358775 w 1109731"/>
              <a:gd name="connsiteY5" fmla="*/ 2606675 h 3908425"/>
              <a:gd name="connsiteX6" fmla="*/ 266700 w 1109731"/>
              <a:gd name="connsiteY6" fmla="*/ 2962275 h 3908425"/>
              <a:gd name="connsiteX7" fmla="*/ 127000 w 1109731"/>
              <a:gd name="connsiteY7" fmla="*/ 3101975 h 3908425"/>
              <a:gd name="connsiteX8" fmla="*/ 0 w 1109731"/>
              <a:gd name="connsiteY8" fmla="*/ 3209925 h 3908425"/>
              <a:gd name="connsiteX9" fmla="*/ 19050 w 1109731"/>
              <a:gd name="connsiteY9" fmla="*/ 3375025 h 3908425"/>
              <a:gd name="connsiteX10" fmla="*/ 82550 w 1109731"/>
              <a:gd name="connsiteY10" fmla="*/ 3552825 h 3908425"/>
              <a:gd name="connsiteX11" fmla="*/ 273050 w 1109731"/>
              <a:gd name="connsiteY11" fmla="*/ 3679825 h 3908425"/>
              <a:gd name="connsiteX12" fmla="*/ 450850 w 1109731"/>
              <a:gd name="connsiteY12" fmla="*/ 3851275 h 3908425"/>
              <a:gd name="connsiteX13" fmla="*/ 673100 w 1109731"/>
              <a:gd name="connsiteY13" fmla="*/ 3908425 h 3908425"/>
              <a:gd name="connsiteX14" fmla="*/ 927100 w 1109731"/>
              <a:gd name="connsiteY14" fmla="*/ 3883025 h 3908425"/>
              <a:gd name="connsiteX15" fmla="*/ 996950 w 1109731"/>
              <a:gd name="connsiteY15" fmla="*/ 3749675 h 3908425"/>
              <a:gd name="connsiteX16" fmla="*/ 971550 w 1109731"/>
              <a:gd name="connsiteY16" fmla="*/ 3540125 h 3908425"/>
              <a:gd name="connsiteX17" fmla="*/ 857250 w 1109731"/>
              <a:gd name="connsiteY17" fmla="*/ 3311525 h 3908425"/>
              <a:gd name="connsiteX18" fmla="*/ 787400 w 1109731"/>
              <a:gd name="connsiteY18" fmla="*/ 2994025 h 3908425"/>
              <a:gd name="connsiteX19" fmla="*/ 781050 w 1109731"/>
              <a:gd name="connsiteY19" fmla="*/ 2505075 h 3908425"/>
              <a:gd name="connsiteX20" fmla="*/ 879475 w 1109731"/>
              <a:gd name="connsiteY20" fmla="*/ 1720850 h 3908425"/>
              <a:gd name="connsiteX21" fmla="*/ 1050925 w 1109731"/>
              <a:gd name="connsiteY21" fmla="*/ 660400 h 3908425"/>
              <a:gd name="connsiteX22" fmla="*/ 1095375 w 1109731"/>
              <a:gd name="connsiteY22" fmla="*/ 0 h 3908425"/>
              <a:gd name="connsiteX0" fmla="*/ 1095375 w 1109731"/>
              <a:gd name="connsiteY0" fmla="*/ 0 h 3908425"/>
              <a:gd name="connsiteX1" fmla="*/ 577850 w 1109731"/>
              <a:gd name="connsiteY1" fmla="*/ 92075 h 3908425"/>
              <a:gd name="connsiteX2" fmla="*/ 552450 w 1109731"/>
              <a:gd name="connsiteY2" fmla="*/ 784225 h 3908425"/>
              <a:gd name="connsiteX3" fmla="*/ 495300 w 1109731"/>
              <a:gd name="connsiteY3" fmla="*/ 1435100 h 3908425"/>
              <a:gd name="connsiteX4" fmla="*/ 438150 w 1109731"/>
              <a:gd name="connsiteY4" fmla="*/ 2044700 h 3908425"/>
              <a:gd name="connsiteX5" fmla="*/ 358775 w 1109731"/>
              <a:gd name="connsiteY5" fmla="*/ 2606675 h 3908425"/>
              <a:gd name="connsiteX6" fmla="*/ 266700 w 1109731"/>
              <a:gd name="connsiteY6" fmla="*/ 2962275 h 3908425"/>
              <a:gd name="connsiteX7" fmla="*/ 127000 w 1109731"/>
              <a:gd name="connsiteY7" fmla="*/ 3101975 h 3908425"/>
              <a:gd name="connsiteX8" fmla="*/ 0 w 1109731"/>
              <a:gd name="connsiteY8" fmla="*/ 3209925 h 3908425"/>
              <a:gd name="connsiteX9" fmla="*/ 19050 w 1109731"/>
              <a:gd name="connsiteY9" fmla="*/ 3375025 h 3908425"/>
              <a:gd name="connsiteX10" fmla="*/ 82550 w 1109731"/>
              <a:gd name="connsiteY10" fmla="*/ 3552825 h 3908425"/>
              <a:gd name="connsiteX11" fmla="*/ 273050 w 1109731"/>
              <a:gd name="connsiteY11" fmla="*/ 3679825 h 3908425"/>
              <a:gd name="connsiteX12" fmla="*/ 450850 w 1109731"/>
              <a:gd name="connsiteY12" fmla="*/ 3851275 h 3908425"/>
              <a:gd name="connsiteX13" fmla="*/ 673100 w 1109731"/>
              <a:gd name="connsiteY13" fmla="*/ 3908425 h 3908425"/>
              <a:gd name="connsiteX14" fmla="*/ 927100 w 1109731"/>
              <a:gd name="connsiteY14" fmla="*/ 3883025 h 3908425"/>
              <a:gd name="connsiteX15" fmla="*/ 996950 w 1109731"/>
              <a:gd name="connsiteY15" fmla="*/ 3749675 h 3908425"/>
              <a:gd name="connsiteX16" fmla="*/ 971550 w 1109731"/>
              <a:gd name="connsiteY16" fmla="*/ 3540125 h 3908425"/>
              <a:gd name="connsiteX17" fmla="*/ 857250 w 1109731"/>
              <a:gd name="connsiteY17" fmla="*/ 3311525 h 3908425"/>
              <a:gd name="connsiteX18" fmla="*/ 787400 w 1109731"/>
              <a:gd name="connsiteY18" fmla="*/ 2994025 h 3908425"/>
              <a:gd name="connsiteX19" fmla="*/ 781050 w 1109731"/>
              <a:gd name="connsiteY19" fmla="*/ 2505075 h 3908425"/>
              <a:gd name="connsiteX20" fmla="*/ 879475 w 1109731"/>
              <a:gd name="connsiteY20" fmla="*/ 1720850 h 3908425"/>
              <a:gd name="connsiteX21" fmla="*/ 1050925 w 1109731"/>
              <a:gd name="connsiteY21" fmla="*/ 660400 h 3908425"/>
              <a:gd name="connsiteX22" fmla="*/ 1095375 w 1109731"/>
              <a:gd name="connsiteY22" fmla="*/ 0 h 3908425"/>
              <a:gd name="connsiteX0" fmla="*/ 1095375 w 1109731"/>
              <a:gd name="connsiteY0" fmla="*/ 0 h 3908425"/>
              <a:gd name="connsiteX1" fmla="*/ 577850 w 1109731"/>
              <a:gd name="connsiteY1" fmla="*/ 92075 h 3908425"/>
              <a:gd name="connsiteX2" fmla="*/ 552450 w 1109731"/>
              <a:gd name="connsiteY2" fmla="*/ 784225 h 3908425"/>
              <a:gd name="connsiteX3" fmla="*/ 495300 w 1109731"/>
              <a:gd name="connsiteY3" fmla="*/ 1435100 h 3908425"/>
              <a:gd name="connsiteX4" fmla="*/ 438150 w 1109731"/>
              <a:gd name="connsiteY4" fmla="*/ 2044700 h 3908425"/>
              <a:gd name="connsiteX5" fmla="*/ 358775 w 1109731"/>
              <a:gd name="connsiteY5" fmla="*/ 2606675 h 3908425"/>
              <a:gd name="connsiteX6" fmla="*/ 266700 w 1109731"/>
              <a:gd name="connsiteY6" fmla="*/ 2962275 h 3908425"/>
              <a:gd name="connsiteX7" fmla="*/ 127000 w 1109731"/>
              <a:gd name="connsiteY7" fmla="*/ 3101975 h 3908425"/>
              <a:gd name="connsiteX8" fmla="*/ 0 w 1109731"/>
              <a:gd name="connsiteY8" fmla="*/ 3209925 h 3908425"/>
              <a:gd name="connsiteX9" fmla="*/ 19050 w 1109731"/>
              <a:gd name="connsiteY9" fmla="*/ 3375025 h 3908425"/>
              <a:gd name="connsiteX10" fmla="*/ 82550 w 1109731"/>
              <a:gd name="connsiteY10" fmla="*/ 3552825 h 3908425"/>
              <a:gd name="connsiteX11" fmla="*/ 273050 w 1109731"/>
              <a:gd name="connsiteY11" fmla="*/ 3679825 h 3908425"/>
              <a:gd name="connsiteX12" fmla="*/ 450850 w 1109731"/>
              <a:gd name="connsiteY12" fmla="*/ 3851275 h 3908425"/>
              <a:gd name="connsiteX13" fmla="*/ 673100 w 1109731"/>
              <a:gd name="connsiteY13" fmla="*/ 3908425 h 3908425"/>
              <a:gd name="connsiteX14" fmla="*/ 927100 w 1109731"/>
              <a:gd name="connsiteY14" fmla="*/ 3883025 h 3908425"/>
              <a:gd name="connsiteX15" fmla="*/ 996950 w 1109731"/>
              <a:gd name="connsiteY15" fmla="*/ 3749675 h 3908425"/>
              <a:gd name="connsiteX16" fmla="*/ 971550 w 1109731"/>
              <a:gd name="connsiteY16" fmla="*/ 3540125 h 3908425"/>
              <a:gd name="connsiteX17" fmla="*/ 857250 w 1109731"/>
              <a:gd name="connsiteY17" fmla="*/ 3311525 h 3908425"/>
              <a:gd name="connsiteX18" fmla="*/ 787400 w 1109731"/>
              <a:gd name="connsiteY18" fmla="*/ 2994025 h 3908425"/>
              <a:gd name="connsiteX19" fmla="*/ 781050 w 1109731"/>
              <a:gd name="connsiteY19" fmla="*/ 2505075 h 3908425"/>
              <a:gd name="connsiteX20" fmla="*/ 879475 w 1109731"/>
              <a:gd name="connsiteY20" fmla="*/ 1720850 h 3908425"/>
              <a:gd name="connsiteX21" fmla="*/ 1050925 w 1109731"/>
              <a:gd name="connsiteY21" fmla="*/ 660400 h 3908425"/>
              <a:gd name="connsiteX22" fmla="*/ 1095375 w 1109731"/>
              <a:gd name="connsiteY22" fmla="*/ 0 h 3908425"/>
              <a:gd name="connsiteX0" fmla="*/ 1095375 w 1109731"/>
              <a:gd name="connsiteY0" fmla="*/ 0 h 3908425"/>
              <a:gd name="connsiteX1" fmla="*/ 577850 w 1109731"/>
              <a:gd name="connsiteY1" fmla="*/ 92075 h 3908425"/>
              <a:gd name="connsiteX2" fmla="*/ 552450 w 1109731"/>
              <a:gd name="connsiteY2" fmla="*/ 784225 h 3908425"/>
              <a:gd name="connsiteX3" fmla="*/ 495300 w 1109731"/>
              <a:gd name="connsiteY3" fmla="*/ 1435100 h 3908425"/>
              <a:gd name="connsiteX4" fmla="*/ 438150 w 1109731"/>
              <a:gd name="connsiteY4" fmla="*/ 2044700 h 3908425"/>
              <a:gd name="connsiteX5" fmla="*/ 358775 w 1109731"/>
              <a:gd name="connsiteY5" fmla="*/ 2606675 h 3908425"/>
              <a:gd name="connsiteX6" fmla="*/ 266700 w 1109731"/>
              <a:gd name="connsiteY6" fmla="*/ 2962275 h 3908425"/>
              <a:gd name="connsiteX7" fmla="*/ 127000 w 1109731"/>
              <a:gd name="connsiteY7" fmla="*/ 3101975 h 3908425"/>
              <a:gd name="connsiteX8" fmla="*/ 0 w 1109731"/>
              <a:gd name="connsiteY8" fmla="*/ 3209925 h 3908425"/>
              <a:gd name="connsiteX9" fmla="*/ 19050 w 1109731"/>
              <a:gd name="connsiteY9" fmla="*/ 3375025 h 3908425"/>
              <a:gd name="connsiteX10" fmla="*/ 82550 w 1109731"/>
              <a:gd name="connsiteY10" fmla="*/ 3552825 h 3908425"/>
              <a:gd name="connsiteX11" fmla="*/ 273050 w 1109731"/>
              <a:gd name="connsiteY11" fmla="*/ 3679825 h 3908425"/>
              <a:gd name="connsiteX12" fmla="*/ 450850 w 1109731"/>
              <a:gd name="connsiteY12" fmla="*/ 3851275 h 3908425"/>
              <a:gd name="connsiteX13" fmla="*/ 673100 w 1109731"/>
              <a:gd name="connsiteY13" fmla="*/ 3908425 h 3908425"/>
              <a:gd name="connsiteX14" fmla="*/ 927100 w 1109731"/>
              <a:gd name="connsiteY14" fmla="*/ 3883025 h 3908425"/>
              <a:gd name="connsiteX15" fmla="*/ 996950 w 1109731"/>
              <a:gd name="connsiteY15" fmla="*/ 3749675 h 3908425"/>
              <a:gd name="connsiteX16" fmla="*/ 971550 w 1109731"/>
              <a:gd name="connsiteY16" fmla="*/ 3540125 h 3908425"/>
              <a:gd name="connsiteX17" fmla="*/ 857250 w 1109731"/>
              <a:gd name="connsiteY17" fmla="*/ 3311525 h 3908425"/>
              <a:gd name="connsiteX18" fmla="*/ 787400 w 1109731"/>
              <a:gd name="connsiteY18" fmla="*/ 2994025 h 3908425"/>
              <a:gd name="connsiteX19" fmla="*/ 781050 w 1109731"/>
              <a:gd name="connsiteY19" fmla="*/ 2505075 h 3908425"/>
              <a:gd name="connsiteX20" fmla="*/ 879475 w 1109731"/>
              <a:gd name="connsiteY20" fmla="*/ 1720850 h 3908425"/>
              <a:gd name="connsiteX21" fmla="*/ 1050925 w 1109731"/>
              <a:gd name="connsiteY21" fmla="*/ 660400 h 3908425"/>
              <a:gd name="connsiteX22" fmla="*/ 1095375 w 1109731"/>
              <a:gd name="connsiteY22" fmla="*/ 0 h 3908425"/>
              <a:gd name="connsiteX0" fmla="*/ 1095375 w 1109731"/>
              <a:gd name="connsiteY0" fmla="*/ 0 h 3908425"/>
              <a:gd name="connsiteX1" fmla="*/ 577850 w 1109731"/>
              <a:gd name="connsiteY1" fmla="*/ 92075 h 3908425"/>
              <a:gd name="connsiteX2" fmla="*/ 552450 w 1109731"/>
              <a:gd name="connsiteY2" fmla="*/ 784225 h 3908425"/>
              <a:gd name="connsiteX3" fmla="*/ 495300 w 1109731"/>
              <a:gd name="connsiteY3" fmla="*/ 1435100 h 3908425"/>
              <a:gd name="connsiteX4" fmla="*/ 438150 w 1109731"/>
              <a:gd name="connsiteY4" fmla="*/ 2044700 h 3908425"/>
              <a:gd name="connsiteX5" fmla="*/ 358775 w 1109731"/>
              <a:gd name="connsiteY5" fmla="*/ 2606675 h 3908425"/>
              <a:gd name="connsiteX6" fmla="*/ 266700 w 1109731"/>
              <a:gd name="connsiteY6" fmla="*/ 2962275 h 3908425"/>
              <a:gd name="connsiteX7" fmla="*/ 127000 w 1109731"/>
              <a:gd name="connsiteY7" fmla="*/ 3101975 h 3908425"/>
              <a:gd name="connsiteX8" fmla="*/ 0 w 1109731"/>
              <a:gd name="connsiteY8" fmla="*/ 3209925 h 3908425"/>
              <a:gd name="connsiteX9" fmla="*/ 19050 w 1109731"/>
              <a:gd name="connsiteY9" fmla="*/ 3375025 h 3908425"/>
              <a:gd name="connsiteX10" fmla="*/ 82550 w 1109731"/>
              <a:gd name="connsiteY10" fmla="*/ 3552825 h 3908425"/>
              <a:gd name="connsiteX11" fmla="*/ 273050 w 1109731"/>
              <a:gd name="connsiteY11" fmla="*/ 3679825 h 3908425"/>
              <a:gd name="connsiteX12" fmla="*/ 450850 w 1109731"/>
              <a:gd name="connsiteY12" fmla="*/ 3851275 h 3908425"/>
              <a:gd name="connsiteX13" fmla="*/ 673100 w 1109731"/>
              <a:gd name="connsiteY13" fmla="*/ 3908425 h 3908425"/>
              <a:gd name="connsiteX14" fmla="*/ 927100 w 1109731"/>
              <a:gd name="connsiteY14" fmla="*/ 3883025 h 3908425"/>
              <a:gd name="connsiteX15" fmla="*/ 996950 w 1109731"/>
              <a:gd name="connsiteY15" fmla="*/ 3749675 h 3908425"/>
              <a:gd name="connsiteX16" fmla="*/ 971550 w 1109731"/>
              <a:gd name="connsiteY16" fmla="*/ 3540125 h 3908425"/>
              <a:gd name="connsiteX17" fmla="*/ 857250 w 1109731"/>
              <a:gd name="connsiteY17" fmla="*/ 3311525 h 3908425"/>
              <a:gd name="connsiteX18" fmla="*/ 787400 w 1109731"/>
              <a:gd name="connsiteY18" fmla="*/ 2994025 h 3908425"/>
              <a:gd name="connsiteX19" fmla="*/ 781050 w 1109731"/>
              <a:gd name="connsiteY19" fmla="*/ 2505075 h 3908425"/>
              <a:gd name="connsiteX20" fmla="*/ 879475 w 1109731"/>
              <a:gd name="connsiteY20" fmla="*/ 1720850 h 3908425"/>
              <a:gd name="connsiteX21" fmla="*/ 1050925 w 1109731"/>
              <a:gd name="connsiteY21" fmla="*/ 660400 h 3908425"/>
              <a:gd name="connsiteX22" fmla="*/ 1095375 w 1109731"/>
              <a:gd name="connsiteY22" fmla="*/ 0 h 3908425"/>
              <a:gd name="connsiteX0" fmla="*/ 1095375 w 1109731"/>
              <a:gd name="connsiteY0" fmla="*/ 0 h 3908425"/>
              <a:gd name="connsiteX1" fmla="*/ 577850 w 1109731"/>
              <a:gd name="connsiteY1" fmla="*/ 92075 h 3908425"/>
              <a:gd name="connsiteX2" fmla="*/ 552450 w 1109731"/>
              <a:gd name="connsiteY2" fmla="*/ 784225 h 3908425"/>
              <a:gd name="connsiteX3" fmla="*/ 495300 w 1109731"/>
              <a:gd name="connsiteY3" fmla="*/ 1435100 h 3908425"/>
              <a:gd name="connsiteX4" fmla="*/ 438150 w 1109731"/>
              <a:gd name="connsiteY4" fmla="*/ 2044700 h 3908425"/>
              <a:gd name="connsiteX5" fmla="*/ 358775 w 1109731"/>
              <a:gd name="connsiteY5" fmla="*/ 2606675 h 3908425"/>
              <a:gd name="connsiteX6" fmla="*/ 266700 w 1109731"/>
              <a:gd name="connsiteY6" fmla="*/ 2962275 h 3908425"/>
              <a:gd name="connsiteX7" fmla="*/ 127000 w 1109731"/>
              <a:gd name="connsiteY7" fmla="*/ 3101975 h 3908425"/>
              <a:gd name="connsiteX8" fmla="*/ 0 w 1109731"/>
              <a:gd name="connsiteY8" fmla="*/ 3209925 h 3908425"/>
              <a:gd name="connsiteX9" fmla="*/ 19050 w 1109731"/>
              <a:gd name="connsiteY9" fmla="*/ 3375025 h 3908425"/>
              <a:gd name="connsiteX10" fmla="*/ 82550 w 1109731"/>
              <a:gd name="connsiteY10" fmla="*/ 3552825 h 3908425"/>
              <a:gd name="connsiteX11" fmla="*/ 273050 w 1109731"/>
              <a:gd name="connsiteY11" fmla="*/ 3679825 h 3908425"/>
              <a:gd name="connsiteX12" fmla="*/ 450850 w 1109731"/>
              <a:gd name="connsiteY12" fmla="*/ 3851275 h 3908425"/>
              <a:gd name="connsiteX13" fmla="*/ 673100 w 1109731"/>
              <a:gd name="connsiteY13" fmla="*/ 3908425 h 3908425"/>
              <a:gd name="connsiteX14" fmla="*/ 927100 w 1109731"/>
              <a:gd name="connsiteY14" fmla="*/ 3883025 h 3908425"/>
              <a:gd name="connsiteX15" fmla="*/ 996950 w 1109731"/>
              <a:gd name="connsiteY15" fmla="*/ 3749675 h 3908425"/>
              <a:gd name="connsiteX16" fmla="*/ 971550 w 1109731"/>
              <a:gd name="connsiteY16" fmla="*/ 3540125 h 3908425"/>
              <a:gd name="connsiteX17" fmla="*/ 857250 w 1109731"/>
              <a:gd name="connsiteY17" fmla="*/ 3311525 h 3908425"/>
              <a:gd name="connsiteX18" fmla="*/ 787400 w 1109731"/>
              <a:gd name="connsiteY18" fmla="*/ 2994025 h 3908425"/>
              <a:gd name="connsiteX19" fmla="*/ 781050 w 1109731"/>
              <a:gd name="connsiteY19" fmla="*/ 2505075 h 3908425"/>
              <a:gd name="connsiteX20" fmla="*/ 879475 w 1109731"/>
              <a:gd name="connsiteY20" fmla="*/ 1720850 h 3908425"/>
              <a:gd name="connsiteX21" fmla="*/ 1050925 w 1109731"/>
              <a:gd name="connsiteY21" fmla="*/ 660400 h 3908425"/>
              <a:gd name="connsiteX22" fmla="*/ 1095375 w 1109731"/>
              <a:gd name="connsiteY22" fmla="*/ 0 h 3908425"/>
              <a:gd name="connsiteX0" fmla="*/ 1095375 w 1109731"/>
              <a:gd name="connsiteY0" fmla="*/ 0 h 3908425"/>
              <a:gd name="connsiteX1" fmla="*/ 577850 w 1109731"/>
              <a:gd name="connsiteY1" fmla="*/ 92075 h 3908425"/>
              <a:gd name="connsiteX2" fmla="*/ 552450 w 1109731"/>
              <a:gd name="connsiteY2" fmla="*/ 784225 h 3908425"/>
              <a:gd name="connsiteX3" fmla="*/ 495300 w 1109731"/>
              <a:gd name="connsiteY3" fmla="*/ 1435100 h 3908425"/>
              <a:gd name="connsiteX4" fmla="*/ 438150 w 1109731"/>
              <a:gd name="connsiteY4" fmla="*/ 2044700 h 3908425"/>
              <a:gd name="connsiteX5" fmla="*/ 358775 w 1109731"/>
              <a:gd name="connsiteY5" fmla="*/ 2606675 h 3908425"/>
              <a:gd name="connsiteX6" fmla="*/ 266700 w 1109731"/>
              <a:gd name="connsiteY6" fmla="*/ 2962275 h 3908425"/>
              <a:gd name="connsiteX7" fmla="*/ 127000 w 1109731"/>
              <a:gd name="connsiteY7" fmla="*/ 3101975 h 3908425"/>
              <a:gd name="connsiteX8" fmla="*/ 0 w 1109731"/>
              <a:gd name="connsiteY8" fmla="*/ 3209925 h 3908425"/>
              <a:gd name="connsiteX9" fmla="*/ 19050 w 1109731"/>
              <a:gd name="connsiteY9" fmla="*/ 3375025 h 3908425"/>
              <a:gd name="connsiteX10" fmla="*/ 82550 w 1109731"/>
              <a:gd name="connsiteY10" fmla="*/ 3552825 h 3908425"/>
              <a:gd name="connsiteX11" fmla="*/ 273050 w 1109731"/>
              <a:gd name="connsiteY11" fmla="*/ 3679825 h 3908425"/>
              <a:gd name="connsiteX12" fmla="*/ 450850 w 1109731"/>
              <a:gd name="connsiteY12" fmla="*/ 3851275 h 3908425"/>
              <a:gd name="connsiteX13" fmla="*/ 673100 w 1109731"/>
              <a:gd name="connsiteY13" fmla="*/ 3908425 h 3908425"/>
              <a:gd name="connsiteX14" fmla="*/ 927100 w 1109731"/>
              <a:gd name="connsiteY14" fmla="*/ 3883025 h 3908425"/>
              <a:gd name="connsiteX15" fmla="*/ 996950 w 1109731"/>
              <a:gd name="connsiteY15" fmla="*/ 3749675 h 3908425"/>
              <a:gd name="connsiteX16" fmla="*/ 971550 w 1109731"/>
              <a:gd name="connsiteY16" fmla="*/ 3540125 h 3908425"/>
              <a:gd name="connsiteX17" fmla="*/ 857250 w 1109731"/>
              <a:gd name="connsiteY17" fmla="*/ 3311525 h 3908425"/>
              <a:gd name="connsiteX18" fmla="*/ 787400 w 1109731"/>
              <a:gd name="connsiteY18" fmla="*/ 2994025 h 3908425"/>
              <a:gd name="connsiteX19" fmla="*/ 781050 w 1109731"/>
              <a:gd name="connsiteY19" fmla="*/ 2505075 h 3908425"/>
              <a:gd name="connsiteX20" fmla="*/ 879475 w 1109731"/>
              <a:gd name="connsiteY20" fmla="*/ 1720850 h 3908425"/>
              <a:gd name="connsiteX21" fmla="*/ 1050925 w 1109731"/>
              <a:gd name="connsiteY21" fmla="*/ 660400 h 3908425"/>
              <a:gd name="connsiteX22" fmla="*/ 1095375 w 1109731"/>
              <a:gd name="connsiteY22" fmla="*/ 0 h 3908425"/>
              <a:gd name="connsiteX0" fmla="*/ 1095375 w 1109731"/>
              <a:gd name="connsiteY0" fmla="*/ 0 h 3908425"/>
              <a:gd name="connsiteX1" fmla="*/ 577850 w 1109731"/>
              <a:gd name="connsiteY1" fmla="*/ 92075 h 3908425"/>
              <a:gd name="connsiteX2" fmla="*/ 552450 w 1109731"/>
              <a:gd name="connsiteY2" fmla="*/ 784225 h 3908425"/>
              <a:gd name="connsiteX3" fmla="*/ 495300 w 1109731"/>
              <a:gd name="connsiteY3" fmla="*/ 1435100 h 3908425"/>
              <a:gd name="connsiteX4" fmla="*/ 438150 w 1109731"/>
              <a:gd name="connsiteY4" fmla="*/ 2044700 h 3908425"/>
              <a:gd name="connsiteX5" fmla="*/ 358775 w 1109731"/>
              <a:gd name="connsiteY5" fmla="*/ 2606675 h 3908425"/>
              <a:gd name="connsiteX6" fmla="*/ 266700 w 1109731"/>
              <a:gd name="connsiteY6" fmla="*/ 2962275 h 3908425"/>
              <a:gd name="connsiteX7" fmla="*/ 0 w 1109731"/>
              <a:gd name="connsiteY7" fmla="*/ 3209925 h 3908425"/>
              <a:gd name="connsiteX8" fmla="*/ 19050 w 1109731"/>
              <a:gd name="connsiteY8" fmla="*/ 3375025 h 3908425"/>
              <a:gd name="connsiteX9" fmla="*/ 82550 w 1109731"/>
              <a:gd name="connsiteY9" fmla="*/ 3552825 h 3908425"/>
              <a:gd name="connsiteX10" fmla="*/ 273050 w 1109731"/>
              <a:gd name="connsiteY10" fmla="*/ 3679825 h 3908425"/>
              <a:gd name="connsiteX11" fmla="*/ 450850 w 1109731"/>
              <a:gd name="connsiteY11" fmla="*/ 3851275 h 3908425"/>
              <a:gd name="connsiteX12" fmla="*/ 673100 w 1109731"/>
              <a:gd name="connsiteY12" fmla="*/ 3908425 h 3908425"/>
              <a:gd name="connsiteX13" fmla="*/ 927100 w 1109731"/>
              <a:gd name="connsiteY13" fmla="*/ 3883025 h 3908425"/>
              <a:gd name="connsiteX14" fmla="*/ 996950 w 1109731"/>
              <a:gd name="connsiteY14" fmla="*/ 3749675 h 3908425"/>
              <a:gd name="connsiteX15" fmla="*/ 971550 w 1109731"/>
              <a:gd name="connsiteY15" fmla="*/ 3540125 h 3908425"/>
              <a:gd name="connsiteX16" fmla="*/ 857250 w 1109731"/>
              <a:gd name="connsiteY16" fmla="*/ 3311525 h 3908425"/>
              <a:gd name="connsiteX17" fmla="*/ 787400 w 1109731"/>
              <a:gd name="connsiteY17" fmla="*/ 2994025 h 3908425"/>
              <a:gd name="connsiteX18" fmla="*/ 781050 w 1109731"/>
              <a:gd name="connsiteY18" fmla="*/ 2505075 h 3908425"/>
              <a:gd name="connsiteX19" fmla="*/ 879475 w 1109731"/>
              <a:gd name="connsiteY19" fmla="*/ 1720850 h 3908425"/>
              <a:gd name="connsiteX20" fmla="*/ 1050925 w 1109731"/>
              <a:gd name="connsiteY20" fmla="*/ 660400 h 3908425"/>
              <a:gd name="connsiteX21" fmla="*/ 1095375 w 1109731"/>
              <a:gd name="connsiteY21" fmla="*/ 0 h 3908425"/>
              <a:gd name="connsiteX0" fmla="*/ 1095375 w 1109731"/>
              <a:gd name="connsiteY0" fmla="*/ 0 h 3908425"/>
              <a:gd name="connsiteX1" fmla="*/ 577850 w 1109731"/>
              <a:gd name="connsiteY1" fmla="*/ 92075 h 3908425"/>
              <a:gd name="connsiteX2" fmla="*/ 552450 w 1109731"/>
              <a:gd name="connsiteY2" fmla="*/ 784225 h 3908425"/>
              <a:gd name="connsiteX3" fmla="*/ 495300 w 1109731"/>
              <a:gd name="connsiteY3" fmla="*/ 1435100 h 3908425"/>
              <a:gd name="connsiteX4" fmla="*/ 438150 w 1109731"/>
              <a:gd name="connsiteY4" fmla="*/ 2044700 h 3908425"/>
              <a:gd name="connsiteX5" fmla="*/ 358775 w 1109731"/>
              <a:gd name="connsiteY5" fmla="*/ 2606675 h 3908425"/>
              <a:gd name="connsiteX6" fmla="*/ 266700 w 1109731"/>
              <a:gd name="connsiteY6" fmla="*/ 2962275 h 3908425"/>
              <a:gd name="connsiteX7" fmla="*/ 0 w 1109731"/>
              <a:gd name="connsiteY7" fmla="*/ 3209925 h 3908425"/>
              <a:gd name="connsiteX8" fmla="*/ 19050 w 1109731"/>
              <a:gd name="connsiteY8" fmla="*/ 3375025 h 3908425"/>
              <a:gd name="connsiteX9" fmla="*/ 82550 w 1109731"/>
              <a:gd name="connsiteY9" fmla="*/ 3552825 h 3908425"/>
              <a:gd name="connsiteX10" fmla="*/ 273050 w 1109731"/>
              <a:gd name="connsiteY10" fmla="*/ 3679825 h 3908425"/>
              <a:gd name="connsiteX11" fmla="*/ 450850 w 1109731"/>
              <a:gd name="connsiteY11" fmla="*/ 3851275 h 3908425"/>
              <a:gd name="connsiteX12" fmla="*/ 673100 w 1109731"/>
              <a:gd name="connsiteY12" fmla="*/ 3908425 h 3908425"/>
              <a:gd name="connsiteX13" fmla="*/ 927100 w 1109731"/>
              <a:gd name="connsiteY13" fmla="*/ 3883025 h 3908425"/>
              <a:gd name="connsiteX14" fmla="*/ 996950 w 1109731"/>
              <a:gd name="connsiteY14" fmla="*/ 3749675 h 3908425"/>
              <a:gd name="connsiteX15" fmla="*/ 971550 w 1109731"/>
              <a:gd name="connsiteY15" fmla="*/ 3540125 h 3908425"/>
              <a:gd name="connsiteX16" fmla="*/ 857250 w 1109731"/>
              <a:gd name="connsiteY16" fmla="*/ 3311525 h 3908425"/>
              <a:gd name="connsiteX17" fmla="*/ 787400 w 1109731"/>
              <a:gd name="connsiteY17" fmla="*/ 2994025 h 3908425"/>
              <a:gd name="connsiteX18" fmla="*/ 781050 w 1109731"/>
              <a:gd name="connsiteY18" fmla="*/ 2505075 h 3908425"/>
              <a:gd name="connsiteX19" fmla="*/ 879475 w 1109731"/>
              <a:gd name="connsiteY19" fmla="*/ 1720850 h 3908425"/>
              <a:gd name="connsiteX20" fmla="*/ 1050925 w 1109731"/>
              <a:gd name="connsiteY20" fmla="*/ 660400 h 3908425"/>
              <a:gd name="connsiteX21" fmla="*/ 1095375 w 1109731"/>
              <a:gd name="connsiteY21" fmla="*/ 0 h 3908425"/>
              <a:gd name="connsiteX0" fmla="*/ 1098882 w 1113238"/>
              <a:gd name="connsiteY0" fmla="*/ 0 h 3908425"/>
              <a:gd name="connsiteX1" fmla="*/ 581357 w 1113238"/>
              <a:gd name="connsiteY1" fmla="*/ 92075 h 3908425"/>
              <a:gd name="connsiteX2" fmla="*/ 555957 w 1113238"/>
              <a:gd name="connsiteY2" fmla="*/ 784225 h 3908425"/>
              <a:gd name="connsiteX3" fmla="*/ 498807 w 1113238"/>
              <a:gd name="connsiteY3" fmla="*/ 1435100 h 3908425"/>
              <a:gd name="connsiteX4" fmla="*/ 441657 w 1113238"/>
              <a:gd name="connsiteY4" fmla="*/ 2044700 h 3908425"/>
              <a:gd name="connsiteX5" fmla="*/ 362282 w 1113238"/>
              <a:gd name="connsiteY5" fmla="*/ 2606675 h 3908425"/>
              <a:gd name="connsiteX6" fmla="*/ 270207 w 1113238"/>
              <a:gd name="connsiteY6" fmla="*/ 2962275 h 3908425"/>
              <a:gd name="connsiteX7" fmla="*/ 3507 w 1113238"/>
              <a:gd name="connsiteY7" fmla="*/ 3209925 h 3908425"/>
              <a:gd name="connsiteX8" fmla="*/ 22557 w 1113238"/>
              <a:gd name="connsiteY8" fmla="*/ 3375025 h 3908425"/>
              <a:gd name="connsiteX9" fmla="*/ 86057 w 1113238"/>
              <a:gd name="connsiteY9" fmla="*/ 3552825 h 3908425"/>
              <a:gd name="connsiteX10" fmla="*/ 276557 w 1113238"/>
              <a:gd name="connsiteY10" fmla="*/ 3679825 h 3908425"/>
              <a:gd name="connsiteX11" fmla="*/ 454357 w 1113238"/>
              <a:gd name="connsiteY11" fmla="*/ 3851275 h 3908425"/>
              <a:gd name="connsiteX12" fmla="*/ 676607 w 1113238"/>
              <a:gd name="connsiteY12" fmla="*/ 3908425 h 3908425"/>
              <a:gd name="connsiteX13" fmla="*/ 930607 w 1113238"/>
              <a:gd name="connsiteY13" fmla="*/ 3883025 h 3908425"/>
              <a:gd name="connsiteX14" fmla="*/ 1000457 w 1113238"/>
              <a:gd name="connsiteY14" fmla="*/ 3749675 h 3908425"/>
              <a:gd name="connsiteX15" fmla="*/ 975057 w 1113238"/>
              <a:gd name="connsiteY15" fmla="*/ 3540125 h 3908425"/>
              <a:gd name="connsiteX16" fmla="*/ 860757 w 1113238"/>
              <a:gd name="connsiteY16" fmla="*/ 3311525 h 3908425"/>
              <a:gd name="connsiteX17" fmla="*/ 790907 w 1113238"/>
              <a:gd name="connsiteY17" fmla="*/ 2994025 h 3908425"/>
              <a:gd name="connsiteX18" fmla="*/ 784557 w 1113238"/>
              <a:gd name="connsiteY18" fmla="*/ 2505075 h 3908425"/>
              <a:gd name="connsiteX19" fmla="*/ 882982 w 1113238"/>
              <a:gd name="connsiteY19" fmla="*/ 1720850 h 3908425"/>
              <a:gd name="connsiteX20" fmla="*/ 1054432 w 1113238"/>
              <a:gd name="connsiteY20" fmla="*/ 660400 h 3908425"/>
              <a:gd name="connsiteX21" fmla="*/ 1098882 w 1113238"/>
              <a:gd name="connsiteY21" fmla="*/ 0 h 3908425"/>
              <a:gd name="connsiteX0" fmla="*/ 1076746 w 1091102"/>
              <a:gd name="connsiteY0" fmla="*/ 0 h 3908425"/>
              <a:gd name="connsiteX1" fmla="*/ 559221 w 1091102"/>
              <a:gd name="connsiteY1" fmla="*/ 92075 h 3908425"/>
              <a:gd name="connsiteX2" fmla="*/ 533821 w 1091102"/>
              <a:gd name="connsiteY2" fmla="*/ 784225 h 3908425"/>
              <a:gd name="connsiteX3" fmla="*/ 476671 w 1091102"/>
              <a:gd name="connsiteY3" fmla="*/ 1435100 h 3908425"/>
              <a:gd name="connsiteX4" fmla="*/ 419521 w 1091102"/>
              <a:gd name="connsiteY4" fmla="*/ 2044700 h 3908425"/>
              <a:gd name="connsiteX5" fmla="*/ 340146 w 1091102"/>
              <a:gd name="connsiteY5" fmla="*/ 2606675 h 3908425"/>
              <a:gd name="connsiteX6" fmla="*/ 248071 w 1091102"/>
              <a:gd name="connsiteY6" fmla="*/ 2962275 h 3908425"/>
              <a:gd name="connsiteX7" fmla="*/ 74240 w 1091102"/>
              <a:gd name="connsiteY7" fmla="*/ 3300413 h 3908425"/>
              <a:gd name="connsiteX8" fmla="*/ 421 w 1091102"/>
              <a:gd name="connsiteY8" fmla="*/ 3375025 h 3908425"/>
              <a:gd name="connsiteX9" fmla="*/ 63921 w 1091102"/>
              <a:gd name="connsiteY9" fmla="*/ 3552825 h 3908425"/>
              <a:gd name="connsiteX10" fmla="*/ 254421 w 1091102"/>
              <a:gd name="connsiteY10" fmla="*/ 3679825 h 3908425"/>
              <a:gd name="connsiteX11" fmla="*/ 432221 w 1091102"/>
              <a:gd name="connsiteY11" fmla="*/ 3851275 h 3908425"/>
              <a:gd name="connsiteX12" fmla="*/ 654471 w 1091102"/>
              <a:gd name="connsiteY12" fmla="*/ 3908425 h 3908425"/>
              <a:gd name="connsiteX13" fmla="*/ 908471 w 1091102"/>
              <a:gd name="connsiteY13" fmla="*/ 3883025 h 3908425"/>
              <a:gd name="connsiteX14" fmla="*/ 978321 w 1091102"/>
              <a:gd name="connsiteY14" fmla="*/ 3749675 h 3908425"/>
              <a:gd name="connsiteX15" fmla="*/ 952921 w 1091102"/>
              <a:gd name="connsiteY15" fmla="*/ 3540125 h 3908425"/>
              <a:gd name="connsiteX16" fmla="*/ 838621 w 1091102"/>
              <a:gd name="connsiteY16" fmla="*/ 3311525 h 3908425"/>
              <a:gd name="connsiteX17" fmla="*/ 768771 w 1091102"/>
              <a:gd name="connsiteY17" fmla="*/ 2994025 h 3908425"/>
              <a:gd name="connsiteX18" fmla="*/ 762421 w 1091102"/>
              <a:gd name="connsiteY18" fmla="*/ 2505075 h 3908425"/>
              <a:gd name="connsiteX19" fmla="*/ 860846 w 1091102"/>
              <a:gd name="connsiteY19" fmla="*/ 1720850 h 3908425"/>
              <a:gd name="connsiteX20" fmla="*/ 1032296 w 1091102"/>
              <a:gd name="connsiteY20" fmla="*/ 660400 h 3908425"/>
              <a:gd name="connsiteX21" fmla="*/ 1076746 w 1091102"/>
              <a:gd name="connsiteY21" fmla="*/ 0 h 3908425"/>
              <a:gd name="connsiteX0" fmla="*/ 1085208 w 1099564"/>
              <a:gd name="connsiteY0" fmla="*/ 0 h 3908425"/>
              <a:gd name="connsiteX1" fmla="*/ 567683 w 1099564"/>
              <a:gd name="connsiteY1" fmla="*/ 92075 h 3908425"/>
              <a:gd name="connsiteX2" fmla="*/ 542283 w 1099564"/>
              <a:gd name="connsiteY2" fmla="*/ 784225 h 3908425"/>
              <a:gd name="connsiteX3" fmla="*/ 485133 w 1099564"/>
              <a:gd name="connsiteY3" fmla="*/ 1435100 h 3908425"/>
              <a:gd name="connsiteX4" fmla="*/ 427983 w 1099564"/>
              <a:gd name="connsiteY4" fmla="*/ 2044700 h 3908425"/>
              <a:gd name="connsiteX5" fmla="*/ 348608 w 1099564"/>
              <a:gd name="connsiteY5" fmla="*/ 2606675 h 3908425"/>
              <a:gd name="connsiteX6" fmla="*/ 256533 w 1099564"/>
              <a:gd name="connsiteY6" fmla="*/ 2962275 h 3908425"/>
              <a:gd name="connsiteX7" fmla="*/ 6502 w 1099564"/>
              <a:gd name="connsiteY7" fmla="*/ 3205163 h 3908425"/>
              <a:gd name="connsiteX8" fmla="*/ 8883 w 1099564"/>
              <a:gd name="connsiteY8" fmla="*/ 3375025 h 3908425"/>
              <a:gd name="connsiteX9" fmla="*/ 72383 w 1099564"/>
              <a:gd name="connsiteY9" fmla="*/ 3552825 h 3908425"/>
              <a:gd name="connsiteX10" fmla="*/ 262883 w 1099564"/>
              <a:gd name="connsiteY10" fmla="*/ 3679825 h 3908425"/>
              <a:gd name="connsiteX11" fmla="*/ 440683 w 1099564"/>
              <a:gd name="connsiteY11" fmla="*/ 3851275 h 3908425"/>
              <a:gd name="connsiteX12" fmla="*/ 662933 w 1099564"/>
              <a:gd name="connsiteY12" fmla="*/ 3908425 h 3908425"/>
              <a:gd name="connsiteX13" fmla="*/ 916933 w 1099564"/>
              <a:gd name="connsiteY13" fmla="*/ 3883025 h 3908425"/>
              <a:gd name="connsiteX14" fmla="*/ 986783 w 1099564"/>
              <a:gd name="connsiteY14" fmla="*/ 3749675 h 3908425"/>
              <a:gd name="connsiteX15" fmla="*/ 961383 w 1099564"/>
              <a:gd name="connsiteY15" fmla="*/ 3540125 h 3908425"/>
              <a:gd name="connsiteX16" fmla="*/ 847083 w 1099564"/>
              <a:gd name="connsiteY16" fmla="*/ 3311525 h 3908425"/>
              <a:gd name="connsiteX17" fmla="*/ 777233 w 1099564"/>
              <a:gd name="connsiteY17" fmla="*/ 2994025 h 3908425"/>
              <a:gd name="connsiteX18" fmla="*/ 770883 w 1099564"/>
              <a:gd name="connsiteY18" fmla="*/ 2505075 h 3908425"/>
              <a:gd name="connsiteX19" fmla="*/ 869308 w 1099564"/>
              <a:gd name="connsiteY19" fmla="*/ 1720850 h 3908425"/>
              <a:gd name="connsiteX20" fmla="*/ 1040758 w 1099564"/>
              <a:gd name="connsiteY20" fmla="*/ 660400 h 3908425"/>
              <a:gd name="connsiteX21" fmla="*/ 1085208 w 1099564"/>
              <a:gd name="connsiteY21" fmla="*/ 0 h 3908425"/>
              <a:gd name="connsiteX0" fmla="*/ 1087747 w 1102103"/>
              <a:gd name="connsiteY0" fmla="*/ 0 h 3908425"/>
              <a:gd name="connsiteX1" fmla="*/ 570222 w 1102103"/>
              <a:gd name="connsiteY1" fmla="*/ 92075 h 3908425"/>
              <a:gd name="connsiteX2" fmla="*/ 544822 w 1102103"/>
              <a:gd name="connsiteY2" fmla="*/ 784225 h 3908425"/>
              <a:gd name="connsiteX3" fmla="*/ 487672 w 1102103"/>
              <a:gd name="connsiteY3" fmla="*/ 1435100 h 3908425"/>
              <a:gd name="connsiteX4" fmla="*/ 430522 w 1102103"/>
              <a:gd name="connsiteY4" fmla="*/ 2044700 h 3908425"/>
              <a:gd name="connsiteX5" fmla="*/ 351147 w 1102103"/>
              <a:gd name="connsiteY5" fmla="*/ 2606675 h 3908425"/>
              <a:gd name="connsiteX6" fmla="*/ 259072 w 1102103"/>
              <a:gd name="connsiteY6" fmla="*/ 2962275 h 3908425"/>
              <a:gd name="connsiteX7" fmla="*/ 9041 w 1102103"/>
              <a:gd name="connsiteY7" fmla="*/ 3205163 h 3908425"/>
              <a:gd name="connsiteX8" fmla="*/ 74922 w 1102103"/>
              <a:gd name="connsiteY8" fmla="*/ 3552825 h 3908425"/>
              <a:gd name="connsiteX9" fmla="*/ 265422 w 1102103"/>
              <a:gd name="connsiteY9" fmla="*/ 3679825 h 3908425"/>
              <a:gd name="connsiteX10" fmla="*/ 443222 w 1102103"/>
              <a:gd name="connsiteY10" fmla="*/ 3851275 h 3908425"/>
              <a:gd name="connsiteX11" fmla="*/ 665472 w 1102103"/>
              <a:gd name="connsiteY11" fmla="*/ 3908425 h 3908425"/>
              <a:gd name="connsiteX12" fmla="*/ 919472 w 1102103"/>
              <a:gd name="connsiteY12" fmla="*/ 3883025 h 3908425"/>
              <a:gd name="connsiteX13" fmla="*/ 989322 w 1102103"/>
              <a:gd name="connsiteY13" fmla="*/ 3749675 h 3908425"/>
              <a:gd name="connsiteX14" fmla="*/ 963922 w 1102103"/>
              <a:gd name="connsiteY14" fmla="*/ 3540125 h 3908425"/>
              <a:gd name="connsiteX15" fmla="*/ 849622 w 1102103"/>
              <a:gd name="connsiteY15" fmla="*/ 3311525 h 3908425"/>
              <a:gd name="connsiteX16" fmla="*/ 779772 w 1102103"/>
              <a:gd name="connsiteY16" fmla="*/ 2994025 h 3908425"/>
              <a:gd name="connsiteX17" fmla="*/ 773422 w 1102103"/>
              <a:gd name="connsiteY17" fmla="*/ 2505075 h 3908425"/>
              <a:gd name="connsiteX18" fmla="*/ 871847 w 1102103"/>
              <a:gd name="connsiteY18" fmla="*/ 1720850 h 3908425"/>
              <a:gd name="connsiteX19" fmla="*/ 1043297 w 1102103"/>
              <a:gd name="connsiteY19" fmla="*/ 660400 h 3908425"/>
              <a:gd name="connsiteX20" fmla="*/ 1087747 w 1102103"/>
              <a:gd name="connsiteY20" fmla="*/ 0 h 3908425"/>
              <a:gd name="connsiteX0" fmla="*/ 1090381 w 1104737"/>
              <a:gd name="connsiteY0" fmla="*/ 0 h 3908425"/>
              <a:gd name="connsiteX1" fmla="*/ 572856 w 1104737"/>
              <a:gd name="connsiteY1" fmla="*/ 92075 h 3908425"/>
              <a:gd name="connsiteX2" fmla="*/ 547456 w 1104737"/>
              <a:gd name="connsiteY2" fmla="*/ 784225 h 3908425"/>
              <a:gd name="connsiteX3" fmla="*/ 490306 w 1104737"/>
              <a:gd name="connsiteY3" fmla="*/ 1435100 h 3908425"/>
              <a:gd name="connsiteX4" fmla="*/ 433156 w 1104737"/>
              <a:gd name="connsiteY4" fmla="*/ 2044700 h 3908425"/>
              <a:gd name="connsiteX5" fmla="*/ 353781 w 1104737"/>
              <a:gd name="connsiteY5" fmla="*/ 2606675 h 3908425"/>
              <a:gd name="connsiteX6" fmla="*/ 261706 w 1104737"/>
              <a:gd name="connsiteY6" fmla="*/ 2962275 h 3908425"/>
              <a:gd name="connsiteX7" fmla="*/ 11675 w 1104737"/>
              <a:gd name="connsiteY7" fmla="*/ 3205163 h 3908425"/>
              <a:gd name="connsiteX8" fmla="*/ 58506 w 1104737"/>
              <a:gd name="connsiteY8" fmla="*/ 3483769 h 3908425"/>
              <a:gd name="connsiteX9" fmla="*/ 268056 w 1104737"/>
              <a:gd name="connsiteY9" fmla="*/ 3679825 h 3908425"/>
              <a:gd name="connsiteX10" fmla="*/ 445856 w 1104737"/>
              <a:gd name="connsiteY10" fmla="*/ 3851275 h 3908425"/>
              <a:gd name="connsiteX11" fmla="*/ 668106 w 1104737"/>
              <a:gd name="connsiteY11" fmla="*/ 3908425 h 3908425"/>
              <a:gd name="connsiteX12" fmla="*/ 922106 w 1104737"/>
              <a:gd name="connsiteY12" fmla="*/ 3883025 h 3908425"/>
              <a:gd name="connsiteX13" fmla="*/ 991956 w 1104737"/>
              <a:gd name="connsiteY13" fmla="*/ 3749675 h 3908425"/>
              <a:gd name="connsiteX14" fmla="*/ 966556 w 1104737"/>
              <a:gd name="connsiteY14" fmla="*/ 3540125 h 3908425"/>
              <a:gd name="connsiteX15" fmla="*/ 852256 w 1104737"/>
              <a:gd name="connsiteY15" fmla="*/ 3311525 h 3908425"/>
              <a:gd name="connsiteX16" fmla="*/ 782406 w 1104737"/>
              <a:gd name="connsiteY16" fmla="*/ 2994025 h 3908425"/>
              <a:gd name="connsiteX17" fmla="*/ 776056 w 1104737"/>
              <a:gd name="connsiteY17" fmla="*/ 2505075 h 3908425"/>
              <a:gd name="connsiteX18" fmla="*/ 874481 w 1104737"/>
              <a:gd name="connsiteY18" fmla="*/ 1720850 h 3908425"/>
              <a:gd name="connsiteX19" fmla="*/ 1045931 w 1104737"/>
              <a:gd name="connsiteY19" fmla="*/ 660400 h 3908425"/>
              <a:gd name="connsiteX20" fmla="*/ 1090381 w 1104737"/>
              <a:gd name="connsiteY20" fmla="*/ 0 h 3908425"/>
              <a:gd name="connsiteX0" fmla="*/ 1092456 w 1106812"/>
              <a:gd name="connsiteY0" fmla="*/ 0 h 3908425"/>
              <a:gd name="connsiteX1" fmla="*/ 574931 w 1106812"/>
              <a:gd name="connsiteY1" fmla="*/ 92075 h 3908425"/>
              <a:gd name="connsiteX2" fmla="*/ 549531 w 1106812"/>
              <a:gd name="connsiteY2" fmla="*/ 784225 h 3908425"/>
              <a:gd name="connsiteX3" fmla="*/ 492381 w 1106812"/>
              <a:gd name="connsiteY3" fmla="*/ 1435100 h 3908425"/>
              <a:gd name="connsiteX4" fmla="*/ 435231 w 1106812"/>
              <a:gd name="connsiteY4" fmla="*/ 2044700 h 3908425"/>
              <a:gd name="connsiteX5" fmla="*/ 355856 w 1106812"/>
              <a:gd name="connsiteY5" fmla="*/ 2606675 h 3908425"/>
              <a:gd name="connsiteX6" fmla="*/ 263781 w 1106812"/>
              <a:gd name="connsiteY6" fmla="*/ 2962275 h 3908425"/>
              <a:gd name="connsiteX7" fmla="*/ 13750 w 1106812"/>
              <a:gd name="connsiteY7" fmla="*/ 3205163 h 3908425"/>
              <a:gd name="connsiteX8" fmla="*/ 60581 w 1106812"/>
              <a:gd name="connsiteY8" fmla="*/ 3483769 h 3908425"/>
              <a:gd name="connsiteX9" fmla="*/ 270131 w 1106812"/>
              <a:gd name="connsiteY9" fmla="*/ 3679825 h 3908425"/>
              <a:gd name="connsiteX10" fmla="*/ 447931 w 1106812"/>
              <a:gd name="connsiteY10" fmla="*/ 3851275 h 3908425"/>
              <a:gd name="connsiteX11" fmla="*/ 670181 w 1106812"/>
              <a:gd name="connsiteY11" fmla="*/ 3908425 h 3908425"/>
              <a:gd name="connsiteX12" fmla="*/ 924181 w 1106812"/>
              <a:gd name="connsiteY12" fmla="*/ 3883025 h 3908425"/>
              <a:gd name="connsiteX13" fmla="*/ 994031 w 1106812"/>
              <a:gd name="connsiteY13" fmla="*/ 3749675 h 3908425"/>
              <a:gd name="connsiteX14" fmla="*/ 968631 w 1106812"/>
              <a:gd name="connsiteY14" fmla="*/ 3540125 h 3908425"/>
              <a:gd name="connsiteX15" fmla="*/ 854331 w 1106812"/>
              <a:gd name="connsiteY15" fmla="*/ 3311525 h 3908425"/>
              <a:gd name="connsiteX16" fmla="*/ 784481 w 1106812"/>
              <a:gd name="connsiteY16" fmla="*/ 2994025 h 3908425"/>
              <a:gd name="connsiteX17" fmla="*/ 778131 w 1106812"/>
              <a:gd name="connsiteY17" fmla="*/ 2505075 h 3908425"/>
              <a:gd name="connsiteX18" fmla="*/ 876556 w 1106812"/>
              <a:gd name="connsiteY18" fmla="*/ 1720850 h 3908425"/>
              <a:gd name="connsiteX19" fmla="*/ 1048006 w 1106812"/>
              <a:gd name="connsiteY19" fmla="*/ 660400 h 3908425"/>
              <a:gd name="connsiteX20" fmla="*/ 1092456 w 1106812"/>
              <a:gd name="connsiteY20" fmla="*/ 0 h 3908425"/>
              <a:gd name="connsiteX0" fmla="*/ 1092456 w 1106812"/>
              <a:gd name="connsiteY0" fmla="*/ 0 h 3908425"/>
              <a:gd name="connsiteX1" fmla="*/ 574931 w 1106812"/>
              <a:gd name="connsiteY1" fmla="*/ 92075 h 3908425"/>
              <a:gd name="connsiteX2" fmla="*/ 549531 w 1106812"/>
              <a:gd name="connsiteY2" fmla="*/ 784225 h 3908425"/>
              <a:gd name="connsiteX3" fmla="*/ 492381 w 1106812"/>
              <a:gd name="connsiteY3" fmla="*/ 1435100 h 3908425"/>
              <a:gd name="connsiteX4" fmla="*/ 435231 w 1106812"/>
              <a:gd name="connsiteY4" fmla="*/ 2044700 h 3908425"/>
              <a:gd name="connsiteX5" fmla="*/ 355856 w 1106812"/>
              <a:gd name="connsiteY5" fmla="*/ 2606675 h 3908425"/>
              <a:gd name="connsiteX6" fmla="*/ 263781 w 1106812"/>
              <a:gd name="connsiteY6" fmla="*/ 2962275 h 3908425"/>
              <a:gd name="connsiteX7" fmla="*/ 13750 w 1106812"/>
              <a:gd name="connsiteY7" fmla="*/ 3205163 h 3908425"/>
              <a:gd name="connsiteX8" fmla="*/ 60581 w 1106812"/>
              <a:gd name="connsiteY8" fmla="*/ 3483769 h 3908425"/>
              <a:gd name="connsiteX9" fmla="*/ 270131 w 1106812"/>
              <a:gd name="connsiteY9" fmla="*/ 3679825 h 3908425"/>
              <a:gd name="connsiteX10" fmla="*/ 447931 w 1106812"/>
              <a:gd name="connsiteY10" fmla="*/ 3851275 h 3908425"/>
              <a:gd name="connsiteX11" fmla="*/ 670181 w 1106812"/>
              <a:gd name="connsiteY11" fmla="*/ 3908425 h 3908425"/>
              <a:gd name="connsiteX12" fmla="*/ 924181 w 1106812"/>
              <a:gd name="connsiteY12" fmla="*/ 3883025 h 3908425"/>
              <a:gd name="connsiteX13" fmla="*/ 994031 w 1106812"/>
              <a:gd name="connsiteY13" fmla="*/ 3749675 h 3908425"/>
              <a:gd name="connsiteX14" fmla="*/ 968631 w 1106812"/>
              <a:gd name="connsiteY14" fmla="*/ 3540125 h 3908425"/>
              <a:gd name="connsiteX15" fmla="*/ 854331 w 1106812"/>
              <a:gd name="connsiteY15" fmla="*/ 3311525 h 3908425"/>
              <a:gd name="connsiteX16" fmla="*/ 784481 w 1106812"/>
              <a:gd name="connsiteY16" fmla="*/ 2994025 h 3908425"/>
              <a:gd name="connsiteX17" fmla="*/ 778131 w 1106812"/>
              <a:gd name="connsiteY17" fmla="*/ 2505075 h 3908425"/>
              <a:gd name="connsiteX18" fmla="*/ 876556 w 1106812"/>
              <a:gd name="connsiteY18" fmla="*/ 1720850 h 3908425"/>
              <a:gd name="connsiteX19" fmla="*/ 1048006 w 1106812"/>
              <a:gd name="connsiteY19" fmla="*/ 660400 h 3908425"/>
              <a:gd name="connsiteX20" fmla="*/ 1092456 w 1106812"/>
              <a:gd name="connsiteY20" fmla="*/ 0 h 3908425"/>
              <a:gd name="connsiteX0" fmla="*/ 1092456 w 1106812"/>
              <a:gd name="connsiteY0" fmla="*/ 0 h 3908425"/>
              <a:gd name="connsiteX1" fmla="*/ 574931 w 1106812"/>
              <a:gd name="connsiteY1" fmla="*/ 92075 h 3908425"/>
              <a:gd name="connsiteX2" fmla="*/ 549531 w 1106812"/>
              <a:gd name="connsiteY2" fmla="*/ 784225 h 3908425"/>
              <a:gd name="connsiteX3" fmla="*/ 492381 w 1106812"/>
              <a:gd name="connsiteY3" fmla="*/ 1435100 h 3908425"/>
              <a:gd name="connsiteX4" fmla="*/ 435231 w 1106812"/>
              <a:gd name="connsiteY4" fmla="*/ 2044700 h 3908425"/>
              <a:gd name="connsiteX5" fmla="*/ 355856 w 1106812"/>
              <a:gd name="connsiteY5" fmla="*/ 2606675 h 3908425"/>
              <a:gd name="connsiteX6" fmla="*/ 263781 w 1106812"/>
              <a:gd name="connsiteY6" fmla="*/ 2962275 h 3908425"/>
              <a:gd name="connsiteX7" fmla="*/ 13750 w 1106812"/>
              <a:gd name="connsiteY7" fmla="*/ 3205163 h 3908425"/>
              <a:gd name="connsiteX8" fmla="*/ 60581 w 1106812"/>
              <a:gd name="connsiteY8" fmla="*/ 3483769 h 3908425"/>
              <a:gd name="connsiteX9" fmla="*/ 270131 w 1106812"/>
              <a:gd name="connsiteY9" fmla="*/ 3679825 h 3908425"/>
              <a:gd name="connsiteX10" fmla="*/ 447931 w 1106812"/>
              <a:gd name="connsiteY10" fmla="*/ 3851275 h 3908425"/>
              <a:gd name="connsiteX11" fmla="*/ 670181 w 1106812"/>
              <a:gd name="connsiteY11" fmla="*/ 3908425 h 3908425"/>
              <a:gd name="connsiteX12" fmla="*/ 924181 w 1106812"/>
              <a:gd name="connsiteY12" fmla="*/ 3883025 h 3908425"/>
              <a:gd name="connsiteX13" fmla="*/ 994031 w 1106812"/>
              <a:gd name="connsiteY13" fmla="*/ 3749675 h 3908425"/>
              <a:gd name="connsiteX14" fmla="*/ 968631 w 1106812"/>
              <a:gd name="connsiteY14" fmla="*/ 3540125 h 3908425"/>
              <a:gd name="connsiteX15" fmla="*/ 854331 w 1106812"/>
              <a:gd name="connsiteY15" fmla="*/ 3311525 h 3908425"/>
              <a:gd name="connsiteX16" fmla="*/ 784481 w 1106812"/>
              <a:gd name="connsiteY16" fmla="*/ 2994025 h 3908425"/>
              <a:gd name="connsiteX17" fmla="*/ 778131 w 1106812"/>
              <a:gd name="connsiteY17" fmla="*/ 2505075 h 3908425"/>
              <a:gd name="connsiteX18" fmla="*/ 876556 w 1106812"/>
              <a:gd name="connsiteY18" fmla="*/ 1720850 h 3908425"/>
              <a:gd name="connsiteX19" fmla="*/ 1048006 w 1106812"/>
              <a:gd name="connsiteY19" fmla="*/ 660400 h 3908425"/>
              <a:gd name="connsiteX20" fmla="*/ 1092456 w 1106812"/>
              <a:gd name="connsiteY20" fmla="*/ 0 h 3908425"/>
              <a:gd name="connsiteX0" fmla="*/ 1092456 w 1106812"/>
              <a:gd name="connsiteY0" fmla="*/ 0 h 3908425"/>
              <a:gd name="connsiteX1" fmla="*/ 574931 w 1106812"/>
              <a:gd name="connsiteY1" fmla="*/ 92075 h 3908425"/>
              <a:gd name="connsiteX2" fmla="*/ 549531 w 1106812"/>
              <a:gd name="connsiteY2" fmla="*/ 784225 h 3908425"/>
              <a:gd name="connsiteX3" fmla="*/ 492381 w 1106812"/>
              <a:gd name="connsiteY3" fmla="*/ 1435100 h 3908425"/>
              <a:gd name="connsiteX4" fmla="*/ 435231 w 1106812"/>
              <a:gd name="connsiteY4" fmla="*/ 2044700 h 3908425"/>
              <a:gd name="connsiteX5" fmla="*/ 355856 w 1106812"/>
              <a:gd name="connsiteY5" fmla="*/ 2606675 h 3908425"/>
              <a:gd name="connsiteX6" fmla="*/ 263781 w 1106812"/>
              <a:gd name="connsiteY6" fmla="*/ 2962275 h 3908425"/>
              <a:gd name="connsiteX7" fmla="*/ 13750 w 1106812"/>
              <a:gd name="connsiteY7" fmla="*/ 3205163 h 3908425"/>
              <a:gd name="connsiteX8" fmla="*/ 60581 w 1106812"/>
              <a:gd name="connsiteY8" fmla="*/ 3483769 h 3908425"/>
              <a:gd name="connsiteX9" fmla="*/ 270131 w 1106812"/>
              <a:gd name="connsiteY9" fmla="*/ 3679825 h 3908425"/>
              <a:gd name="connsiteX10" fmla="*/ 447931 w 1106812"/>
              <a:gd name="connsiteY10" fmla="*/ 3851275 h 3908425"/>
              <a:gd name="connsiteX11" fmla="*/ 670181 w 1106812"/>
              <a:gd name="connsiteY11" fmla="*/ 3908425 h 3908425"/>
              <a:gd name="connsiteX12" fmla="*/ 924181 w 1106812"/>
              <a:gd name="connsiteY12" fmla="*/ 3883025 h 3908425"/>
              <a:gd name="connsiteX13" fmla="*/ 994031 w 1106812"/>
              <a:gd name="connsiteY13" fmla="*/ 3749675 h 3908425"/>
              <a:gd name="connsiteX14" fmla="*/ 968631 w 1106812"/>
              <a:gd name="connsiteY14" fmla="*/ 3540125 h 3908425"/>
              <a:gd name="connsiteX15" fmla="*/ 854331 w 1106812"/>
              <a:gd name="connsiteY15" fmla="*/ 3311525 h 3908425"/>
              <a:gd name="connsiteX16" fmla="*/ 784481 w 1106812"/>
              <a:gd name="connsiteY16" fmla="*/ 2994025 h 3908425"/>
              <a:gd name="connsiteX17" fmla="*/ 778131 w 1106812"/>
              <a:gd name="connsiteY17" fmla="*/ 2505075 h 3908425"/>
              <a:gd name="connsiteX18" fmla="*/ 876556 w 1106812"/>
              <a:gd name="connsiteY18" fmla="*/ 1720850 h 3908425"/>
              <a:gd name="connsiteX19" fmla="*/ 1048006 w 1106812"/>
              <a:gd name="connsiteY19" fmla="*/ 660400 h 3908425"/>
              <a:gd name="connsiteX20" fmla="*/ 1092456 w 1106812"/>
              <a:gd name="connsiteY20" fmla="*/ 0 h 3908425"/>
              <a:gd name="connsiteX0" fmla="*/ 1092456 w 1106812"/>
              <a:gd name="connsiteY0" fmla="*/ 0 h 3908425"/>
              <a:gd name="connsiteX1" fmla="*/ 574931 w 1106812"/>
              <a:gd name="connsiteY1" fmla="*/ 92075 h 3908425"/>
              <a:gd name="connsiteX2" fmla="*/ 549531 w 1106812"/>
              <a:gd name="connsiteY2" fmla="*/ 784225 h 3908425"/>
              <a:gd name="connsiteX3" fmla="*/ 492381 w 1106812"/>
              <a:gd name="connsiteY3" fmla="*/ 1435100 h 3908425"/>
              <a:gd name="connsiteX4" fmla="*/ 435231 w 1106812"/>
              <a:gd name="connsiteY4" fmla="*/ 2044700 h 3908425"/>
              <a:gd name="connsiteX5" fmla="*/ 355856 w 1106812"/>
              <a:gd name="connsiteY5" fmla="*/ 2606675 h 3908425"/>
              <a:gd name="connsiteX6" fmla="*/ 263781 w 1106812"/>
              <a:gd name="connsiteY6" fmla="*/ 2962275 h 3908425"/>
              <a:gd name="connsiteX7" fmla="*/ 13750 w 1106812"/>
              <a:gd name="connsiteY7" fmla="*/ 3205163 h 3908425"/>
              <a:gd name="connsiteX8" fmla="*/ 60581 w 1106812"/>
              <a:gd name="connsiteY8" fmla="*/ 3483769 h 3908425"/>
              <a:gd name="connsiteX9" fmla="*/ 270131 w 1106812"/>
              <a:gd name="connsiteY9" fmla="*/ 3679825 h 3908425"/>
              <a:gd name="connsiteX10" fmla="*/ 457456 w 1106812"/>
              <a:gd name="connsiteY10" fmla="*/ 3860800 h 3908425"/>
              <a:gd name="connsiteX11" fmla="*/ 670181 w 1106812"/>
              <a:gd name="connsiteY11" fmla="*/ 3908425 h 3908425"/>
              <a:gd name="connsiteX12" fmla="*/ 924181 w 1106812"/>
              <a:gd name="connsiteY12" fmla="*/ 3883025 h 3908425"/>
              <a:gd name="connsiteX13" fmla="*/ 994031 w 1106812"/>
              <a:gd name="connsiteY13" fmla="*/ 3749675 h 3908425"/>
              <a:gd name="connsiteX14" fmla="*/ 968631 w 1106812"/>
              <a:gd name="connsiteY14" fmla="*/ 3540125 h 3908425"/>
              <a:gd name="connsiteX15" fmla="*/ 854331 w 1106812"/>
              <a:gd name="connsiteY15" fmla="*/ 3311525 h 3908425"/>
              <a:gd name="connsiteX16" fmla="*/ 784481 w 1106812"/>
              <a:gd name="connsiteY16" fmla="*/ 2994025 h 3908425"/>
              <a:gd name="connsiteX17" fmla="*/ 778131 w 1106812"/>
              <a:gd name="connsiteY17" fmla="*/ 2505075 h 3908425"/>
              <a:gd name="connsiteX18" fmla="*/ 876556 w 1106812"/>
              <a:gd name="connsiteY18" fmla="*/ 1720850 h 3908425"/>
              <a:gd name="connsiteX19" fmla="*/ 1048006 w 1106812"/>
              <a:gd name="connsiteY19" fmla="*/ 660400 h 3908425"/>
              <a:gd name="connsiteX20" fmla="*/ 1092456 w 1106812"/>
              <a:gd name="connsiteY20" fmla="*/ 0 h 3908425"/>
              <a:gd name="connsiteX0" fmla="*/ 1092456 w 1106812"/>
              <a:gd name="connsiteY0" fmla="*/ 0 h 3914960"/>
              <a:gd name="connsiteX1" fmla="*/ 574931 w 1106812"/>
              <a:gd name="connsiteY1" fmla="*/ 92075 h 3914960"/>
              <a:gd name="connsiteX2" fmla="*/ 549531 w 1106812"/>
              <a:gd name="connsiteY2" fmla="*/ 784225 h 3914960"/>
              <a:gd name="connsiteX3" fmla="*/ 492381 w 1106812"/>
              <a:gd name="connsiteY3" fmla="*/ 1435100 h 3914960"/>
              <a:gd name="connsiteX4" fmla="*/ 435231 w 1106812"/>
              <a:gd name="connsiteY4" fmla="*/ 2044700 h 3914960"/>
              <a:gd name="connsiteX5" fmla="*/ 355856 w 1106812"/>
              <a:gd name="connsiteY5" fmla="*/ 2606675 h 3914960"/>
              <a:gd name="connsiteX6" fmla="*/ 263781 w 1106812"/>
              <a:gd name="connsiteY6" fmla="*/ 2962275 h 3914960"/>
              <a:gd name="connsiteX7" fmla="*/ 13750 w 1106812"/>
              <a:gd name="connsiteY7" fmla="*/ 3205163 h 3914960"/>
              <a:gd name="connsiteX8" fmla="*/ 60581 w 1106812"/>
              <a:gd name="connsiteY8" fmla="*/ 3483769 h 3914960"/>
              <a:gd name="connsiteX9" fmla="*/ 270131 w 1106812"/>
              <a:gd name="connsiteY9" fmla="*/ 3679825 h 3914960"/>
              <a:gd name="connsiteX10" fmla="*/ 457456 w 1106812"/>
              <a:gd name="connsiteY10" fmla="*/ 3860800 h 3914960"/>
              <a:gd name="connsiteX11" fmla="*/ 670181 w 1106812"/>
              <a:gd name="connsiteY11" fmla="*/ 3908425 h 3914960"/>
              <a:gd name="connsiteX12" fmla="*/ 924181 w 1106812"/>
              <a:gd name="connsiteY12" fmla="*/ 3883025 h 3914960"/>
              <a:gd name="connsiteX13" fmla="*/ 994031 w 1106812"/>
              <a:gd name="connsiteY13" fmla="*/ 3749675 h 3914960"/>
              <a:gd name="connsiteX14" fmla="*/ 968631 w 1106812"/>
              <a:gd name="connsiteY14" fmla="*/ 3540125 h 3914960"/>
              <a:gd name="connsiteX15" fmla="*/ 854331 w 1106812"/>
              <a:gd name="connsiteY15" fmla="*/ 3311525 h 3914960"/>
              <a:gd name="connsiteX16" fmla="*/ 784481 w 1106812"/>
              <a:gd name="connsiteY16" fmla="*/ 2994025 h 3914960"/>
              <a:gd name="connsiteX17" fmla="*/ 778131 w 1106812"/>
              <a:gd name="connsiteY17" fmla="*/ 2505075 h 3914960"/>
              <a:gd name="connsiteX18" fmla="*/ 876556 w 1106812"/>
              <a:gd name="connsiteY18" fmla="*/ 1720850 h 3914960"/>
              <a:gd name="connsiteX19" fmla="*/ 1048006 w 1106812"/>
              <a:gd name="connsiteY19" fmla="*/ 660400 h 3914960"/>
              <a:gd name="connsiteX20" fmla="*/ 1092456 w 1106812"/>
              <a:gd name="connsiteY20" fmla="*/ 0 h 3914960"/>
              <a:gd name="connsiteX0" fmla="*/ 1092456 w 1106812"/>
              <a:gd name="connsiteY0" fmla="*/ 0 h 3914960"/>
              <a:gd name="connsiteX1" fmla="*/ 574931 w 1106812"/>
              <a:gd name="connsiteY1" fmla="*/ 92075 h 3914960"/>
              <a:gd name="connsiteX2" fmla="*/ 549531 w 1106812"/>
              <a:gd name="connsiteY2" fmla="*/ 784225 h 3914960"/>
              <a:gd name="connsiteX3" fmla="*/ 492381 w 1106812"/>
              <a:gd name="connsiteY3" fmla="*/ 1435100 h 3914960"/>
              <a:gd name="connsiteX4" fmla="*/ 435231 w 1106812"/>
              <a:gd name="connsiteY4" fmla="*/ 2044700 h 3914960"/>
              <a:gd name="connsiteX5" fmla="*/ 355856 w 1106812"/>
              <a:gd name="connsiteY5" fmla="*/ 2606675 h 3914960"/>
              <a:gd name="connsiteX6" fmla="*/ 263781 w 1106812"/>
              <a:gd name="connsiteY6" fmla="*/ 2962275 h 3914960"/>
              <a:gd name="connsiteX7" fmla="*/ 13750 w 1106812"/>
              <a:gd name="connsiteY7" fmla="*/ 3205163 h 3914960"/>
              <a:gd name="connsiteX8" fmla="*/ 60581 w 1106812"/>
              <a:gd name="connsiteY8" fmla="*/ 3483769 h 3914960"/>
              <a:gd name="connsiteX9" fmla="*/ 270131 w 1106812"/>
              <a:gd name="connsiteY9" fmla="*/ 3679825 h 3914960"/>
              <a:gd name="connsiteX10" fmla="*/ 457456 w 1106812"/>
              <a:gd name="connsiteY10" fmla="*/ 3860800 h 3914960"/>
              <a:gd name="connsiteX11" fmla="*/ 670181 w 1106812"/>
              <a:gd name="connsiteY11" fmla="*/ 3908425 h 3914960"/>
              <a:gd name="connsiteX12" fmla="*/ 924181 w 1106812"/>
              <a:gd name="connsiteY12" fmla="*/ 3883025 h 3914960"/>
              <a:gd name="connsiteX13" fmla="*/ 994031 w 1106812"/>
              <a:gd name="connsiteY13" fmla="*/ 3749675 h 3914960"/>
              <a:gd name="connsiteX14" fmla="*/ 968631 w 1106812"/>
              <a:gd name="connsiteY14" fmla="*/ 3540125 h 3914960"/>
              <a:gd name="connsiteX15" fmla="*/ 854331 w 1106812"/>
              <a:gd name="connsiteY15" fmla="*/ 3311525 h 3914960"/>
              <a:gd name="connsiteX16" fmla="*/ 784481 w 1106812"/>
              <a:gd name="connsiteY16" fmla="*/ 2994025 h 3914960"/>
              <a:gd name="connsiteX17" fmla="*/ 778131 w 1106812"/>
              <a:gd name="connsiteY17" fmla="*/ 2505075 h 3914960"/>
              <a:gd name="connsiteX18" fmla="*/ 876556 w 1106812"/>
              <a:gd name="connsiteY18" fmla="*/ 1720850 h 3914960"/>
              <a:gd name="connsiteX19" fmla="*/ 1048006 w 1106812"/>
              <a:gd name="connsiteY19" fmla="*/ 660400 h 3914960"/>
              <a:gd name="connsiteX20" fmla="*/ 1092456 w 1106812"/>
              <a:gd name="connsiteY20" fmla="*/ 0 h 3914960"/>
              <a:gd name="connsiteX0" fmla="*/ 1092456 w 1106812"/>
              <a:gd name="connsiteY0" fmla="*/ 0 h 3914960"/>
              <a:gd name="connsiteX1" fmla="*/ 574931 w 1106812"/>
              <a:gd name="connsiteY1" fmla="*/ 92075 h 3914960"/>
              <a:gd name="connsiteX2" fmla="*/ 549531 w 1106812"/>
              <a:gd name="connsiteY2" fmla="*/ 784225 h 3914960"/>
              <a:gd name="connsiteX3" fmla="*/ 492381 w 1106812"/>
              <a:gd name="connsiteY3" fmla="*/ 1435100 h 3914960"/>
              <a:gd name="connsiteX4" fmla="*/ 435231 w 1106812"/>
              <a:gd name="connsiteY4" fmla="*/ 2044700 h 3914960"/>
              <a:gd name="connsiteX5" fmla="*/ 355856 w 1106812"/>
              <a:gd name="connsiteY5" fmla="*/ 2606675 h 3914960"/>
              <a:gd name="connsiteX6" fmla="*/ 263781 w 1106812"/>
              <a:gd name="connsiteY6" fmla="*/ 2962275 h 3914960"/>
              <a:gd name="connsiteX7" fmla="*/ 13750 w 1106812"/>
              <a:gd name="connsiteY7" fmla="*/ 3205163 h 3914960"/>
              <a:gd name="connsiteX8" fmla="*/ 60581 w 1106812"/>
              <a:gd name="connsiteY8" fmla="*/ 3483769 h 3914960"/>
              <a:gd name="connsiteX9" fmla="*/ 270131 w 1106812"/>
              <a:gd name="connsiteY9" fmla="*/ 3679825 h 3914960"/>
              <a:gd name="connsiteX10" fmla="*/ 457456 w 1106812"/>
              <a:gd name="connsiteY10" fmla="*/ 3860800 h 3914960"/>
              <a:gd name="connsiteX11" fmla="*/ 670181 w 1106812"/>
              <a:gd name="connsiteY11" fmla="*/ 3908425 h 3914960"/>
              <a:gd name="connsiteX12" fmla="*/ 924181 w 1106812"/>
              <a:gd name="connsiteY12" fmla="*/ 3883025 h 3914960"/>
              <a:gd name="connsiteX13" fmla="*/ 994031 w 1106812"/>
              <a:gd name="connsiteY13" fmla="*/ 3749675 h 3914960"/>
              <a:gd name="connsiteX14" fmla="*/ 968631 w 1106812"/>
              <a:gd name="connsiteY14" fmla="*/ 3540125 h 3914960"/>
              <a:gd name="connsiteX15" fmla="*/ 854331 w 1106812"/>
              <a:gd name="connsiteY15" fmla="*/ 3311525 h 3914960"/>
              <a:gd name="connsiteX16" fmla="*/ 784481 w 1106812"/>
              <a:gd name="connsiteY16" fmla="*/ 2994025 h 3914960"/>
              <a:gd name="connsiteX17" fmla="*/ 778131 w 1106812"/>
              <a:gd name="connsiteY17" fmla="*/ 2505075 h 3914960"/>
              <a:gd name="connsiteX18" fmla="*/ 876556 w 1106812"/>
              <a:gd name="connsiteY18" fmla="*/ 1720850 h 3914960"/>
              <a:gd name="connsiteX19" fmla="*/ 1048006 w 1106812"/>
              <a:gd name="connsiteY19" fmla="*/ 660400 h 3914960"/>
              <a:gd name="connsiteX20" fmla="*/ 1092456 w 1106812"/>
              <a:gd name="connsiteY20" fmla="*/ 0 h 3914960"/>
              <a:gd name="connsiteX0" fmla="*/ 1092456 w 1106812"/>
              <a:gd name="connsiteY0" fmla="*/ 0 h 3914960"/>
              <a:gd name="connsiteX1" fmla="*/ 574931 w 1106812"/>
              <a:gd name="connsiteY1" fmla="*/ 92075 h 3914960"/>
              <a:gd name="connsiteX2" fmla="*/ 549531 w 1106812"/>
              <a:gd name="connsiteY2" fmla="*/ 784225 h 3914960"/>
              <a:gd name="connsiteX3" fmla="*/ 492381 w 1106812"/>
              <a:gd name="connsiteY3" fmla="*/ 1435100 h 3914960"/>
              <a:gd name="connsiteX4" fmla="*/ 435231 w 1106812"/>
              <a:gd name="connsiteY4" fmla="*/ 2044700 h 3914960"/>
              <a:gd name="connsiteX5" fmla="*/ 355856 w 1106812"/>
              <a:gd name="connsiteY5" fmla="*/ 2606675 h 3914960"/>
              <a:gd name="connsiteX6" fmla="*/ 244731 w 1106812"/>
              <a:gd name="connsiteY6" fmla="*/ 2995612 h 3914960"/>
              <a:gd name="connsiteX7" fmla="*/ 13750 w 1106812"/>
              <a:gd name="connsiteY7" fmla="*/ 3205163 h 3914960"/>
              <a:gd name="connsiteX8" fmla="*/ 60581 w 1106812"/>
              <a:gd name="connsiteY8" fmla="*/ 3483769 h 3914960"/>
              <a:gd name="connsiteX9" fmla="*/ 270131 w 1106812"/>
              <a:gd name="connsiteY9" fmla="*/ 3679825 h 3914960"/>
              <a:gd name="connsiteX10" fmla="*/ 457456 w 1106812"/>
              <a:gd name="connsiteY10" fmla="*/ 3860800 h 3914960"/>
              <a:gd name="connsiteX11" fmla="*/ 670181 w 1106812"/>
              <a:gd name="connsiteY11" fmla="*/ 3908425 h 3914960"/>
              <a:gd name="connsiteX12" fmla="*/ 924181 w 1106812"/>
              <a:gd name="connsiteY12" fmla="*/ 3883025 h 3914960"/>
              <a:gd name="connsiteX13" fmla="*/ 994031 w 1106812"/>
              <a:gd name="connsiteY13" fmla="*/ 3749675 h 3914960"/>
              <a:gd name="connsiteX14" fmla="*/ 968631 w 1106812"/>
              <a:gd name="connsiteY14" fmla="*/ 3540125 h 3914960"/>
              <a:gd name="connsiteX15" fmla="*/ 854331 w 1106812"/>
              <a:gd name="connsiteY15" fmla="*/ 3311525 h 3914960"/>
              <a:gd name="connsiteX16" fmla="*/ 784481 w 1106812"/>
              <a:gd name="connsiteY16" fmla="*/ 2994025 h 3914960"/>
              <a:gd name="connsiteX17" fmla="*/ 778131 w 1106812"/>
              <a:gd name="connsiteY17" fmla="*/ 2505075 h 3914960"/>
              <a:gd name="connsiteX18" fmla="*/ 876556 w 1106812"/>
              <a:gd name="connsiteY18" fmla="*/ 1720850 h 3914960"/>
              <a:gd name="connsiteX19" fmla="*/ 1048006 w 1106812"/>
              <a:gd name="connsiteY19" fmla="*/ 660400 h 3914960"/>
              <a:gd name="connsiteX20" fmla="*/ 1092456 w 1106812"/>
              <a:gd name="connsiteY20" fmla="*/ 0 h 3914960"/>
              <a:gd name="connsiteX0" fmla="*/ 1092456 w 1106812"/>
              <a:gd name="connsiteY0" fmla="*/ 0 h 3914960"/>
              <a:gd name="connsiteX1" fmla="*/ 574931 w 1106812"/>
              <a:gd name="connsiteY1" fmla="*/ 92075 h 3914960"/>
              <a:gd name="connsiteX2" fmla="*/ 549531 w 1106812"/>
              <a:gd name="connsiteY2" fmla="*/ 784225 h 3914960"/>
              <a:gd name="connsiteX3" fmla="*/ 492381 w 1106812"/>
              <a:gd name="connsiteY3" fmla="*/ 1435100 h 3914960"/>
              <a:gd name="connsiteX4" fmla="*/ 435231 w 1106812"/>
              <a:gd name="connsiteY4" fmla="*/ 2044700 h 3914960"/>
              <a:gd name="connsiteX5" fmla="*/ 355856 w 1106812"/>
              <a:gd name="connsiteY5" fmla="*/ 2606675 h 3914960"/>
              <a:gd name="connsiteX6" fmla="*/ 244731 w 1106812"/>
              <a:gd name="connsiteY6" fmla="*/ 2995612 h 3914960"/>
              <a:gd name="connsiteX7" fmla="*/ 13750 w 1106812"/>
              <a:gd name="connsiteY7" fmla="*/ 3205163 h 3914960"/>
              <a:gd name="connsiteX8" fmla="*/ 60581 w 1106812"/>
              <a:gd name="connsiteY8" fmla="*/ 3483769 h 3914960"/>
              <a:gd name="connsiteX9" fmla="*/ 270131 w 1106812"/>
              <a:gd name="connsiteY9" fmla="*/ 3679825 h 3914960"/>
              <a:gd name="connsiteX10" fmla="*/ 457456 w 1106812"/>
              <a:gd name="connsiteY10" fmla="*/ 3860800 h 3914960"/>
              <a:gd name="connsiteX11" fmla="*/ 670181 w 1106812"/>
              <a:gd name="connsiteY11" fmla="*/ 3908425 h 3914960"/>
              <a:gd name="connsiteX12" fmla="*/ 924181 w 1106812"/>
              <a:gd name="connsiteY12" fmla="*/ 3883025 h 3914960"/>
              <a:gd name="connsiteX13" fmla="*/ 994031 w 1106812"/>
              <a:gd name="connsiteY13" fmla="*/ 3749675 h 3914960"/>
              <a:gd name="connsiteX14" fmla="*/ 968631 w 1106812"/>
              <a:gd name="connsiteY14" fmla="*/ 3540125 h 3914960"/>
              <a:gd name="connsiteX15" fmla="*/ 854331 w 1106812"/>
              <a:gd name="connsiteY15" fmla="*/ 3311525 h 3914960"/>
              <a:gd name="connsiteX16" fmla="*/ 784481 w 1106812"/>
              <a:gd name="connsiteY16" fmla="*/ 2994025 h 3914960"/>
              <a:gd name="connsiteX17" fmla="*/ 778131 w 1106812"/>
              <a:gd name="connsiteY17" fmla="*/ 2505075 h 3914960"/>
              <a:gd name="connsiteX18" fmla="*/ 876556 w 1106812"/>
              <a:gd name="connsiteY18" fmla="*/ 1720850 h 3914960"/>
              <a:gd name="connsiteX19" fmla="*/ 1048006 w 1106812"/>
              <a:gd name="connsiteY19" fmla="*/ 660400 h 3914960"/>
              <a:gd name="connsiteX20" fmla="*/ 1092456 w 1106812"/>
              <a:gd name="connsiteY20" fmla="*/ 0 h 3914960"/>
              <a:gd name="connsiteX0" fmla="*/ 1092456 w 1106812"/>
              <a:gd name="connsiteY0" fmla="*/ 0 h 3914960"/>
              <a:gd name="connsiteX1" fmla="*/ 574931 w 1106812"/>
              <a:gd name="connsiteY1" fmla="*/ 92075 h 3914960"/>
              <a:gd name="connsiteX2" fmla="*/ 549531 w 1106812"/>
              <a:gd name="connsiteY2" fmla="*/ 784225 h 3914960"/>
              <a:gd name="connsiteX3" fmla="*/ 492381 w 1106812"/>
              <a:gd name="connsiteY3" fmla="*/ 1435100 h 3914960"/>
              <a:gd name="connsiteX4" fmla="*/ 435231 w 1106812"/>
              <a:gd name="connsiteY4" fmla="*/ 2044700 h 3914960"/>
              <a:gd name="connsiteX5" fmla="*/ 355856 w 1106812"/>
              <a:gd name="connsiteY5" fmla="*/ 2606675 h 3914960"/>
              <a:gd name="connsiteX6" fmla="*/ 244731 w 1106812"/>
              <a:gd name="connsiteY6" fmla="*/ 2995612 h 3914960"/>
              <a:gd name="connsiteX7" fmla="*/ 13750 w 1106812"/>
              <a:gd name="connsiteY7" fmla="*/ 3205163 h 3914960"/>
              <a:gd name="connsiteX8" fmla="*/ 60581 w 1106812"/>
              <a:gd name="connsiteY8" fmla="*/ 3483769 h 3914960"/>
              <a:gd name="connsiteX9" fmla="*/ 270131 w 1106812"/>
              <a:gd name="connsiteY9" fmla="*/ 3679825 h 3914960"/>
              <a:gd name="connsiteX10" fmla="*/ 457456 w 1106812"/>
              <a:gd name="connsiteY10" fmla="*/ 3860800 h 3914960"/>
              <a:gd name="connsiteX11" fmla="*/ 670181 w 1106812"/>
              <a:gd name="connsiteY11" fmla="*/ 3908425 h 3914960"/>
              <a:gd name="connsiteX12" fmla="*/ 924181 w 1106812"/>
              <a:gd name="connsiteY12" fmla="*/ 3883025 h 3914960"/>
              <a:gd name="connsiteX13" fmla="*/ 994031 w 1106812"/>
              <a:gd name="connsiteY13" fmla="*/ 3749675 h 3914960"/>
              <a:gd name="connsiteX14" fmla="*/ 968631 w 1106812"/>
              <a:gd name="connsiteY14" fmla="*/ 3540125 h 3914960"/>
              <a:gd name="connsiteX15" fmla="*/ 854331 w 1106812"/>
              <a:gd name="connsiteY15" fmla="*/ 3311525 h 3914960"/>
              <a:gd name="connsiteX16" fmla="*/ 784481 w 1106812"/>
              <a:gd name="connsiteY16" fmla="*/ 2994025 h 3914960"/>
              <a:gd name="connsiteX17" fmla="*/ 778131 w 1106812"/>
              <a:gd name="connsiteY17" fmla="*/ 2505075 h 3914960"/>
              <a:gd name="connsiteX18" fmla="*/ 876556 w 1106812"/>
              <a:gd name="connsiteY18" fmla="*/ 1720850 h 3914960"/>
              <a:gd name="connsiteX19" fmla="*/ 1048006 w 1106812"/>
              <a:gd name="connsiteY19" fmla="*/ 660400 h 3914960"/>
              <a:gd name="connsiteX20" fmla="*/ 1092456 w 1106812"/>
              <a:gd name="connsiteY20" fmla="*/ 0 h 3914960"/>
              <a:gd name="connsiteX0" fmla="*/ 1092456 w 1106812"/>
              <a:gd name="connsiteY0" fmla="*/ 0 h 3914960"/>
              <a:gd name="connsiteX1" fmla="*/ 574931 w 1106812"/>
              <a:gd name="connsiteY1" fmla="*/ 92075 h 3914960"/>
              <a:gd name="connsiteX2" fmla="*/ 549531 w 1106812"/>
              <a:gd name="connsiteY2" fmla="*/ 784225 h 3914960"/>
              <a:gd name="connsiteX3" fmla="*/ 492381 w 1106812"/>
              <a:gd name="connsiteY3" fmla="*/ 1435100 h 3914960"/>
              <a:gd name="connsiteX4" fmla="*/ 435231 w 1106812"/>
              <a:gd name="connsiteY4" fmla="*/ 2044700 h 3914960"/>
              <a:gd name="connsiteX5" fmla="*/ 355856 w 1106812"/>
              <a:gd name="connsiteY5" fmla="*/ 2606675 h 3914960"/>
              <a:gd name="connsiteX6" fmla="*/ 244731 w 1106812"/>
              <a:gd name="connsiteY6" fmla="*/ 2995612 h 3914960"/>
              <a:gd name="connsiteX7" fmla="*/ 13750 w 1106812"/>
              <a:gd name="connsiteY7" fmla="*/ 3205163 h 3914960"/>
              <a:gd name="connsiteX8" fmla="*/ 60581 w 1106812"/>
              <a:gd name="connsiteY8" fmla="*/ 3483769 h 3914960"/>
              <a:gd name="connsiteX9" fmla="*/ 270131 w 1106812"/>
              <a:gd name="connsiteY9" fmla="*/ 3679825 h 3914960"/>
              <a:gd name="connsiteX10" fmla="*/ 457456 w 1106812"/>
              <a:gd name="connsiteY10" fmla="*/ 3860800 h 3914960"/>
              <a:gd name="connsiteX11" fmla="*/ 670181 w 1106812"/>
              <a:gd name="connsiteY11" fmla="*/ 3908425 h 3914960"/>
              <a:gd name="connsiteX12" fmla="*/ 924181 w 1106812"/>
              <a:gd name="connsiteY12" fmla="*/ 3883025 h 3914960"/>
              <a:gd name="connsiteX13" fmla="*/ 994031 w 1106812"/>
              <a:gd name="connsiteY13" fmla="*/ 3749675 h 3914960"/>
              <a:gd name="connsiteX14" fmla="*/ 968631 w 1106812"/>
              <a:gd name="connsiteY14" fmla="*/ 3540125 h 3914960"/>
              <a:gd name="connsiteX15" fmla="*/ 854331 w 1106812"/>
              <a:gd name="connsiteY15" fmla="*/ 3311525 h 3914960"/>
              <a:gd name="connsiteX16" fmla="*/ 784481 w 1106812"/>
              <a:gd name="connsiteY16" fmla="*/ 2994025 h 3914960"/>
              <a:gd name="connsiteX17" fmla="*/ 778131 w 1106812"/>
              <a:gd name="connsiteY17" fmla="*/ 2505075 h 3914960"/>
              <a:gd name="connsiteX18" fmla="*/ 876556 w 1106812"/>
              <a:gd name="connsiteY18" fmla="*/ 1720850 h 3914960"/>
              <a:gd name="connsiteX19" fmla="*/ 1048006 w 1106812"/>
              <a:gd name="connsiteY19" fmla="*/ 660400 h 3914960"/>
              <a:gd name="connsiteX20" fmla="*/ 1092456 w 1106812"/>
              <a:gd name="connsiteY20" fmla="*/ 0 h 3914960"/>
              <a:gd name="connsiteX0" fmla="*/ 1092456 w 1106812"/>
              <a:gd name="connsiteY0" fmla="*/ 0 h 3914960"/>
              <a:gd name="connsiteX1" fmla="*/ 574931 w 1106812"/>
              <a:gd name="connsiteY1" fmla="*/ 92075 h 3914960"/>
              <a:gd name="connsiteX2" fmla="*/ 549531 w 1106812"/>
              <a:gd name="connsiteY2" fmla="*/ 784225 h 3914960"/>
              <a:gd name="connsiteX3" fmla="*/ 492381 w 1106812"/>
              <a:gd name="connsiteY3" fmla="*/ 1435100 h 3914960"/>
              <a:gd name="connsiteX4" fmla="*/ 435231 w 1106812"/>
              <a:gd name="connsiteY4" fmla="*/ 2044700 h 3914960"/>
              <a:gd name="connsiteX5" fmla="*/ 355856 w 1106812"/>
              <a:gd name="connsiteY5" fmla="*/ 2606675 h 3914960"/>
              <a:gd name="connsiteX6" fmla="*/ 244731 w 1106812"/>
              <a:gd name="connsiteY6" fmla="*/ 2995612 h 3914960"/>
              <a:gd name="connsiteX7" fmla="*/ 13750 w 1106812"/>
              <a:gd name="connsiteY7" fmla="*/ 3205163 h 3914960"/>
              <a:gd name="connsiteX8" fmla="*/ 60581 w 1106812"/>
              <a:gd name="connsiteY8" fmla="*/ 3483769 h 3914960"/>
              <a:gd name="connsiteX9" fmla="*/ 270131 w 1106812"/>
              <a:gd name="connsiteY9" fmla="*/ 3679825 h 3914960"/>
              <a:gd name="connsiteX10" fmla="*/ 457456 w 1106812"/>
              <a:gd name="connsiteY10" fmla="*/ 3860800 h 3914960"/>
              <a:gd name="connsiteX11" fmla="*/ 670181 w 1106812"/>
              <a:gd name="connsiteY11" fmla="*/ 3908425 h 3914960"/>
              <a:gd name="connsiteX12" fmla="*/ 924181 w 1106812"/>
              <a:gd name="connsiteY12" fmla="*/ 3883025 h 3914960"/>
              <a:gd name="connsiteX13" fmla="*/ 994031 w 1106812"/>
              <a:gd name="connsiteY13" fmla="*/ 3749675 h 3914960"/>
              <a:gd name="connsiteX14" fmla="*/ 968631 w 1106812"/>
              <a:gd name="connsiteY14" fmla="*/ 3540125 h 3914960"/>
              <a:gd name="connsiteX15" fmla="*/ 854331 w 1106812"/>
              <a:gd name="connsiteY15" fmla="*/ 3311525 h 3914960"/>
              <a:gd name="connsiteX16" fmla="*/ 784481 w 1106812"/>
              <a:gd name="connsiteY16" fmla="*/ 2994025 h 3914960"/>
              <a:gd name="connsiteX17" fmla="*/ 778131 w 1106812"/>
              <a:gd name="connsiteY17" fmla="*/ 2505075 h 3914960"/>
              <a:gd name="connsiteX18" fmla="*/ 876556 w 1106812"/>
              <a:gd name="connsiteY18" fmla="*/ 1720850 h 3914960"/>
              <a:gd name="connsiteX19" fmla="*/ 1048006 w 1106812"/>
              <a:gd name="connsiteY19" fmla="*/ 660400 h 3914960"/>
              <a:gd name="connsiteX20" fmla="*/ 1092456 w 1106812"/>
              <a:gd name="connsiteY20" fmla="*/ 0 h 3914960"/>
              <a:gd name="connsiteX0" fmla="*/ 1092456 w 1106812"/>
              <a:gd name="connsiteY0" fmla="*/ 0 h 3914960"/>
              <a:gd name="connsiteX1" fmla="*/ 574931 w 1106812"/>
              <a:gd name="connsiteY1" fmla="*/ 92075 h 3914960"/>
              <a:gd name="connsiteX2" fmla="*/ 549531 w 1106812"/>
              <a:gd name="connsiteY2" fmla="*/ 784225 h 3914960"/>
              <a:gd name="connsiteX3" fmla="*/ 492381 w 1106812"/>
              <a:gd name="connsiteY3" fmla="*/ 1435100 h 3914960"/>
              <a:gd name="connsiteX4" fmla="*/ 435231 w 1106812"/>
              <a:gd name="connsiteY4" fmla="*/ 2044700 h 3914960"/>
              <a:gd name="connsiteX5" fmla="*/ 355856 w 1106812"/>
              <a:gd name="connsiteY5" fmla="*/ 2606675 h 3914960"/>
              <a:gd name="connsiteX6" fmla="*/ 244731 w 1106812"/>
              <a:gd name="connsiteY6" fmla="*/ 2995612 h 3914960"/>
              <a:gd name="connsiteX7" fmla="*/ 13750 w 1106812"/>
              <a:gd name="connsiteY7" fmla="*/ 3205163 h 3914960"/>
              <a:gd name="connsiteX8" fmla="*/ 60581 w 1106812"/>
              <a:gd name="connsiteY8" fmla="*/ 3483769 h 3914960"/>
              <a:gd name="connsiteX9" fmla="*/ 270131 w 1106812"/>
              <a:gd name="connsiteY9" fmla="*/ 3679825 h 3914960"/>
              <a:gd name="connsiteX10" fmla="*/ 457456 w 1106812"/>
              <a:gd name="connsiteY10" fmla="*/ 3860800 h 3914960"/>
              <a:gd name="connsiteX11" fmla="*/ 670181 w 1106812"/>
              <a:gd name="connsiteY11" fmla="*/ 3908425 h 3914960"/>
              <a:gd name="connsiteX12" fmla="*/ 924181 w 1106812"/>
              <a:gd name="connsiteY12" fmla="*/ 3883025 h 3914960"/>
              <a:gd name="connsiteX13" fmla="*/ 994031 w 1106812"/>
              <a:gd name="connsiteY13" fmla="*/ 3749675 h 3914960"/>
              <a:gd name="connsiteX14" fmla="*/ 968631 w 1106812"/>
              <a:gd name="connsiteY14" fmla="*/ 3540125 h 3914960"/>
              <a:gd name="connsiteX15" fmla="*/ 854331 w 1106812"/>
              <a:gd name="connsiteY15" fmla="*/ 3311525 h 3914960"/>
              <a:gd name="connsiteX16" fmla="*/ 784481 w 1106812"/>
              <a:gd name="connsiteY16" fmla="*/ 2994025 h 3914960"/>
              <a:gd name="connsiteX17" fmla="*/ 778131 w 1106812"/>
              <a:gd name="connsiteY17" fmla="*/ 2505075 h 3914960"/>
              <a:gd name="connsiteX18" fmla="*/ 876556 w 1106812"/>
              <a:gd name="connsiteY18" fmla="*/ 1720850 h 3914960"/>
              <a:gd name="connsiteX19" fmla="*/ 1048006 w 1106812"/>
              <a:gd name="connsiteY19" fmla="*/ 660400 h 3914960"/>
              <a:gd name="connsiteX20" fmla="*/ 1092456 w 1106812"/>
              <a:gd name="connsiteY20" fmla="*/ 0 h 3914960"/>
              <a:gd name="connsiteX0" fmla="*/ 1092456 w 1106812"/>
              <a:gd name="connsiteY0" fmla="*/ 0 h 3913991"/>
              <a:gd name="connsiteX1" fmla="*/ 574931 w 1106812"/>
              <a:gd name="connsiteY1" fmla="*/ 92075 h 3913991"/>
              <a:gd name="connsiteX2" fmla="*/ 549531 w 1106812"/>
              <a:gd name="connsiteY2" fmla="*/ 784225 h 3913991"/>
              <a:gd name="connsiteX3" fmla="*/ 492381 w 1106812"/>
              <a:gd name="connsiteY3" fmla="*/ 1435100 h 3913991"/>
              <a:gd name="connsiteX4" fmla="*/ 435231 w 1106812"/>
              <a:gd name="connsiteY4" fmla="*/ 2044700 h 3913991"/>
              <a:gd name="connsiteX5" fmla="*/ 355856 w 1106812"/>
              <a:gd name="connsiteY5" fmla="*/ 2606675 h 3913991"/>
              <a:gd name="connsiteX6" fmla="*/ 244731 w 1106812"/>
              <a:gd name="connsiteY6" fmla="*/ 2995612 h 3913991"/>
              <a:gd name="connsiteX7" fmla="*/ 13750 w 1106812"/>
              <a:gd name="connsiteY7" fmla="*/ 3205163 h 3913991"/>
              <a:gd name="connsiteX8" fmla="*/ 60581 w 1106812"/>
              <a:gd name="connsiteY8" fmla="*/ 3483769 h 3913991"/>
              <a:gd name="connsiteX9" fmla="*/ 270131 w 1106812"/>
              <a:gd name="connsiteY9" fmla="*/ 3679825 h 3913991"/>
              <a:gd name="connsiteX10" fmla="*/ 457456 w 1106812"/>
              <a:gd name="connsiteY10" fmla="*/ 3860800 h 3913991"/>
              <a:gd name="connsiteX11" fmla="*/ 670181 w 1106812"/>
              <a:gd name="connsiteY11" fmla="*/ 3908425 h 3913991"/>
              <a:gd name="connsiteX12" fmla="*/ 924181 w 1106812"/>
              <a:gd name="connsiteY12" fmla="*/ 3883025 h 3913991"/>
              <a:gd name="connsiteX13" fmla="*/ 994031 w 1106812"/>
              <a:gd name="connsiteY13" fmla="*/ 3749675 h 3913991"/>
              <a:gd name="connsiteX14" fmla="*/ 968631 w 1106812"/>
              <a:gd name="connsiteY14" fmla="*/ 3540125 h 3913991"/>
              <a:gd name="connsiteX15" fmla="*/ 854331 w 1106812"/>
              <a:gd name="connsiteY15" fmla="*/ 3311525 h 3913991"/>
              <a:gd name="connsiteX16" fmla="*/ 784481 w 1106812"/>
              <a:gd name="connsiteY16" fmla="*/ 2994025 h 3913991"/>
              <a:gd name="connsiteX17" fmla="*/ 778131 w 1106812"/>
              <a:gd name="connsiteY17" fmla="*/ 2505075 h 3913991"/>
              <a:gd name="connsiteX18" fmla="*/ 876556 w 1106812"/>
              <a:gd name="connsiteY18" fmla="*/ 1720850 h 3913991"/>
              <a:gd name="connsiteX19" fmla="*/ 1048006 w 1106812"/>
              <a:gd name="connsiteY19" fmla="*/ 660400 h 3913991"/>
              <a:gd name="connsiteX20" fmla="*/ 1092456 w 1106812"/>
              <a:gd name="connsiteY20" fmla="*/ 0 h 3913991"/>
              <a:gd name="connsiteX0" fmla="*/ 1092456 w 1106812"/>
              <a:gd name="connsiteY0" fmla="*/ 0 h 3913991"/>
              <a:gd name="connsiteX1" fmla="*/ 574931 w 1106812"/>
              <a:gd name="connsiteY1" fmla="*/ 92075 h 3913991"/>
              <a:gd name="connsiteX2" fmla="*/ 549531 w 1106812"/>
              <a:gd name="connsiteY2" fmla="*/ 784225 h 3913991"/>
              <a:gd name="connsiteX3" fmla="*/ 492381 w 1106812"/>
              <a:gd name="connsiteY3" fmla="*/ 1435100 h 3913991"/>
              <a:gd name="connsiteX4" fmla="*/ 435231 w 1106812"/>
              <a:gd name="connsiteY4" fmla="*/ 2044700 h 3913991"/>
              <a:gd name="connsiteX5" fmla="*/ 355856 w 1106812"/>
              <a:gd name="connsiteY5" fmla="*/ 2606675 h 3913991"/>
              <a:gd name="connsiteX6" fmla="*/ 244731 w 1106812"/>
              <a:gd name="connsiteY6" fmla="*/ 2995612 h 3913991"/>
              <a:gd name="connsiteX7" fmla="*/ 13750 w 1106812"/>
              <a:gd name="connsiteY7" fmla="*/ 3205163 h 3913991"/>
              <a:gd name="connsiteX8" fmla="*/ 60581 w 1106812"/>
              <a:gd name="connsiteY8" fmla="*/ 3483769 h 3913991"/>
              <a:gd name="connsiteX9" fmla="*/ 270131 w 1106812"/>
              <a:gd name="connsiteY9" fmla="*/ 3679825 h 3913991"/>
              <a:gd name="connsiteX10" fmla="*/ 457456 w 1106812"/>
              <a:gd name="connsiteY10" fmla="*/ 3860800 h 3913991"/>
              <a:gd name="connsiteX11" fmla="*/ 670181 w 1106812"/>
              <a:gd name="connsiteY11" fmla="*/ 3908425 h 3913991"/>
              <a:gd name="connsiteX12" fmla="*/ 924181 w 1106812"/>
              <a:gd name="connsiteY12" fmla="*/ 3883025 h 3913991"/>
              <a:gd name="connsiteX13" fmla="*/ 994031 w 1106812"/>
              <a:gd name="connsiteY13" fmla="*/ 3749675 h 3913991"/>
              <a:gd name="connsiteX14" fmla="*/ 968631 w 1106812"/>
              <a:gd name="connsiteY14" fmla="*/ 3540125 h 3913991"/>
              <a:gd name="connsiteX15" fmla="*/ 854331 w 1106812"/>
              <a:gd name="connsiteY15" fmla="*/ 3311525 h 3913991"/>
              <a:gd name="connsiteX16" fmla="*/ 784481 w 1106812"/>
              <a:gd name="connsiteY16" fmla="*/ 2994025 h 3913991"/>
              <a:gd name="connsiteX17" fmla="*/ 778131 w 1106812"/>
              <a:gd name="connsiteY17" fmla="*/ 2505075 h 3913991"/>
              <a:gd name="connsiteX18" fmla="*/ 876556 w 1106812"/>
              <a:gd name="connsiteY18" fmla="*/ 1720850 h 3913991"/>
              <a:gd name="connsiteX19" fmla="*/ 1048006 w 1106812"/>
              <a:gd name="connsiteY19" fmla="*/ 660400 h 3913991"/>
              <a:gd name="connsiteX20" fmla="*/ 1092456 w 1106812"/>
              <a:gd name="connsiteY20" fmla="*/ 0 h 3913991"/>
              <a:gd name="connsiteX0" fmla="*/ 1085338 w 1099694"/>
              <a:gd name="connsiteY0" fmla="*/ 0 h 3913991"/>
              <a:gd name="connsiteX1" fmla="*/ 567813 w 1099694"/>
              <a:gd name="connsiteY1" fmla="*/ 92075 h 3913991"/>
              <a:gd name="connsiteX2" fmla="*/ 542413 w 1099694"/>
              <a:gd name="connsiteY2" fmla="*/ 784225 h 3913991"/>
              <a:gd name="connsiteX3" fmla="*/ 485263 w 1099694"/>
              <a:gd name="connsiteY3" fmla="*/ 1435100 h 3913991"/>
              <a:gd name="connsiteX4" fmla="*/ 428113 w 1099694"/>
              <a:gd name="connsiteY4" fmla="*/ 2044700 h 3913991"/>
              <a:gd name="connsiteX5" fmla="*/ 348738 w 1099694"/>
              <a:gd name="connsiteY5" fmla="*/ 2606675 h 3913991"/>
              <a:gd name="connsiteX6" fmla="*/ 237613 w 1099694"/>
              <a:gd name="connsiteY6" fmla="*/ 2995612 h 3913991"/>
              <a:gd name="connsiteX7" fmla="*/ 16157 w 1099694"/>
              <a:gd name="connsiteY7" fmla="*/ 3226594 h 3913991"/>
              <a:gd name="connsiteX8" fmla="*/ 53463 w 1099694"/>
              <a:gd name="connsiteY8" fmla="*/ 3483769 h 3913991"/>
              <a:gd name="connsiteX9" fmla="*/ 263013 w 1099694"/>
              <a:gd name="connsiteY9" fmla="*/ 3679825 h 3913991"/>
              <a:gd name="connsiteX10" fmla="*/ 450338 w 1099694"/>
              <a:gd name="connsiteY10" fmla="*/ 3860800 h 3913991"/>
              <a:gd name="connsiteX11" fmla="*/ 663063 w 1099694"/>
              <a:gd name="connsiteY11" fmla="*/ 3908425 h 3913991"/>
              <a:gd name="connsiteX12" fmla="*/ 917063 w 1099694"/>
              <a:gd name="connsiteY12" fmla="*/ 3883025 h 3913991"/>
              <a:gd name="connsiteX13" fmla="*/ 986913 w 1099694"/>
              <a:gd name="connsiteY13" fmla="*/ 3749675 h 3913991"/>
              <a:gd name="connsiteX14" fmla="*/ 961513 w 1099694"/>
              <a:gd name="connsiteY14" fmla="*/ 3540125 h 3913991"/>
              <a:gd name="connsiteX15" fmla="*/ 847213 w 1099694"/>
              <a:gd name="connsiteY15" fmla="*/ 3311525 h 3913991"/>
              <a:gd name="connsiteX16" fmla="*/ 777363 w 1099694"/>
              <a:gd name="connsiteY16" fmla="*/ 2994025 h 3913991"/>
              <a:gd name="connsiteX17" fmla="*/ 771013 w 1099694"/>
              <a:gd name="connsiteY17" fmla="*/ 2505075 h 3913991"/>
              <a:gd name="connsiteX18" fmla="*/ 869438 w 1099694"/>
              <a:gd name="connsiteY18" fmla="*/ 1720850 h 3913991"/>
              <a:gd name="connsiteX19" fmla="*/ 1040888 w 1099694"/>
              <a:gd name="connsiteY19" fmla="*/ 660400 h 3913991"/>
              <a:gd name="connsiteX20" fmla="*/ 1085338 w 1099694"/>
              <a:gd name="connsiteY20" fmla="*/ 0 h 3913991"/>
              <a:gd name="connsiteX0" fmla="*/ 1085338 w 1099694"/>
              <a:gd name="connsiteY0" fmla="*/ 0 h 3913991"/>
              <a:gd name="connsiteX1" fmla="*/ 567813 w 1099694"/>
              <a:gd name="connsiteY1" fmla="*/ 92075 h 3913991"/>
              <a:gd name="connsiteX2" fmla="*/ 542413 w 1099694"/>
              <a:gd name="connsiteY2" fmla="*/ 784225 h 3913991"/>
              <a:gd name="connsiteX3" fmla="*/ 485263 w 1099694"/>
              <a:gd name="connsiteY3" fmla="*/ 1435100 h 3913991"/>
              <a:gd name="connsiteX4" fmla="*/ 428113 w 1099694"/>
              <a:gd name="connsiteY4" fmla="*/ 2044700 h 3913991"/>
              <a:gd name="connsiteX5" fmla="*/ 348738 w 1099694"/>
              <a:gd name="connsiteY5" fmla="*/ 2606675 h 3913991"/>
              <a:gd name="connsiteX6" fmla="*/ 237613 w 1099694"/>
              <a:gd name="connsiteY6" fmla="*/ 2995612 h 3913991"/>
              <a:gd name="connsiteX7" fmla="*/ 16157 w 1099694"/>
              <a:gd name="connsiteY7" fmla="*/ 3226594 h 3913991"/>
              <a:gd name="connsiteX8" fmla="*/ 53463 w 1099694"/>
              <a:gd name="connsiteY8" fmla="*/ 3483769 h 3913991"/>
              <a:gd name="connsiteX9" fmla="*/ 263013 w 1099694"/>
              <a:gd name="connsiteY9" fmla="*/ 3679825 h 3913991"/>
              <a:gd name="connsiteX10" fmla="*/ 450338 w 1099694"/>
              <a:gd name="connsiteY10" fmla="*/ 3860800 h 3913991"/>
              <a:gd name="connsiteX11" fmla="*/ 663063 w 1099694"/>
              <a:gd name="connsiteY11" fmla="*/ 3908425 h 3913991"/>
              <a:gd name="connsiteX12" fmla="*/ 917063 w 1099694"/>
              <a:gd name="connsiteY12" fmla="*/ 3883025 h 3913991"/>
              <a:gd name="connsiteX13" fmla="*/ 986913 w 1099694"/>
              <a:gd name="connsiteY13" fmla="*/ 3749675 h 3913991"/>
              <a:gd name="connsiteX14" fmla="*/ 961513 w 1099694"/>
              <a:gd name="connsiteY14" fmla="*/ 3540125 h 3913991"/>
              <a:gd name="connsiteX15" fmla="*/ 849594 w 1099694"/>
              <a:gd name="connsiteY15" fmla="*/ 3285331 h 3913991"/>
              <a:gd name="connsiteX16" fmla="*/ 777363 w 1099694"/>
              <a:gd name="connsiteY16" fmla="*/ 2994025 h 3913991"/>
              <a:gd name="connsiteX17" fmla="*/ 771013 w 1099694"/>
              <a:gd name="connsiteY17" fmla="*/ 2505075 h 3913991"/>
              <a:gd name="connsiteX18" fmla="*/ 869438 w 1099694"/>
              <a:gd name="connsiteY18" fmla="*/ 1720850 h 3913991"/>
              <a:gd name="connsiteX19" fmla="*/ 1040888 w 1099694"/>
              <a:gd name="connsiteY19" fmla="*/ 660400 h 3913991"/>
              <a:gd name="connsiteX20" fmla="*/ 1085338 w 1099694"/>
              <a:gd name="connsiteY20" fmla="*/ 0 h 3913991"/>
              <a:gd name="connsiteX0" fmla="*/ 1085338 w 1099694"/>
              <a:gd name="connsiteY0" fmla="*/ 0 h 3913991"/>
              <a:gd name="connsiteX1" fmla="*/ 567813 w 1099694"/>
              <a:gd name="connsiteY1" fmla="*/ 92075 h 3913991"/>
              <a:gd name="connsiteX2" fmla="*/ 542413 w 1099694"/>
              <a:gd name="connsiteY2" fmla="*/ 784225 h 3913991"/>
              <a:gd name="connsiteX3" fmla="*/ 485263 w 1099694"/>
              <a:gd name="connsiteY3" fmla="*/ 1435100 h 3913991"/>
              <a:gd name="connsiteX4" fmla="*/ 428113 w 1099694"/>
              <a:gd name="connsiteY4" fmla="*/ 2044700 h 3913991"/>
              <a:gd name="connsiteX5" fmla="*/ 348738 w 1099694"/>
              <a:gd name="connsiteY5" fmla="*/ 2606675 h 3913991"/>
              <a:gd name="connsiteX6" fmla="*/ 237613 w 1099694"/>
              <a:gd name="connsiteY6" fmla="*/ 2995612 h 3913991"/>
              <a:gd name="connsiteX7" fmla="*/ 16157 w 1099694"/>
              <a:gd name="connsiteY7" fmla="*/ 3226594 h 3913991"/>
              <a:gd name="connsiteX8" fmla="*/ 53463 w 1099694"/>
              <a:gd name="connsiteY8" fmla="*/ 3483769 h 3913991"/>
              <a:gd name="connsiteX9" fmla="*/ 263013 w 1099694"/>
              <a:gd name="connsiteY9" fmla="*/ 3679825 h 3913991"/>
              <a:gd name="connsiteX10" fmla="*/ 450338 w 1099694"/>
              <a:gd name="connsiteY10" fmla="*/ 3860800 h 3913991"/>
              <a:gd name="connsiteX11" fmla="*/ 663063 w 1099694"/>
              <a:gd name="connsiteY11" fmla="*/ 3908425 h 3913991"/>
              <a:gd name="connsiteX12" fmla="*/ 917063 w 1099694"/>
              <a:gd name="connsiteY12" fmla="*/ 3883025 h 3913991"/>
              <a:gd name="connsiteX13" fmla="*/ 986913 w 1099694"/>
              <a:gd name="connsiteY13" fmla="*/ 3749675 h 3913991"/>
              <a:gd name="connsiteX14" fmla="*/ 951988 w 1099694"/>
              <a:gd name="connsiteY14" fmla="*/ 3521075 h 3913991"/>
              <a:gd name="connsiteX15" fmla="*/ 849594 w 1099694"/>
              <a:gd name="connsiteY15" fmla="*/ 3285331 h 3913991"/>
              <a:gd name="connsiteX16" fmla="*/ 777363 w 1099694"/>
              <a:gd name="connsiteY16" fmla="*/ 2994025 h 3913991"/>
              <a:gd name="connsiteX17" fmla="*/ 771013 w 1099694"/>
              <a:gd name="connsiteY17" fmla="*/ 2505075 h 3913991"/>
              <a:gd name="connsiteX18" fmla="*/ 869438 w 1099694"/>
              <a:gd name="connsiteY18" fmla="*/ 1720850 h 3913991"/>
              <a:gd name="connsiteX19" fmla="*/ 1040888 w 1099694"/>
              <a:gd name="connsiteY19" fmla="*/ 660400 h 3913991"/>
              <a:gd name="connsiteX20" fmla="*/ 1085338 w 1099694"/>
              <a:gd name="connsiteY20" fmla="*/ 0 h 3913991"/>
              <a:gd name="connsiteX0" fmla="*/ 1085338 w 1099694"/>
              <a:gd name="connsiteY0" fmla="*/ 0 h 3911041"/>
              <a:gd name="connsiteX1" fmla="*/ 567813 w 1099694"/>
              <a:gd name="connsiteY1" fmla="*/ 92075 h 3911041"/>
              <a:gd name="connsiteX2" fmla="*/ 542413 w 1099694"/>
              <a:gd name="connsiteY2" fmla="*/ 784225 h 3911041"/>
              <a:gd name="connsiteX3" fmla="*/ 485263 w 1099694"/>
              <a:gd name="connsiteY3" fmla="*/ 1435100 h 3911041"/>
              <a:gd name="connsiteX4" fmla="*/ 428113 w 1099694"/>
              <a:gd name="connsiteY4" fmla="*/ 2044700 h 3911041"/>
              <a:gd name="connsiteX5" fmla="*/ 348738 w 1099694"/>
              <a:gd name="connsiteY5" fmla="*/ 2606675 h 3911041"/>
              <a:gd name="connsiteX6" fmla="*/ 237613 w 1099694"/>
              <a:gd name="connsiteY6" fmla="*/ 2995612 h 3911041"/>
              <a:gd name="connsiteX7" fmla="*/ 16157 w 1099694"/>
              <a:gd name="connsiteY7" fmla="*/ 3226594 h 3911041"/>
              <a:gd name="connsiteX8" fmla="*/ 53463 w 1099694"/>
              <a:gd name="connsiteY8" fmla="*/ 3483769 h 3911041"/>
              <a:gd name="connsiteX9" fmla="*/ 263013 w 1099694"/>
              <a:gd name="connsiteY9" fmla="*/ 3679825 h 3911041"/>
              <a:gd name="connsiteX10" fmla="*/ 450338 w 1099694"/>
              <a:gd name="connsiteY10" fmla="*/ 3860800 h 3911041"/>
              <a:gd name="connsiteX11" fmla="*/ 663063 w 1099694"/>
              <a:gd name="connsiteY11" fmla="*/ 3908425 h 3911041"/>
              <a:gd name="connsiteX12" fmla="*/ 917063 w 1099694"/>
              <a:gd name="connsiteY12" fmla="*/ 3883025 h 3911041"/>
              <a:gd name="connsiteX13" fmla="*/ 1094070 w 1099694"/>
              <a:gd name="connsiteY13" fmla="*/ 3704432 h 3911041"/>
              <a:gd name="connsiteX14" fmla="*/ 951988 w 1099694"/>
              <a:gd name="connsiteY14" fmla="*/ 3521075 h 3911041"/>
              <a:gd name="connsiteX15" fmla="*/ 849594 w 1099694"/>
              <a:gd name="connsiteY15" fmla="*/ 3285331 h 3911041"/>
              <a:gd name="connsiteX16" fmla="*/ 777363 w 1099694"/>
              <a:gd name="connsiteY16" fmla="*/ 2994025 h 3911041"/>
              <a:gd name="connsiteX17" fmla="*/ 771013 w 1099694"/>
              <a:gd name="connsiteY17" fmla="*/ 2505075 h 3911041"/>
              <a:gd name="connsiteX18" fmla="*/ 869438 w 1099694"/>
              <a:gd name="connsiteY18" fmla="*/ 1720850 h 3911041"/>
              <a:gd name="connsiteX19" fmla="*/ 1040888 w 1099694"/>
              <a:gd name="connsiteY19" fmla="*/ 660400 h 3911041"/>
              <a:gd name="connsiteX20" fmla="*/ 1085338 w 1099694"/>
              <a:gd name="connsiteY20" fmla="*/ 0 h 3911041"/>
              <a:gd name="connsiteX0" fmla="*/ 1085338 w 1099694"/>
              <a:gd name="connsiteY0" fmla="*/ 0 h 3910076"/>
              <a:gd name="connsiteX1" fmla="*/ 567813 w 1099694"/>
              <a:gd name="connsiteY1" fmla="*/ 92075 h 3910076"/>
              <a:gd name="connsiteX2" fmla="*/ 542413 w 1099694"/>
              <a:gd name="connsiteY2" fmla="*/ 784225 h 3910076"/>
              <a:gd name="connsiteX3" fmla="*/ 485263 w 1099694"/>
              <a:gd name="connsiteY3" fmla="*/ 1435100 h 3910076"/>
              <a:gd name="connsiteX4" fmla="*/ 428113 w 1099694"/>
              <a:gd name="connsiteY4" fmla="*/ 2044700 h 3910076"/>
              <a:gd name="connsiteX5" fmla="*/ 348738 w 1099694"/>
              <a:gd name="connsiteY5" fmla="*/ 2606675 h 3910076"/>
              <a:gd name="connsiteX6" fmla="*/ 237613 w 1099694"/>
              <a:gd name="connsiteY6" fmla="*/ 2995612 h 3910076"/>
              <a:gd name="connsiteX7" fmla="*/ 16157 w 1099694"/>
              <a:gd name="connsiteY7" fmla="*/ 3226594 h 3910076"/>
              <a:gd name="connsiteX8" fmla="*/ 53463 w 1099694"/>
              <a:gd name="connsiteY8" fmla="*/ 3483769 h 3910076"/>
              <a:gd name="connsiteX9" fmla="*/ 263013 w 1099694"/>
              <a:gd name="connsiteY9" fmla="*/ 3679825 h 3910076"/>
              <a:gd name="connsiteX10" fmla="*/ 450338 w 1099694"/>
              <a:gd name="connsiteY10" fmla="*/ 3860800 h 3910076"/>
              <a:gd name="connsiteX11" fmla="*/ 663063 w 1099694"/>
              <a:gd name="connsiteY11" fmla="*/ 3908425 h 3910076"/>
              <a:gd name="connsiteX12" fmla="*/ 917063 w 1099694"/>
              <a:gd name="connsiteY12" fmla="*/ 3883025 h 3910076"/>
              <a:gd name="connsiteX13" fmla="*/ 989295 w 1099694"/>
              <a:gd name="connsiteY13" fmla="*/ 3735389 h 3910076"/>
              <a:gd name="connsiteX14" fmla="*/ 951988 w 1099694"/>
              <a:gd name="connsiteY14" fmla="*/ 3521075 h 3910076"/>
              <a:gd name="connsiteX15" fmla="*/ 849594 w 1099694"/>
              <a:gd name="connsiteY15" fmla="*/ 3285331 h 3910076"/>
              <a:gd name="connsiteX16" fmla="*/ 777363 w 1099694"/>
              <a:gd name="connsiteY16" fmla="*/ 2994025 h 3910076"/>
              <a:gd name="connsiteX17" fmla="*/ 771013 w 1099694"/>
              <a:gd name="connsiteY17" fmla="*/ 2505075 h 3910076"/>
              <a:gd name="connsiteX18" fmla="*/ 869438 w 1099694"/>
              <a:gd name="connsiteY18" fmla="*/ 1720850 h 3910076"/>
              <a:gd name="connsiteX19" fmla="*/ 1040888 w 1099694"/>
              <a:gd name="connsiteY19" fmla="*/ 660400 h 3910076"/>
              <a:gd name="connsiteX20" fmla="*/ 1085338 w 1099694"/>
              <a:gd name="connsiteY20" fmla="*/ 0 h 3910076"/>
              <a:gd name="connsiteX0" fmla="*/ 1085338 w 1099694"/>
              <a:gd name="connsiteY0" fmla="*/ 0 h 3973313"/>
              <a:gd name="connsiteX1" fmla="*/ 567813 w 1099694"/>
              <a:gd name="connsiteY1" fmla="*/ 92075 h 3973313"/>
              <a:gd name="connsiteX2" fmla="*/ 542413 w 1099694"/>
              <a:gd name="connsiteY2" fmla="*/ 784225 h 3973313"/>
              <a:gd name="connsiteX3" fmla="*/ 485263 w 1099694"/>
              <a:gd name="connsiteY3" fmla="*/ 1435100 h 3973313"/>
              <a:gd name="connsiteX4" fmla="*/ 428113 w 1099694"/>
              <a:gd name="connsiteY4" fmla="*/ 2044700 h 3973313"/>
              <a:gd name="connsiteX5" fmla="*/ 348738 w 1099694"/>
              <a:gd name="connsiteY5" fmla="*/ 2606675 h 3973313"/>
              <a:gd name="connsiteX6" fmla="*/ 237613 w 1099694"/>
              <a:gd name="connsiteY6" fmla="*/ 2995612 h 3973313"/>
              <a:gd name="connsiteX7" fmla="*/ 16157 w 1099694"/>
              <a:gd name="connsiteY7" fmla="*/ 3226594 h 3973313"/>
              <a:gd name="connsiteX8" fmla="*/ 53463 w 1099694"/>
              <a:gd name="connsiteY8" fmla="*/ 3483769 h 3973313"/>
              <a:gd name="connsiteX9" fmla="*/ 263013 w 1099694"/>
              <a:gd name="connsiteY9" fmla="*/ 3679825 h 3973313"/>
              <a:gd name="connsiteX10" fmla="*/ 450338 w 1099694"/>
              <a:gd name="connsiteY10" fmla="*/ 3860800 h 3973313"/>
              <a:gd name="connsiteX11" fmla="*/ 663063 w 1099694"/>
              <a:gd name="connsiteY11" fmla="*/ 3908425 h 3973313"/>
              <a:gd name="connsiteX12" fmla="*/ 893251 w 1099694"/>
              <a:gd name="connsiteY12" fmla="*/ 3966369 h 3973313"/>
              <a:gd name="connsiteX13" fmla="*/ 989295 w 1099694"/>
              <a:gd name="connsiteY13" fmla="*/ 3735389 h 3973313"/>
              <a:gd name="connsiteX14" fmla="*/ 951988 w 1099694"/>
              <a:gd name="connsiteY14" fmla="*/ 3521075 h 3973313"/>
              <a:gd name="connsiteX15" fmla="*/ 849594 w 1099694"/>
              <a:gd name="connsiteY15" fmla="*/ 3285331 h 3973313"/>
              <a:gd name="connsiteX16" fmla="*/ 777363 w 1099694"/>
              <a:gd name="connsiteY16" fmla="*/ 2994025 h 3973313"/>
              <a:gd name="connsiteX17" fmla="*/ 771013 w 1099694"/>
              <a:gd name="connsiteY17" fmla="*/ 2505075 h 3973313"/>
              <a:gd name="connsiteX18" fmla="*/ 869438 w 1099694"/>
              <a:gd name="connsiteY18" fmla="*/ 1720850 h 3973313"/>
              <a:gd name="connsiteX19" fmla="*/ 1040888 w 1099694"/>
              <a:gd name="connsiteY19" fmla="*/ 660400 h 3973313"/>
              <a:gd name="connsiteX20" fmla="*/ 1085338 w 1099694"/>
              <a:gd name="connsiteY20" fmla="*/ 0 h 3973313"/>
              <a:gd name="connsiteX0" fmla="*/ 1085338 w 1099694"/>
              <a:gd name="connsiteY0" fmla="*/ 0 h 3909204"/>
              <a:gd name="connsiteX1" fmla="*/ 567813 w 1099694"/>
              <a:gd name="connsiteY1" fmla="*/ 92075 h 3909204"/>
              <a:gd name="connsiteX2" fmla="*/ 542413 w 1099694"/>
              <a:gd name="connsiteY2" fmla="*/ 784225 h 3909204"/>
              <a:gd name="connsiteX3" fmla="*/ 485263 w 1099694"/>
              <a:gd name="connsiteY3" fmla="*/ 1435100 h 3909204"/>
              <a:gd name="connsiteX4" fmla="*/ 428113 w 1099694"/>
              <a:gd name="connsiteY4" fmla="*/ 2044700 h 3909204"/>
              <a:gd name="connsiteX5" fmla="*/ 348738 w 1099694"/>
              <a:gd name="connsiteY5" fmla="*/ 2606675 h 3909204"/>
              <a:gd name="connsiteX6" fmla="*/ 237613 w 1099694"/>
              <a:gd name="connsiteY6" fmla="*/ 2995612 h 3909204"/>
              <a:gd name="connsiteX7" fmla="*/ 16157 w 1099694"/>
              <a:gd name="connsiteY7" fmla="*/ 3226594 h 3909204"/>
              <a:gd name="connsiteX8" fmla="*/ 53463 w 1099694"/>
              <a:gd name="connsiteY8" fmla="*/ 3483769 h 3909204"/>
              <a:gd name="connsiteX9" fmla="*/ 263013 w 1099694"/>
              <a:gd name="connsiteY9" fmla="*/ 3679825 h 3909204"/>
              <a:gd name="connsiteX10" fmla="*/ 450338 w 1099694"/>
              <a:gd name="connsiteY10" fmla="*/ 3860800 h 3909204"/>
              <a:gd name="connsiteX11" fmla="*/ 663063 w 1099694"/>
              <a:gd name="connsiteY11" fmla="*/ 3908425 h 3909204"/>
              <a:gd name="connsiteX12" fmla="*/ 907539 w 1099694"/>
              <a:gd name="connsiteY12" fmla="*/ 3878263 h 3909204"/>
              <a:gd name="connsiteX13" fmla="*/ 989295 w 1099694"/>
              <a:gd name="connsiteY13" fmla="*/ 3735389 h 3909204"/>
              <a:gd name="connsiteX14" fmla="*/ 951988 w 1099694"/>
              <a:gd name="connsiteY14" fmla="*/ 3521075 h 3909204"/>
              <a:gd name="connsiteX15" fmla="*/ 849594 w 1099694"/>
              <a:gd name="connsiteY15" fmla="*/ 3285331 h 3909204"/>
              <a:gd name="connsiteX16" fmla="*/ 777363 w 1099694"/>
              <a:gd name="connsiteY16" fmla="*/ 2994025 h 3909204"/>
              <a:gd name="connsiteX17" fmla="*/ 771013 w 1099694"/>
              <a:gd name="connsiteY17" fmla="*/ 2505075 h 3909204"/>
              <a:gd name="connsiteX18" fmla="*/ 869438 w 1099694"/>
              <a:gd name="connsiteY18" fmla="*/ 1720850 h 3909204"/>
              <a:gd name="connsiteX19" fmla="*/ 1040888 w 1099694"/>
              <a:gd name="connsiteY19" fmla="*/ 660400 h 3909204"/>
              <a:gd name="connsiteX20" fmla="*/ 1085338 w 1099694"/>
              <a:gd name="connsiteY20" fmla="*/ 0 h 3909204"/>
              <a:gd name="connsiteX0" fmla="*/ 1086921 w 1101277"/>
              <a:gd name="connsiteY0" fmla="*/ 0 h 3909204"/>
              <a:gd name="connsiteX1" fmla="*/ 569396 w 1101277"/>
              <a:gd name="connsiteY1" fmla="*/ 92075 h 3909204"/>
              <a:gd name="connsiteX2" fmla="*/ 543996 w 1101277"/>
              <a:gd name="connsiteY2" fmla="*/ 784225 h 3909204"/>
              <a:gd name="connsiteX3" fmla="*/ 486846 w 1101277"/>
              <a:gd name="connsiteY3" fmla="*/ 1435100 h 3909204"/>
              <a:gd name="connsiteX4" fmla="*/ 429696 w 1101277"/>
              <a:gd name="connsiteY4" fmla="*/ 2044700 h 3909204"/>
              <a:gd name="connsiteX5" fmla="*/ 350321 w 1101277"/>
              <a:gd name="connsiteY5" fmla="*/ 2606675 h 3909204"/>
              <a:gd name="connsiteX6" fmla="*/ 260628 w 1101277"/>
              <a:gd name="connsiteY6" fmla="*/ 2950368 h 3909204"/>
              <a:gd name="connsiteX7" fmla="*/ 17740 w 1101277"/>
              <a:gd name="connsiteY7" fmla="*/ 3226594 h 3909204"/>
              <a:gd name="connsiteX8" fmla="*/ 55046 w 1101277"/>
              <a:gd name="connsiteY8" fmla="*/ 3483769 h 3909204"/>
              <a:gd name="connsiteX9" fmla="*/ 264596 w 1101277"/>
              <a:gd name="connsiteY9" fmla="*/ 3679825 h 3909204"/>
              <a:gd name="connsiteX10" fmla="*/ 451921 w 1101277"/>
              <a:gd name="connsiteY10" fmla="*/ 3860800 h 3909204"/>
              <a:gd name="connsiteX11" fmla="*/ 664646 w 1101277"/>
              <a:gd name="connsiteY11" fmla="*/ 3908425 h 3909204"/>
              <a:gd name="connsiteX12" fmla="*/ 909122 w 1101277"/>
              <a:gd name="connsiteY12" fmla="*/ 3878263 h 3909204"/>
              <a:gd name="connsiteX13" fmla="*/ 990878 w 1101277"/>
              <a:gd name="connsiteY13" fmla="*/ 3735389 h 3909204"/>
              <a:gd name="connsiteX14" fmla="*/ 953571 w 1101277"/>
              <a:gd name="connsiteY14" fmla="*/ 3521075 h 3909204"/>
              <a:gd name="connsiteX15" fmla="*/ 851177 w 1101277"/>
              <a:gd name="connsiteY15" fmla="*/ 3285331 h 3909204"/>
              <a:gd name="connsiteX16" fmla="*/ 778946 w 1101277"/>
              <a:gd name="connsiteY16" fmla="*/ 2994025 h 3909204"/>
              <a:gd name="connsiteX17" fmla="*/ 772596 w 1101277"/>
              <a:gd name="connsiteY17" fmla="*/ 2505075 h 3909204"/>
              <a:gd name="connsiteX18" fmla="*/ 871021 w 1101277"/>
              <a:gd name="connsiteY18" fmla="*/ 1720850 h 3909204"/>
              <a:gd name="connsiteX19" fmla="*/ 1042471 w 1101277"/>
              <a:gd name="connsiteY19" fmla="*/ 660400 h 3909204"/>
              <a:gd name="connsiteX20" fmla="*/ 1086921 w 1101277"/>
              <a:gd name="connsiteY20" fmla="*/ 0 h 3909204"/>
              <a:gd name="connsiteX0" fmla="*/ 1086921 w 1101277"/>
              <a:gd name="connsiteY0" fmla="*/ 0 h 3909204"/>
              <a:gd name="connsiteX1" fmla="*/ 569396 w 1101277"/>
              <a:gd name="connsiteY1" fmla="*/ 92075 h 3909204"/>
              <a:gd name="connsiteX2" fmla="*/ 543996 w 1101277"/>
              <a:gd name="connsiteY2" fmla="*/ 784225 h 3909204"/>
              <a:gd name="connsiteX3" fmla="*/ 486846 w 1101277"/>
              <a:gd name="connsiteY3" fmla="*/ 1435100 h 3909204"/>
              <a:gd name="connsiteX4" fmla="*/ 429696 w 1101277"/>
              <a:gd name="connsiteY4" fmla="*/ 2044700 h 3909204"/>
              <a:gd name="connsiteX5" fmla="*/ 350321 w 1101277"/>
              <a:gd name="connsiteY5" fmla="*/ 2606675 h 3909204"/>
              <a:gd name="connsiteX6" fmla="*/ 260628 w 1101277"/>
              <a:gd name="connsiteY6" fmla="*/ 2950368 h 3909204"/>
              <a:gd name="connsiteX7" fmla="*/ 17740 w 1101277"/>
              <a:gd name="connsiteY7" fmla="*/ 3226594 h 3909204"/>
              <a:gd name="connsiteX8" fmla="*/ 55046 w 1101277"/>
              <a:gd name="connsiteY8" fmla="*/ 3483769 h 3909204"/>
              <a:gd name="connsiteX9" fmla="*/ 264596 w 1101277"/>
              <a:gd name="connsiteY9" fmla="*/ 3679825 h 3909204"/>
              <a:gd name="connsiteX10" fmla="*/ 451921 w 1101277"/>
              <a:gd name="connsiteY10" fmla="*/ 3860800 h 3909204"/>
              <a:gd name="connsiteX11" fmla="*/ 664646 w 1101277"/>
              <a:gd name="connsiteY11" fmla="*/ 3908425 h 3909204"/>
              <a:gd name="connsiteX12" fmla="*/ 909122 w 1101277"/>
              <a:gd name="connsiteY12" fmla="*/ 3878263 h 3909204"/>
              <a:gd name="connsiteX13" fmla="*/ 990878 w 1101277"/>
              <a:gd name="connsiteY13" fmla="*/ 3735389 h 3909204"/>
              <a:gd name="connsiteX14" fmla="*/ 953571 w 1101277"/>
              <a:gd name="connsiteY14" fmla="*/ 3521075 h 3909204"/>
              <a:gd name="connsiteX15" fmla="*/ 851177 w 1101277"/>
              <a:gd name="connsiteY15" fmla="*/ 3285331 h 3909204"/>
              <a:gd name="connsiteX16" fmla="*/ 778946 w 1101277"/>
              <a:gd name="connsiteY16" fmla="*/ 2994025 h 3909204"/>
              <a:gd name="connsiteX17" fmla="*/ 772596 w 1101277"/>
              <a:gd name="connsiteY17" fmla="*/ 2505075 h 3909204"/>
              <a:gd name="connsiteX18" fmla="*/ 871021 w 1101277"/>
              <a:gd name="connsiteY18" fmla="*/ 1720850 h 3909204"/>
              <a:gd name="connsiteX19" fmla="*/ 1042471 w 1101277"/>
              <a:gd name="connsiteY19" fmla="*/ 660400 h 3909204"/>
              <a:gd name="connsiteX20" fmla="*/ 1086921 w 1101277"/>
              <a:gd name="connsiteY20" fmla="*/ 0 h 3909204"/>
              <a:gd name="connsiteX0" fmla="*/ 1086921 w 1101277"/>
              <a:gd name="connsiteY0" fmla="*/ 0 h 3909204"/>
              <a:gd name="connsiteX1" fmla="*/ 569396 w 1101277"/>
              <a:gd name="connsiteY1" fmla="*/ 92075 h 3909204"/>
              <a:gd name="connsiteX2" fmla="*/ 543996 w 1101277"/>
              <a:gd name="connsiteY2" fmla="*/ 784225 h 3909204"/>
              <a:gd name="connsiteX3" fmla="*/ 486846 w 1101277"/>
              <a:gd name="connsiteY3" fmla="*/ 1435100 h 3909204"/>
              <a:gd name="connsiteX4" fmla="*/ 429696 w 1101277"/>
              <a:gd name="connsiteY4" fmla="*/ 2044700 h 3909204"/>
              <a:gd name="connsiteX5" fmla="*/ 350321 w 1101277"/>
              <a:gd name="connsiteY5" fmla="*/ 2606675 h 3909204"/>
              <a:gd name="connsiteX6" fmla="*/ 260628 w 1101277"/>
              <a:gd name="connsiteY6" fmla="*/ 2950368 h 3909204"/>
              <a:gd name="connsiteX7" fmla="*/ 17740 w 1101277"/>
              <a:gd name="connsiteY7" fmla="*/ 3226594 h 3909204"/>
              <a:gd name="connsiteX8" fmla="*/ 55046 w 1101277"/>
              <a:gd name="connsiteY8" fmla="*/ 3483769 h 3909204"/>
              <a:gd name="connsiteX9" fmla="*/ 264596 w 1101277"/>
              <a:gd name="connsiteY9" fmla="*/ 3679825 h 3909204"/>
              <a:gd name="connsiteX10" fmla="*/ 451921 w 1101277"/>
              <a:gd name="connsiteY10" fmla="*/ 3860800 h 3909204"/>
              <a:gd name="connsiteX11" fmla="*/ 664646 w 1101277"/>
              <a:gd name="connsiteY11" fmla="*/ 3908425 h 3909204"/>
              <a:gd name="connsiteX12" fmla="*/ 909122 w 1101277"/>
              <a:gd name="connsiteY12" fmla="*/ 3878263 h 3909204"/>
              <a:gd name="connsiteX13" fmla="*/ 990878 w 1101277"/>
              <a:gd name="connsiteY13" fmla="*/ 3735389 h 3909204"/>
              <a:gd name="connsiteX14" fmla="*/ 953571 w 1101277"/>
              <a:gd name="connsiteY14" fmla="*/ 3521075 h 3909204"/>
              <a:gd name="connsiteX15" fmla="*/ 851177 w 1101277"/>
              <a:gd name="connsiteY15" fmla="*/ 3285331 h 3909204"/>
              <a:gd name="connsiteX16" fmla="*/ 778946 w 1101277"/>
              <a:gd name="connsiteY16" fmla="*/ 2994025 h 3909204"/>
              <a:gd name="connsiteX17" fmla="*/ 772596 w 1101277"/>
              <a:gd name="connsiteY17" fmla="*/ 2505075 h 3909204"/>
              <a:gd name="connsiteX18" fmla="*/ 871021 w 1101277"/>
              <a:gd name="connsiteY18" fmla="*/ 1720850 h 3909204"/>
              <a:gd name="connsiteX19" fmla="*/ 1042471 w 1101277"/>
              <a:gd name="connsiteY19" fmla="*/ 660400 h 3909204"/>
              <a:gd name="connsiteX20" fmla="*/ 1086921 w 1101277"/>
              <a:gd name="connsiteY20" fmla="*/ 0 h 3909204"/>
              <a:gd name="connsiteX0" fmla="*/ 1086921 w 1101277"/>
              <a:gd name="connsiteY0" fmla="*/ 0 h 3909204"/>
              <a:gd name="connsiteX1" fmla="*/ 569396 w 1101277"/>
              <a:gd name="connsiteY1" fmla="*/ 92075 h 3909204"/>
              <a:gd name="connsiteX2" fmla="*/ 543996 w 1101277"/>
              <a:gd name="connsiteY2" fmla="*/ 784225 h 3909204"/>
              <a:gd name="connsiteX3" fmla="*/ 486846 w 1101277"/>
              <a:gd name="connsiteY3" fmla="*/ 1435100 h 3909204"/>
              <a:gd name="connsiteX4" fmla="*/ 429696 w 1101277"/>
              <a:gd name="connsiteY4" fmla="*/ 2044700 h 3909204"/>
              <a:gd name="connsiteX5" fmla="*/ 350321 w 1101277"/>
              <a:gd name="connsiteY5" fmla="*/ 2606675 h 3909204"/>
              <a:gd name="connsiteX6" fmla="*/ 260628 w 1101277"/>
              <a:gd name="connsiteY6" fmla="*/ 2950368 h 3909204"/>
              <a:gd name="connsiteX7" fmla="*/ 17740 w 1101277"/>
              <a:gd name="connsiteY7" fmla="*/ 3226594 h 3909204"/>
              <a:gd name="connsiteX8" fmla="*/ 55046 w 1101277"/>
              <a:gd name="connsiteY8" fmla="*/ 3483769 h 3909204"/>
              <a:gd name="connsiteX9" fmla="*/ 264596 w 1101277"/>
              <a:gd name="connsiteY9" fmla="*/ 3679825 h 3909204"/>
              <a:gd name="connsiteX10" fmla="*/ 451921 w 1101277"/>
              <a:gd name="connsiteY10" fmla="*/ 3860800 h 3909204"/>
              <a:gd name="connsiteX11" fmla="*/ 664646 w 1101277"/>
              <a:gd name="connsiteY11" fmla="*/ 3908425 h 3909204"/>
              <a:gd name="connsiteX12" fmla="*/ 909122 w 1101277"/>
              <a:gd name="connsiteY12" fmla="*/ 3878263 h 3909204"/>
              <a:gd name="connsiteX13" fmla="*/ 990878 w 1101277"/>
              <a:gd name="connsiteY13" fmla="*/ 3735389 h 3909204"/>
              <a:gd name="connsiteX14" fmla="*/ 953571 w 1101277"/>
              <a:gd name="connsiteY14" fmla="*/ 3521075 h 3909204"/>
              <a:gd name="connsiteX15" fmla="*/ 851177 w 1101277"/>
              <a:gd name="connsiteY15" fmla="*/ 3285331 h 3909204"/>
              <a:gd name="connsiteX16" fmla="*/ 778946 w 1101277"/>
              <a:gd name="connsiteY16" fmla="*/ 2994025 h 3909204"/>
              <a:gd name="connsiteX17" fmla="*/ 772596 w 1101277"/>
              <a:gd name="connsiteY17" fmla="*/ 2505075 h 3909204"/>
              <a:gd name="connsiteX18" fmla="*/ 871021 w 1101277"/>
              <a:gd name="connsiteY18" fmla="*/ 1720850 h 3909204"/>
              <a:gd name="connsiteX19" fmla="*/ 1042471 w 1101277"/>
              <a:gd name="connsiteY19" fmla="*/ 660400 h 3909204"/>
              <a:gd name="connsiteX20" fmla="*/ 1086921 w 1101277"/>
              <a:gd name="connsiteY20" fmla="*/ 0 h 3909204"/>
              <a:gd name="connsiteX0" fmla="*/ 1086921 w 1101277"/>
              <a:gd name="connsiteY0" fmla="*/ 0 h 3909204"/>
              <a:gd name="connsiteX1" fmla="*/ 569396 w 1101277"/>
              <a:gd name="connsiteY1" fmla="*/ 92075 h 3909204"/>
              <a:gd name="connsiteX2" fmla="*/ 543996 w 1101277"/>
              <a:gd name="connsiteY2" fmla="*/ 784225 h 3909204"/>
              <a:gd name="connsiteX3" fmla="*/ 486846 w 1101277"/>
              <a:gd name="connsiteY3" fmla="*/ 1435100 h 3909204"/>
              <a:gd name="connsiteX4" fmla="*/ 429696 w 1101277"/>
              <a:gd name="connsiteY4" fmla="*/ 2044700 h 3909204"/>
              <a:gd name="connsiteX5" fmla="*/ 350321 w 1101277"/>
              <a:gd name="connsiteY5" fmla="*/ 2606675 h 3909204"/>
              <a:gd name="connsiteX6" fmla="*/ 260628 w 1101277"/>
              <a:gd name="connsiteY6" fmla="*/ 2950368 h 3909204"/>
              <a:gd name="connsiteX7" fmla="*/ 17740 w 1101277"/>
              <a:gd name="connsiteY7" fmla="*/ 3226594 h 3909204"/>
              <a:gd name="connsiteX8" fmla="*/ 55046 w 1101277"/>
              <a:gd name="connsiteY8" fmla="*/ 3483769 h 3909204"/>
              <a:gd name="connsiteX9" fmla="*/ 264596 w 1101277"/>
              <a:gd name="connsiteY9" fmla="*/ 3679825 h 3909204"/>
              <a:gd name="connsiteX10" fmla="*/ 451921 w 1101277"/>
              <a:gd name="connsiteY10" fmla="*/ 3860800 h 3909204"/>
              <a:gd name="connsiteX11" fmla="*/ 664646 w 1101277"/>
              <a:gd name="connsiteY11" fmla="*/ 3908425 h 3909204"/>
              <a:gd name="connsiteX12" fmla="*/ 909122 w 1101277"/>
              <a:gd name="connsiteY12" fmla="*/ 3878263 h 3909204"/>
              <a:gd name="connsiteX13" fmla="*/ 990878 w 1101277"/>
              <a:gd name="connsiteY13" fmla="*/ 3735389 h 3909204"/>
              <a:gd name="connsiteX14" fmla="*/ 953571 w 1101277"/>
              <a:gd name="connsiteY14" fmla="*/ 3521075 h 3909204"/>
              <a:gd name="connsiteX15" fmla="*/ 851177 w 1101277"/>
              <a:gd name="connsiteY15" fmla="*/ 3285331 h 3909204"/>
              <a:gd name="connsiteX16" fmla="*/ 778946 w 1101277"/>
              <a:gd name="connsiteY16" fmla="*/ 2994025 h 3909204"/>
              <a:gd name="connsiteX17" fmla="*/ 772596 w 1101277"/>
              <a:gd name="connsiteY17" fmla="*/ 2505075 h 3909204"/>
              <a:gd name="connsiteX18" fmla="*/ 871021 w 1101277"/>
              <a:gd name="connsiteY18" fmla="*/ 1720850 h 3909204"/>
              <a:gd name="connsiteX19" fmla="*/ 1042471 w 1101277"/>
              <a:gd name="connsiteY19" fmla="*/ 660400 h 3909204"/>
              <a:gd name="connsiteX20" fmla="*/ 1086921 w 1101277"/>
              <a:gd name="connsiteY20" fmla="*/ 0 h 3909204"/>
              <a:gd name="connsiteX0" fmla="*/ 1086921 w 1098911"/>
              <a:gd name="connsiteY0" fmla="*/ 0 h 3909204"/>
              <a:gd name="connsiteX1" fmla="*/ 569396 w 1098911"/>
              <a:gd name="connsiteY1" fmla="*/ 92075 h 3909204"/>
              <a:gd name="connsiteX2" fmla="*/ 543996 w 1098911"/>
              <a:gd name="connsiteY2" fmla="*/ 784225 h 3909204"/>
              <a:gd name="connsiteX3" fmla="*/ 486846 w 1098911"/>
              <a:gd name="connsiteY3" fmla="*/ 1435100 h 3909204"/>
              <a:gd name="connsiteX4" fmla="*/ 429696 w 1098911"/>
              <a:gd name="connsiteY4" fmla="*/ 2044700 h 3909204"/>
              <a:gd name="connsiteX5" fmla="*/ 350321 w 1098911"/>
              <a:gd name="connsiteY5" fmla="*/ 2606675 h 3909204"/>
              <a:gd name="connsiteX6" fmla="*/ 260628 w 1098911"/>
              <a:gd name="connsiteY6" fmla="*/ 2950368 h 3909204"/>
              <a:gd name="connsiteX7" fmla="*/ 17740 w 1098911"/>
              <a:gd name="connsiteY7" fmla="*/ 3226594 h 3909204"/>
              <a:gd name="connsiteX8" fmla="*/ 55046 w 1098911"/>
              <a:gd name="connsiteY8" fmla="*/ 3483769 h 3909204"/>
              <a:gd name="connsiteX9" fmla="*/ 264596 w 1098911"/>
              <a:gd name="connsiteY9" fmla="*/ 3679825 h 3909204"/>
              <a:gd name="connsiteX10" fmla="*/ 451921 w 1098911"/>
              <a:gd name="connsiteY10" fmla="*/ 3860800 h 3909204"/>
              <a:gd name="connsiteX11" fmla="*/ 664646 w 1098911"/>
              <a:gd name="connsiteY11" fmla="*/ 3908425 h 3909204"/>
              <a:gd name="connsiteX12" fmla="*/ 909122 w 1098911"/>
              <a:gd name="connsiteY12" fmla="*/ 3878263 h 3909204"/>
              <a:gd name="connsiteX13" fmla="*/ 990878 w 1098911"/>
              <a:gd name="connsiteY13" fmla="*/ 3735389 h 3909204"/>
              <a:gd name="connsiteX14" fmla="*/ 953571 w 1098911"/>
              <a:gd name="connsiteY14" fmla="*/ 3521075 h 3909204"/>
              <a:gd name="connsiteX15" fmla="*/ 851177 w 1098911"/>
              <a:gd name="connsiteY15" fmla="*/ 3285331 h 3909204"/>
              <a:gd name="connsiteX16" fmla="*/ 778946 w 1098911"/>
              <a:gd name="connsiteY16" fmla="*/ 2994025 h 3909204"/>
              <a:gd name="connsiteX17" fmla="*/ 772596 w 1098911"/>
              <a:gd name="connsiteY17" fmla="*/ 2505075 h 3909204"/>
              <a:gd name="connsiteX18" fmla="*/ 871021 w 1098911"/>
              <a:gd name="connsiteY18" fmla="*/ 1720850 h 3909204"/>
              <a:gd name="connsiteX19" fmla="*/ 1025802 w 1098911"/>
              <a:gd name="connsiteY19" fmla="*/ 667544 h 3909204"/>
              <a:gd name="connsiteX20" fmla="*/ 1086921 w 1098911"/>
              <a:gd name="connsiteY20" fmla="*/ 0 h 3909204"/>
              <a:gd name="connsiteX0" fmla="*/ 1086921 w 1098911"/>
              <a:gd name="connsiteY0" fmla="*/ 0 h 3909204"/>
              <a:gd name="connsiteX1" fmla="*/ 569396 w 1098911"/>
              <a:gd name="connsiteY1" fmla="*/ 92075 h 3909204"/>
              <a:gd name="connsiteX2" fmla="*/ 543996 w 1098911"/>
              <a:gd name="connsiteY2" fmla="*/ 784225 h 3909204"/>
              <a:gd name="connsiteX3" fmla="*/ 486846 w 1098911"/>
              <a:gd name="connsiteY3" fmla="*/ 1435100 h 3909204"/>
              <a:gd name="connsiteX4" fmla="*/ 429696 w 1098911"/>
              <a:gd name="connsiteY4" fmla="*/ 2044700 h 3909204"/>
              <a:gd name="connsiteX5" fmla="*/ 350321 w 1098911"/>
              <a:gd name="connsiteY5" fmla="*/ 2606675 h 3909204"/>
              <a:gd name="connsiteX6" fmla="*/ 260628 w 1098911"/>
              <a:gd name="connsiteY6" fmla="*/ 2950368 h 3909204"/>
              <a:gd name="connsiteX7" fmla="*/ 17740 w 1098911"/>
              <a:gd name="connsiteY7" fmla="*/ 3226594 h 3909204"/>
              <a:gd name="connsiteX8" fmla="*/ 55046 w 1098911"/>
              <a:gd name="connsiteY8" fmla="*/ 3483769 h 3909204"/>
              <a:gd name="connsiteX9" fmla="*/ 264596 w 1098911"/>
              <a:gd name="connsiteY9" fmla="*/ 3679825 h 3909204"/>
              <a:gd name="connsiteX10" fmla="*/ 451921 w 1098911"/>
              <a:gd name="connsiteY10" fmla="*/ 3860800 h 3909204"/>
              <a:gd name="connsiteX11" fmla="*/ 664646 w 1098911"/>
              <a:gd name="connsiteY11" fmla="*/ 3908425 h 3909204"/>
              <a:gd name="connsiteX12" fmla="*/ 909122 w 1098911"/>
              <a:gd name="connsiteY12" fmla="*/ 3878263 h 3909204"/>
              <a:gd name="connsiteX13" fmla="*/ 990878 w 1098911"/>
              <a:gd name="connsiteY13" fmla="*/ 3735389 h 3909204"/>
              <a:gd name="connsiteX14" fmla="*/ 953571 w 1098911"/>
              <a:gd name="connsiteY14" fmla="*/ 3521075 h 3909204"/>
              <a:gd name="connsiteX15" fmla="*/ 851177 w 1098911"/>
              <a:gd name="connsiteY15" fmla="*/ 3285331 h 3909204"/>
              <a:gd name="connsiteX16" fmla="*/ 778946 w 1098911"/>
              <a:gd name="connsiteY16" fmla="*/ 2994025 h 3909204"/>
              <a:gd name="connsiteX17" fmla="*/ 772596 w 1098911"/>
              <a:gd name="connsiteY17" fmla="*/ 2505075 h 3909204"/>
              <a:gd name="connsiteX18" fmla="*/ 871021 w 1098911"/>
              <a:gd name="connsiteY18" fmla="*/ 1720850 h 3909204"/>
              <a:gd name="connsiteX19" fmla="*/ 1025802 w 1098911"/>
              <a:gd name="connsiteY19" fmla="*/ 667544 h 3909204"/>
              <a:gd name="connsiteX20" fmla="*/ 1086921 w 1098911"/>
              <a:gd name="connsiteY20" fmla="*/ 0 h 3909204"/>
              <a:gd name="connsiteX0" fmla="*/ 1086921 w 1202457"/>
              <a:gd name="connsiteY0" fmla="*/ 282 h 3909486"/>
              <a:gd name="connsiteX1" fmla="*/ 569396 w 1202457"/>
              <a:gd name="connsiteY1" fmla="*/ 92357 h 3909486"/>
              <a:gd name="connsiteX2" fmla="*/ 543996 w 1202457"/>
              <a:gd name="connsiteY2" fmla="*/ 784507 h 3909486"/>
              <a:gd name="connsiteX3" fmla="*/ 486846 w 1202457"/>
              <a:gd name="connsiteY3" fmla="*/ 1435382 h 3909486"/>
              <a:gd name="connsiteX4" fmla="*/ 429696 w 1202457"/>
              <a:gd name="connsiteY4" fmla="*/ 2044982 h 3909486"/>
              <a:gd name="connsiteX5" fmla="*/ 350321 w 1202457"/>
              <a:gd name="connsiteY5" fmla="*/ 2606957 h 3909486"/>
              <a:gd name="connsiteX6" fmla="*/ 260628 w 1202457"/>
              <a:gd name="connsiteY6" fmla="*/ 2950650 h 3909486"/>
              <a:gd name="connsiteX7" fmla="*/ 17740 w 1202457"/>
              <a:gd name="connsiteY7" fmla="*/ 3226876 h 3909486"/>
              <a:gd name="connsiteX8" fmla="*/ 55046 w 1202457"/>
              <a:gd name="connsiteY8" fmla="*/ 3484051 h 3909486"/>
              <a:gd name="connsiteX9" fmla="*/ 264596 w 1202457"/>
              <a:gd name="connsiteY9" fmla="*/ 3680107 h 3909486"/>
              <a:gd name="connsiteX10" fmla="*/ 451921 w 1202457"/>
              <a:gd name="connsiteY10" fmla="*/ 3861082 h 3909486"/>
              <a:gd name="connsiteX11" fmla="*/ 664646 w 1202457"/>
              <a:gd name="connsiteY11" fmla="*/ 3908707 h 3909486"/>
              <a:gd name="connsiteX12" fmla="*/ 909122 w 1202457"/>
              <a:gd name="connsiteY12" fmla="*/ 3878545 h 3909486"/>
              <a:gd name="connsiteX13" fmla="*/ 990878 w 1202457"/>
              <a:gd name="connsiteY13" fmla="*/ 3735671 h 3909486"/>
              <a:gd name="connsiteX14" fmla="*/ 953571 w 1202457"/>
              <a:gd name="connsiteY14" fmla="*/ 3521357 h 3909486"/>
              <a:gd name="connsiteX15" fmla="*/ 851177 w 1202457"/>
              <a:gd name="connsiteY15" fmla="*/ 3285613 h 3909486"/>
              <a:gd name="connsiteX16" fmla="*/ 778946 w 1202457"/>
              <a:gd name="connsiteY16" fmla="*/ 2994307 h 3909486"/>
              <a:gd name="connsiteX17" fmla="*/ 772596 w 1202457"/>
              <a:gd name="connsiteY17" fmla="*/ 2505357 h 3909486"/>
              <a:gd name="connsiteX18" fmla="*/ 871021 w 1202457"/>
              <a:gd name="connsiteY18" fmla="*/ 1721132 h 3909486"/>
              <a:gd name="connsiteX19" fmla="*/ 1025802 w 1202457"/>
              <a:gd name="connsiteY19" fmla="*/ 667826 h 3909486"/>
              <a:gd name="connsiteX20" fmla="*/ 1086921 w 1202457"/>
              <a:gd name="connsiteY20" fmla="*/ 282 h 3909486"/>
              <a:gd name="connsiteX0" fmla="*/ 1086921 w 1102763"/>
              <a:gd name="connsiteY0" fmla="*/ 36737 h 3945941"/>
              <a:gd name="connsiteX1" fmla="*/ 569396 w 1102763"/>
              <a:gd name="connsiteY1" fmla="*/ 128812 h 3945941"/>
              <a:gd name="connsiteX2" fmla="*/ 543996 w 1102763"/>
              <a:gd name="connsiteY2" fmla="*/ 820962 h 3945941"/>
              <a:gd name="connsiteX3" fmla="*/ 486846 w 1102763"/>
              <a:gd name="connsiteY3" fmla="*/ 1471837 h 3945941"/>
              <a:gd name="connsiteX4" fmla="*/ 429696 w 1102763"/>
              <a:gd name="connsiteY4" fmla="*/ 2081437 h 3945941"/>
              <a:gd name="connsiteX5" fmla="*/ 350321 w 1102763"/>
              <a:gd name="connsiteY5" fmla="*/ 2643412 h 3945941"/>
              <a:gd name="connsiteX6" fmla="*/ 260628 w 1102763"/>
              <a:gd name="connsiteY6" fmla="*/ 2987105 h 3945941"/>
              <a:gd name="connsiteX7" fmla="*/ 17740 w 1102763"/>
              <a:gd name="connsiteY7" fmla="*/ 3263331 h 3945941"/>
              <a:gd name="connsiteX8" fmla="*/ 55046 w 1102763"/>
              <a:gd name="connsiteY8" fmla="*/ 3520506 h 3945941"/>
              <a:gd name="connsiteX9" fmla="*/ 264596 w 1102763"/>
              <a:gd name="connsiteY9" fmla="*/ 3716562 h 3945941"/>
              <a:gd name="connsiteX10" fmla="*/ 451921 w 1102763"/>
              <a:gd name="connsiteY10" fmla="*/ 3897537 h 3945941"/>
              <a:gd name="connsiteX11" fmla="*/ 664646 w 1102763"/>
              <a:gd name="connsiteY11" fmla="*/ 3945162 h 3945941"/>
              <a:gd name="connsiteX12" fmla="*/ 909122 w 1102763"/>
              <a:gd name="connsiteY12" fmla="*/ 3915000 h 3945941"/>
              <a:gd name="connsiteX13" fmla="*/ 990878 w 1102763"/>
              <a:gd name="connsiteY13" fmla="*/ 3772126 h 3945941"/>
              <a:gd name="connsiteX14" fmla="*/ 953571 w 1102763"/>
              <a:gd name="connsiteY14" fmla="*/ 3557812 h 3945941"/>
              <a:gd name="connsiteX15" fmla="*/ 851177 w 1102763"/>
              <a:gd name="connsiteY15" fmla="*/ 3322068 h 3945941"/>
              <a:gd name="connsiteX16" fmla="*/ 778946 w 1102763"/>
              <a:gd name="connsiteY16" fmla="*/ 3030762 h 3945941"/>
              <a:gd name="connsiteX17" fmla="*/ 772596 w 1102763"/>
              <a:gd name="connsiteY17" fmla="*/ 2541812 h 3945941"/>
              <a:gd name="connsiteX18" fmla="*/ 871021 w 1102763"/>
              <a:gd name="connsiteY18" fmla="*/ 1757587 h 3945941"/>
              <a:gd name="connsiteX19" fmla="*/ 1025802 w 1102763"/>
              <a:gd name="connsiteY19" fmla="*/ 704281 h 3945941"/>
              <a:gd name="connsiteX20" fmla="*/ 1086921 w 1102763"/>
              <a:gd name="connsiteY20" fmla="*/ 36737 h 3945941"/>
              <a:gd name="connsiteX0" fmla="*/ 1094065 w 1109367"/>
              <a:gd name="connsiteY0" fmla="*/ 42656 h 3918523"/>
              <a:gd name="connsiteX1" fmla="*/ 569396 w 1109367"/>
              <a:gd name="connsiteY1" fmla="*/ 101394 h 3918523"/>
              <a:gd name="connsiteX2" fmla="*/ 543996 w 1109367"/>
              <a:gd name="connsiteY2" fmla="*/ 793544 h 3918523"/>
              <a:gd name="connsiteX3" fmla="*/ 486846 w 1109367"/>
              <a:gd name="connsiteY3" fmla="*/ 1444419 h 3918523"/>
              <a:gd name="connsiteX4" fmla="*/ 429696 w 1109367"/>
              <a:gd name="connsiteY4" fmla="*/ 2054019 h 3918523"/>
              <a:gd name="connsiteX5" fmla="*/ 350321 w 1109367"/>
              <a:gd name="connsiteY5" fmla="*/ 2615994 h 3918523"/>
              <a:gd name="connsiteX6" fmla="*/ 260628 w 1109367"/>
              <a:gd name="connsiteY6" fmla="*/ 2959687 h 3918523"/>
              <a:gd name="connsiteX7" fmla="*/ 17740 w 1109367"/>
              <a:gd name="connsiteY7" fmla="*/ 3235913 h 3918523"/>
              <a:gd name="connsiteX8" fmla="*/ 55046 w 1109367"/>
              <a:gd name="connsiteY8" fmla="*/ 3493088 h 3918523"/>
              <a:gd name="connsiteX9" fmla="*/ 264596 w 1109367"/>
              <a:gd name="connsiteY9" fmla="*/ 3689144 h 3918523"/>
              <a:gd name="connsiteX10" fmla="*/ 451921 w 1109367"/>
              <a:gd name="connsiteY10" fmla="*/ 3870119 h 3918523"/>
              <a:gd name="connsiteX11" fmla="*/ 664646 w 1109367"/>
              <a:gd name="connsiteY11" fmla="*/ 3917744 h 3918523"/>
              <a:gd name="connsiteX12" fmla="*/ 909122 w 1109367"/>
              <a:gd name="connsiteY12" fmla="*/ 3887582 h 3918523"/>
              <a:gd name="connsiteX13" fmla="*/ 990878 w 1109367"/>
              <a:gd name="connsiteY13" fmla="*/ 3744708 h 3918523"/>
              <a:gd name="connsiteX14" fmla="*/ 953571 w 1109367"/>
              <a:gd name="connsiteY14" fmla="*/ 3530394 h 3918523"/>
              <a:gd name="connsiteX15" fmla="*/ 851177 w 1109367"/>
              <a:gd name="connsiteY15" fmla="*/ 3294650 h 3918523"/>
              <a:gd name="connsiteX16" fmla="*/ 778946 w 1109367"/>
              <a:gd name="connsiteY16" fmla="*/ 3003344 h 3918523"/>
              <a:gd name="connsiteX17" fmla="*/ 772596 w 1109367"/>
              <a:gd name="connsiteY17" fmla="*/ 2514394 h 3918523"/>
              <a:gd name="connsiteX18" fmla="*/ 871021 w 1109367"/>
              <a:gd name="connsiteY18" fmla="*/ 1730169 h 3918523"/>
              <a:gd name="connsiteX19" fmla="*/ 1025802 w 1109367"/>
              <a:gd name="connsiteY19" fmla="*/ 676863 h 3918523"/>
              <a:gd name="connsiteX20" fmla="*/ 1094065 w 1109367"/>
              <a:gd name="connsiteY20" fmla="*/ 42656 h 3918523"/>
              <a:gd name="connsiteX0" fmla="*/ 1094065 w 1097076"/>
              <a:gd name="connsiteY0" fmla="*/ 12827 h 3888694"/>
              <a:gd name="connsiteX1" fmla="*/ 569396 w 1097076"/>
              <a:gd name="connsiteY1" fmla="*/ 71565 h 3888694"/>
              <a:gd name="connsiteX2" fmla="*/ 543996 w 1097076"/>
              <a:gd name="connsiteY2" fmla="*/ 763715 h 3888694"/>
              <a:gd name="connsiteX3" fmla="*/ 486846 w 1097076"/>
              <a:gd name="connsiteY3" fmla="*/ 1414590 h 3888694"/>
              <a:gd name="connsiteX4" fmla="*/ 429696 w 1097076"/>
              <a:gd name="connsiteY4" fmla="*/ 2024190 h 3888694"/>
              <a:gd name="connsiteX5" fmla="*/ 350321 w 1097076"/>
              <a:gd name="connsiteY5" fmla="*/ 2586165 h 3888694"/>
              <a:gd name="connsiteX6" fmla="*/ 260628 w 1097076"/>
              <a:gd name="connsiteY6" fmla="*/ 2929858 h 3888694"/>
              <a:gd name="connsiteX7" fmla="*/ 17740 w 1097076"/>
              <a:gd name="connsiteY7" fmla="*/ 3206084 h 3888694"/>
              <a:gd name="connsiteX8" fmla="*/ 55046 w 1097076"/>
              <a:gd name="connsiteY8" fmla="*/ 3463259 h 3888694"/>
              <a:gd name="connsiteX9" fmla="*/ 264596 w 1097076"/>
              <a:gd name="connsiteY9" fmla="*/ 3659315 h 3888694"/>
              <a:gd name="connsiteX10" fmla="*/ 451921 w 1097076"/>
              <a:gd name="connsiteY10" fmla="*/ 3840290 h 3888694"/>
              <a:gd name="connsiteX11" fmla="*/ 664646 w 1097076"/>
              <a:gd name="connsiteY11" fmla="*/ 3887915 h 3888694"/>
              <a:gd name="connsiteX12" fmla="*/ 909122 w 1097076"/>
              <a:gd name="connsiteY12" fmla="*/ 3857753 h 3888694"/>
              <a:gd name="connsiteX13" fmla="*/ 990878 w 1097076"/>
              <a:gd name="connsiteY13" fmla="*/ 3714879 h 3888694"/>
              <a:gd name="connsiteX14" fmla="*/ 953571 w 1097076"/>
              <a:gd name="connsiteY14" fmla="*/ 3500565 h 3888694"/>
              <a:gd name="connsiteX15" fmla="*/ 851177 w 1097076"/>
              <a:gd name="connsiteY15" fmla="*/ 3264821 h 3888694"/>
              <a:gd name="connsiteX16" fmla="*/ 778946 w 1097076"/>
              <a:gd name="connsiteY16" fmla="*/ 2973515 h 3888694"/>
              <a:gd name="connsiteX17" fmla="*/ 772596 w 1097076"/>
              <a:gd name="connsiteY17" fmla="*/ 2484565 h 3888694"/>
              <a:gd name="connsiteX18" fmla="*/ 871021 w 1097076"/>
              <a:gd name="connsiteY18" fmla="*/ 1700340 h 3888694"/>
              <a:gd name="connsiteX19" fmla="*/ 1025802 w 1097076"/>
              <a:gd name="connsiteY19" fmla="*/ 647034 h 3888694"/>
              <a:gd name="connsiteX20" fmla="*/ 1094065 w 1097076"/>
              <a:gd name="connsiteY20" fmla="*/ 12827 h 3888694"/>
              <a:gd name="connsiteX0" fmla="*/ 1094065 w 1097076"/>
              <a:gd name="connsiteY0" fmla="*/ 9229 h 3918433"/>
              <a:gd name="connsiteX1" fmla="*/ 569396 w 1097076"/>
              <a:gd name="connsiteY1" fmla="*/ 101304 h 3918433"/>
              <a:gd name="connsiteX2" fmla="*/ 543996 w 1097076"/>
              <a:gd name="connsiteY2" fmla="*/ 793454 h 3918433"/>
              <a:gd name="connsiteX3" fmla="*/ 486846 w 1097076"/>
              <a:gd name="connsiteY3" fmla="*/ 1444329 h 3918433"/>
              <a:gd name="connsiteX4" fmla="*/ 429696 w 1097076"/>
              <a:gd name="connsiteY4" fmla="*/ 2053929 h 3918433"/>
              <a:gd name="connsiteX5" fmla="*/ 350321 w 1097076"/>
              <a:gd name="connsiteY5" fmla="*/ 2615904 h 3918433"/>
              <a:gd name="connsiteX6" fmla="*/ 260628 w 1097076"/>
              <a:gd name="connsiteY6" fmla="*/ 2959597 h 3918433"/>
              <a:gd name="connsiteX7" fmla="*/ 17740 w 1097076"/>
              <a:gd name="connsiteY7" fmla="*/ 3235823 h 3918433"/>
              <a:gd name="connsiteX8" fmla="*/ 55046 w 1097076"/>
              <a:gd name="connsiteY8" fmla="*/ 3492998 h 3918433"/>
              <a:gd name="connsiteX9" fmla="*/ 264596 w 1097076"/>
              <a:gd name="connsiteY9" fmla="*/ 3689054 h 3918433"/>
              <a:gd name="connsiteX10" fmla="*/ 451921 w 1097076"/>
              <a:gd name="connsiteY10" fmla="*/ 3870029 h 3918433"/>
              <a:gd name="connsiteX11" fmla="*/ 664646 w 1097076"/>
              <a:gd name="connsiteY11" fmla="*/ 3917654 h 3918433"/>
              <a:gd name="connsiteX12" fmla="*/ 909122 w 1097076"/>
              <a:gd name="connsiteY12" fmla="*/ 3887492 h 3918433"/>
              <a:gd name="connsiteX13" fmla="*/ 990878 w 1097076"/>
              <a:gd name="connsiteY13" fmla="*/ 3744618 h 3918433"/>
              <a:gd name="connsiteX14" fmla="*/ 953571 w 1097076"/>
              <a:gd name="connsiteY14" fmla="*/ 3530304 h 3918433"/>
              <a:gd name="connsiteX15" fmla="*/ 851177 w 1097076"/>
              <a:gd name="connsiteY15" fmla="*/ 3294560 h 3918433"/>
              <a:gd name="connsiteX16" fmla="*/ 778946 w 1097076"/>
              <a:gd name="connsiteY16" fmla="*/ 3003254 h 3918433"/>
              <a:gd name="connsiteX17" fmla="*/ 772596 w 1097076"/>
              <a:gd name="connsiteY17" fmla="*/ 2514304 h 3918433"/>
              <a:gd name="connsiteX18" fmla="*/ 871021 w 1097076"/>
              <a:gd name="connsiteY18" fmla="*/ 1730079 h 3918433"/>
              <a:gd name="connsiteX19" fmla="*/ 1025802 w 1097076"/>
              <a:gd name="connsiteY19" fmla="*/ 676773 h 3918433"/>
              <a:gd name="connsiteX20" fmla="*/ 1094065 w 1097076"/>
              <a:gd name="connsiteY20" fmla="*/ 9229 h 3918433"/>
              <a:gd name="connsiteX0" fmla="*/ 1094065 w 1097076"/>
              <a:gd name="connsiteY0" fmla="*/ 42551 h 3951755"/>
              <a:gd name="connsiteX1" fmla="*/ 822603 w 1097076"/>
              <a:gd name="connsiteY1" fmla="*/ 75096 h 3951755"/>
              <a:gd name="connsiteX2" fmla="*/ 569396 w 1097076"/>
              <a:gd name="connsiteY2" fmla="*/ 134626 h 3951755"/>
              <a:gd name="connsiteX3" fmla="*/ 543996 w 1097076"/>
              <a:gd name="connsiteY3" fmla="*/ 826776 h 3951755"/>
              <a:gd name="connsiteX4" fmla="*/ 486846 w 1097076"/>
              <a:gd name="connsiteY4" fmla="*/ 1477651 h 3951755"/>
              <a:gd name="connsiteX5" fmla="*/ 429696 w 1097076"/>
              <a:gd name="connsiteY5" fmla="*/ 2087251 h 3951755"/>
              <a:gd name="connsiteX6" fmla="*/ 350321 w 1097076"/>
              <a:gd name="connsiteY6" fmla="*/ 2649226 h 3951755"/>
              <a:gd name="connsiteX7" fmla="*/ 260628 w 1097076"/>
              <a:gd name="connsiteY7" fmla="*/ 2992919 h 3951755"/>
              <a:gd name="connsiteX8" fmla="*/ 17740 w 1097076"/>
              <a:gd name="connsiteY8" fmla="*/ 3269145 h 3951755"/>
              <a:gd name="connsiteX9" fmla="*/ 55046 w 1097076"/>
              <a:gd name="connsiteY9" fmla="*/ 3526320 h 3951755"/>
              <a:gd name="connsiteX10" fmla="*/ 264596 w 1097076"/>
              <a:gd name="connsiteY10" fmla="*/ 3722376 h 3951755"/>
              <a:gd name="connsiteX11" fmla="*/ 451921 w 1097076"/>
              <a:gd name="connsiteY11" fmla="*/ 3903351 h 3951755"/>
              <a:gd name="connsiteX12" fmla="*/ 664646 w 1097076"/>
              <a:gd name="connsiteY12" fmla="*/ 3950976 h 3951755"/>
              <a:gd name="connsiteX13" fmla="*/ 909122 w 1097076"/>
              <a:gd name="connsiteY13" fmla="*/ 3920814 h 3951755"/>
              <a:gd name="connsiteX14" fmla="*/ 990878 w 1097076"/>
              <a:gd name="connsiteY14" fmla="*/ 3777940 h 3951755"/>
              <a:gd name="connsiteX15" fmla="*/ 953571 w 1097076"/>
              <a:gd name="connsiteY15" fmla="*/ 3563626 h 3951755"/>
              <a:gd name="connsiteX16" fmla="*/ 851177 w 1097076"/>
              <a:gd name="connsiteY16" fmla="*/ 3327882 h 3951755"/>
              <a:gd name="connsiteX17" fmla="*/ 778946 w 1097076"/>
              <a:gd name="connsiteY17" fmla="*/ 3036576 h 3951755"/>
              <a:gd name="connsiteX18" fmla="*/ 772596 w 1097076"/>
              <a:gd name="connsiteY18" fmla="*/ 2547626 h 3951755"/>
              <a:gd name="connsiteX19" fmla="*/ 871021 w 1097076"/>
              <a:gd name="connsiteY19" fmla="*/ 1763401 h 3951755"/>
              <a:gd name="connsiteX20" fmla="*/ 1025802 w 1097076"/>
              <a:gd name="connsiteY20" fmla="*/ 710095 h 3951755"/>
              <a:gd name="connsiteX21" fmla="*/ 1094065 w 1097076"/>
              <a:gd name="connsiteY21" fmla="*/ 42551 h 3951755"/>
              <a:gd name="connsiteX0" fmla="*/ 1094065 w 1097076"/>
              <a:gd name="connsiteY0" fmla="*/ 42551 h 3951755"/>
              <a:gd name="connsiteX1" fmla="*/ 822603 w 1097076"/>
              <a:gd name="connsiteY1" fmla="*/ 75096 h 3951755"/>
              <a:gd name="connsiteX2" fmla="*/ 569396 w 1097076"/>
              <a:gd name="connsiteY2" fmla="*/ 134626 h 3951755"/>
              <a:gd name="connsiteX3" fmla="*/ 543996 w 1097076"/>
              <a:gd name="connsiteY3" fmla="*/ 826776 h 3951755"/>
              <a:gd name="connsiteX4" fmla="*/ 486846 w 1097076"/>
              <a:gd name="connsiteY4" fmla="*/ 1477651 h 3951755"/>
              <a:gd name="connsiteX5" fmla="*/ 429696 w 1097076"/>
              <a:gd name="connsiteY5" fmla="*/ 2087251 h 3951755"/>
              <a:gd name="connsiteX6" fmla="*/ 350321 w 1097076"/>
              <a:gd name="connsiteY6" fmla="*/ 2649226 h 3951755"/>
              <a:gd name="connsiteX7" fmla="*/ 260628 w 1097076"/>
              <a:gd name="connsiteY7" fmla="*/ 2992919 h 3951755"/>
              <a:gd name="connsiteX8" fmla="*/ 17740 w 1097076"/>
              <a:gd name="connsiteY8" fmla="*/ 3269145 h 3951755"/>
              <a:gd name="connsiteX9" fmla="*/ 55046 w 1097076"/>
              <a:gd name="connsiteY9" fmla="*/ 3526320 h 3951755"/>
              <a:gd name="connsiteX10" fmla="*/ 264596 w 1097076"/>
              <a:gd name="connsiteY10" fmla="*/ 3722376 h 3951755"/>
              <a:gd name="connsiteX11" fmla="*/ 451921 w 1097076"/>
              <a:gd name="connsiteY11" fmla="*/ 3903351 h 3951755"/>
              <a:gd name="connsiteX12" fmla="*/ 664646 w 1097076"/>
              <a:gd name="connsiteY12" fmla="*/ 3950976 h 3951755"/>
              <a:gd name="connsiteX13" fmla="*/ 909122 w 1097076"/>
              <a:gd name="connsiteY13" fmla="*/ 3920814 h 3951755"/>
              <a:gd name="connsiteX14" fmla="*/ 990878 w 1097076"/>
              <a:gd name="connsiteY14" fmla="*/ 3777940 h 3951755"/>
              <a:gd name="connsiteX15" fmla="*/ 953571 w 1097076"/>
              <a:gd name="connsiteY15" fmla="*/ 3563626 h 3951755"/>
              <a:gd name="connsiteX16" fmla="*/ 851177 w 1097076"/>
              <a:gd name="connsiteY16" fmla="*/ 3327882 h 3951755"/>
              <a:gd name="connsiteX17" fmla="*/ 778946 w 1097076"/>
              <a:gd name="connsiteY17" fmla="*/ 3036576 h 3951755"/>
              <a:gd name="connsiteX18" fmla="*/ 772596 w 1097076"/>
              <a:gd name="connsiteY18" fmla="*/ 2547626 h 3951755"/>
              <a:gd name="connsiteX19" fmla="*/ 871021 w 1097076"/>
              <a:gd name="connsiteY19" fmla="*/ 1763401 h 3951755"/>
              <a:gd name="connsiteX20" fmla="*/ 1025802 w 1097076"/>
              <a:gd name="connsiteY20" fmla="*/ 710095 h 3951755"/>
              <a:gd name="connsiteX21" fmla="*/ 1094065 w 1097076"/>
              <a:gd name="connsiteY21" fmla="*/ 42551 h 3951755"/>
              <a:gd name="connsiteX0" fmla="*/ 1094065 w 1097076"/>
              <a:gd name="connsiteY0" fmla="*/ 42551 h 3951755"/>
              <a:gd name="connsiteX1" fmla="*/ 822603 w 1097076"/>
              <a:gd name="connsiteY1" fmla="*/ 75096 h 3951755"/>
              <a:gd name="connsiteX2" fmla="*/ 569396 w 1097076"/>
              <a:gd name="connsiteY2" fmla="*/ 134626 h 3951755"/>
              <a:gd name="connsiteX3" fmla="*/ 543996 w 1097076"/>
              <a:gd name="connsiteY3" fmla="*/ 826776 h 3951755"/>
              <a:gd name="connsiteX4" fmla="*/ 486846 w 1097076"/>
              <a:gd name="connsiteY4" fmla="*/ 1477651 h 3951755"/>
              <a:gd name="connsiteX5" fmla="*/ 429696 w 1097076"/>
              <a:gd name="connsiteY5" fmla="*/ 2087251 h 3951755"/>
              <a:gd name="connsiteX6" fmla="*/ 350321 w 1097076"/>
              <a:gd name="connsiteY6" fmla="*/ 2649226 h 3951755"/>
              <a:gd name="connsiteX7" fmla="*/ 260628 w 1097076"/>
              <a:gd name="connsiteY7" fmla="*/ 2992919 h 3951755"/>
              <a:gd name="connsiteX8" fmla="*/ 17740 w 1097076"/>
              <a:gd name="connsiteY8" fmla="*/ 3269145 h 3951755"/>
              <a:gd name="connsiteX9" fmla="*/ 55046 w 1097076"/>
              <a:gd name="connsiteY9" fmla="*/ 3526320 h 3951755"/>
              <a:gd name="connsiteX10" fmla="*/ 264596 w 1097076"/>
              <a:gd name="connsiteY10" fmla="*/ 3722376 h 3951755"/>
              <a:gd name="connsiteX11" fmla="*/ 451921 w 1097076"/>
              <a:gd name="connsiteY11" fmla="*/ 3903351 h 3951755"/>
              <a:gd name="connsiteX12" fmla="*/ 664646 w 1097076"/>
              <a:gd name="connsiteY12" fmla="*/ 3950976 h 3951755"/>
              <a:gd name="connsiteX13" fmla="*/ 909122 w 1097076"/>
              <a:gd name="connsiteY13" fmla="*/ 3920814 h 3951755"/>
              <a:gd name="connsiteX14" fmla="*/ 990878 w 1097076"/>
              <a:gd name="connsiteY14" fmla="*/ 3777940 h 3951755"/>
              <a:gd name="connsiteX15" fmla="*/ 953571 w 1097076"/>
              <a:gd name="connsiteY15" fmla="*/ 3563626 h 3951755"/>
              <a:gd name="connsiteX16" fmla="*/ 851177 w 1097076"/>
              <a:gd name="connsiteY16" fmla="*/ 3327882 h 3951755"/>
              <a:gd name="connsiteX17" fmla="*/ 778946 w 1097076"/>
              <a:gd name="connsiteY17" fmla="*/ 3036576 h 3951755"/>
              <a:gd name="connsiteX18" fmla="*/ 772596 w 1097076"/>
              <a:gd name="connsiteY18" fmla="*/ 2547626 h 3951755"/>
              <a:gd name="connsiteX19" fmla="*/ 871021 w 1097076"/>
              <a:gd name="connsiteY19" fmla="*/ 1763401 h 3951755"/>
              <a:gd name="connsiteX20" fmla="*/ 1025802 w 1097076"/>
              <a:gd name="connsiteY20" fmla="*/ 710095 h 3951755"/>
              <a:gd name="connsiteX21" fmla="*/ 1094065 w 1097076"/>
              <a:gd name="connsiteY21" fmla="*/ 42551 h 3951755"/>
              <a:gd name="connsiteX0" fmla="*/ 1094065 w 1097076"/>
              <a:gd name="connsiteY0" fmla="*/ 42551 h 3951755"/>
              <a:gd name="connsiteX1" fmla="*/ 822603 w 1097076"/>
              <a:gd name="connsiteY1" fmla="*/ 75096 h 3951755"/>
              <a:gd name="connsiteX2" fmla="*/ 569396 w 1097076"/>
              <a:gd name="connsiteY2" fmla="*/ 134626 h 3951755"/>
              <a:gd name="connsiteX3" fmla="*/ 543996 w 1097076"/>
              <a:gd name="connsiteY3" fmla="*/ 826776 h 3951755"/>
              <a:gd name="connsiteX4" fmla="*/ 486846 w 1097076"/>
              <a:gd name="connsiteY4" fmla="*/ 1477651 h 3951755"/>
              <a:gd name="connsiteX5" fmla="*/ 429696 w 1097076"/>
              <a:gd name="connsiteY5" fmla="*/ 2087251 h 3951755"/>
              <a:gd name="connsiteX6" fmla="*/ 350321 w 1097076"/>
              <a:gd name="connsiteY6" fmla="*/ 2649226 h 3951755"/>
              <a:gd name="connsiteX7" fmla="*/ 260628 w 1097076"/>
              <a:gd name="connsiteY7" fmla="*/ 2992919 h 3951755"/>
              <a:gd name="connsiteX8" fmla="*/ 17740 w 1097076"/>
              <a:gd name="connsiteY8" fmla="*/ 3269145 h 3951755"/>
              <a:gd name="connsiteX9" fmla="*/ 55046 w 1097076"/>
              <a:gd name="connsiteY9" fmla="*/ 3526320 h 3951755"/>
              <a:gd name="connsiteX10" fmla="*/ 264596 w 1097076"/>
              <a:gd name="connsiteY10" fmla="*/ 3722376 h 3951755"/>
              <a:gd name="connsiteX11" fmla="*/ 451921 w 1097076"/>
              <a:gd name="connsiteY11" fmla="*/ 3903351 h 3951755"/>
              <a:gd name="connsiteX12" fmla="*/ 664646 w 1097076"/>
              <a:gd name="connsiteY12" fmla="*/ 3950976 h 3951755"/>
              <a:gd name="connsiteX13" fmla="*/ 909122 w 1097076"/>
              <a:gd name="connsiteY13" fmla="*/ 3920814 h 3951755"/>
              <a:gd name="connsiteX14" fmla="*/ 990878 w 1097076"/>
              <a:gd name="connsiteY14" fmla="*/ 3777940 h 3951755"/>
              <a:gd name="connsiteX15" fmla="*/ 953571 w 1097076"/>
              <a:gd name="connsiteY15" fmla="*/ 3563626 h 3951755"/>
              <a:gd name="connsiteX16" fmla="*/ 851177 w 1097076"/>
              <a:gd name="connsiteY16" fmla="*/ 3327882 h 3951755"/>
              <a:gd name="connsiteX17" fmla="*/ 778946 w 1097076"/>
              <a:gd name="connsiteY17" fmla="*/ 3036576 h 3951755"/>
              <a:gd name="connsiteX18" fmla="*/ 772596 w 1097076"/>
              <a:gd name="connsiteY18" fmla="*/ 2547626 h 3951755"/>
              <a:gd name="connsiteX19" fmla="*/ 871021 w 1097076"/>
              <a:gd name="connsiteY19" fmla="*/ 1763401 h 3951755"/>
              <a:gd name="connsiteX20" fmla="*/ 1025802 w 1097076"/>
              <a:gd name="connsiteY20" fmla="*/ 710095 h 3951755"/>
              <a:gd name="connsiteX21" fmla="*/ 1094065 w 1097076"/>
              <a:gd name="connsiteY21" fmla="*/ 42551 h 3951755"/>
              <a:gd name="connsiteX0" fmla="*/ 1094065 w 1097076"/>
              <a:gd name="connsiteY0" fmla="*/ 1593 h 3910797"/>
              <a:gd name="connsiteX1" fmla="*/ 822603 w 1097076"/>
              <a:gd name="connsiteY1" fmla="*/ 34138 h 3910797"/>
              <a:gd name="connsiteX2" fmla="*/ 569396 w 1097076"/>
              <a:gd name="connsiteY2" fmla="*/ 93668 h 3910797"/>
              <a:gd name="connsiteX3" fmla="*/ 543996 w 1097076"/>
              <a:gd name="connsiteY3" fmla="*/ 785818 h 3910797"/>
              <a:gd name="connsiteX4" fmla="*/ 486846 w 1097076"/>
              <a:gd name="connsiteY4" fmla="*/ 1436693 h 3910797"/>
              <a:gd name="connsiteX5" fmla="*/ 429696 w 1097076"/>
              <a:gd name="connsiteY5" fmla="*/ 2046293 h 3910797"/>
              <a:gd name="connsiteX6" fmla="*/ 350321 w 1097076"/>
              <a:gd name="connsiteY6" fmla="*/ 2608268 h 3910797"/>
              <a:gd name="connsiteX7" fmla="*/ 260628 w 1097076"/>
              <a:gd name="connsiteY7" fmla="*/ 2951961 h 3910797"/>
              <a:gd name="connsiteX8" fmla="*/ 17740 w 1097076"/>
              <a:gd name="connsiteY8" fmla="*/ 3228187 h 3910797"/>
              <a:gd name="connsiteX9" fmla="*/ 55046 w 1097076"/>
              <a:gd name="connsiteY9" fmla="*/ 3485362 h 3910797"/>
              <a:gd name="connsiteX10" fmla="*/ 264596 w 1097076"/>
              <a:gd name="connsiteY10" fmla="*/ 3681418 h 3910797"/>
              <a:gd name="connsiteX11" fmla="*/ 451921 w 1097076"/>
              <a:gd name="connsiteY11" fmla="*/ 3862393 h 3910797"/>
              <a:gd name="connsiteX12" fmla="*/ 664646 w 1097076"/>
              <a:gd name="connsiteY12" fmla="*/ 3910018 h 3910797"/>
              <a:gd name="connsiteX13" fmla="*/ 909122 w 1097076"/>
              <a:gd name="connsiteY13" fmla="*/ 3879856 h 3910797"/>
              <a:gd name="connsiteX14" fmla="*/ 990878 w 1097076"/>
              <a:gd name="connsiteY14" fmla="*/ 3736982 h 3910797"/>
              <a:gd name="connsiteX15" fmla="*/ 953571 w 1097076"/>
              <a:gd name="connsiteY15" fmla="*/ 3522668 h 3910797"/>
              <a:gd name="connsiteX16" fmla="*/ 851177 w 1097076"/>
              <a:gd name="connsiteY16" fmla="*/ 3286924 h 3910797"/>
              <a:gd name="connsiteX17" fmla="*/ 778946 w 1097076"/>
              <a:gd name="connsiteY17" fmla="*/ 2995618 h 3910797"/>
              <a:gd name="connsiteX18" fmla="*/ 772596 w 1097076"/>
              <a:gd name="connsiteY18" fmla="*/ 2506668 h 3910797"/>
              <a:gd name="connsiteX19" fmla="*/ 871021 w 1097076"/>
              <a:gd name="connsiteY19" fmla="*/ 1722443 h 3910797"/>
              <a:gd name="connsiteX20" fmla="*/ 1025802 w 1097076"/>
              <a:gd name="connsiteY20" fmla="*/ 669137 h 3910797"/>
              <a:gd name="connsiteX21" fmla="*/ 1094065 w 1097076"/>
              <a:gd name="connsiteY21" fmla="*/ 1593 h 3910797"/>
              <a:gd name="connsiteX0" fmla="*/ 1094065 w 1097076"/>
              <a:gd name="connsiteY0" fmla="*/ 1593 h 3910797"/>
              <a:gd name="connsiteX1" fmla="*/ 822603 w 1097076"/>
              <a:gd name="connsiteY1" fmla="*/ 34138 h 3910797"/>
              <a:gd name="connsiteX2" fmla="*/ 569396 w 1097076"/>
              <a:gd name="connsiteY2" fmla="*/ 93668 h 3910797"/>
              <a:gd name="connsiteX3" fmla="*/ 543996 w 1097076"/>
              <a:gd name="connsiteY3" fmla="*/ 785818 h 3910797"/>
              <a:gd name="connsiteX4" fmla="*/ 486846 w 1097076"/>
              <a:gd name="connsiteY4" fmla="*/ 1436693 h 3910797"/>
              <a:gd name="connsiteX5" fmla="*/ 429696 w 1097076"/>
              <a:gd name="connsiteY5" fmla="*/ 2046293 h 3910797"/>
              <a:gd name="connsiteX6" fmla="*/ 350321 w 1097076"/>
              <a:gd name="connsiteY6" fmla="*/ 2608268 h 3910797"/>
              <a:gd name="connsiteX7" fmla="*/ 260628 w 1097076"/>
              <a:gd name="connsiteY7" fmla="*/ 2951961 h 3910797"/>
              <a:gd name="connsiteX8" fmla="*/ 17740 w 1097076"/>
              <a:gd name="connsiteY8" fmla="*/ 3228187 h 3910797"/>
              <a:gd name="connsiteX9" fmla="*/ 55046 w 1097076"/>
              <a:gd name="connsiteY9" fmla="*/ 3485362 h 3910797"/>
              <a:gd name="connsiteX10" fmla="*/ 264596 w 1097076"/>
              <a:gd name="connsiteY10" fmla="*/ 3681418 h 3910797"/>
              <a:gd name="connsiteX11" fmla="*/ 451921 w 1097076"/>
              <a:gd name="connsiteY11" fmla="*/ 3862393 h 3910797"/>
              <a:gd name="connsiteX12" fmla="*/ 664646 w 1097076"/>
              <a:gd name="connsiteY12" fmla="*/ 3910018 h 3910797"/>
              <a:gd name="connsiteX13" fmla="*/ 909122 w 1097076"/>
              <a:gd name="connsiteY13" fmla="*/ 3879856 h 3910797"/>
              <a:gd name="connsiteX14" fmla="*/ 990878 w 1097076"/>
              <a:gd name="connsiteY14" fmla="*/ 3736982 h 3910797"/>
              <a:gd name="connsiteX15" fmla="*/ 953571 w 1097076"/>
              <a:gd name="connsiteY15" fmla="*/ 3522668 h 3910797"/>
              <a:gd name="connsiteX16" fmla="*/ 851177 w 1097076"/>
              <a:gd name="connsiteY16" fmla="*/ 3286924 h 3910797"/>
              <a:gd name="connsiteX17" fmla="*/ 778946 w 1097076"/>
              <a:gd name="connsiteY17" fmla="*/ 2995618 h 3910797"/>
              <a:gd name="connsiteX18" fmla="*/ 772596 w 1097076"/>
              <a:gd name="connsiteY18" fmla="*/ 2506668 h 3910797"/>
              <a:gd name="connsiteX19" fmla="*/ 871021 w 1097076"/>
              <a:gd name="connsiteY19" fmla="*/ 1722443 h 3910797"/>
              <a:gd name="connsiteX20" fmla="*/ 1025802 w 1097076"/>
              <a:gd name="connsiteY20" fmla="*/ 669137 h 3910797"/>
              <a:gd name="connsiteX21" fmla="*/ 1094065 w 1097076"/>
              <a:gd name="connsiteY21" fmla="*/ 1593 h 3910797"/>
              <a:gd name="connsiteX0" fmla="*/ 1094065 w 1097076"/>
              <a:gd name="connsiteY0" fmla="*/ 2778 h 3911982"/>
              <a:gd name="connsiteX1" fmla="*/ 839272 w 1097076"/>
              <a:gd name="connsiteY1" fmla="*/ 21035 h 3911982"/>
              <a:gd name="connsiteX2" fmla="*/ 569396 w 1097076"/>
              <a:gd name="connsiteY2" fmla="*/ 94853 h 3911982"/>
              <a:gd name="connsiteX3" fmla="*/ 543996 w 1097076"/>
              <a:gd name="connsiteY3" fmla="*/ 787003 h 3911982"/>
              <a:gd name="connsiteX4" fmla="*/ 486846 w 1097076"/>
              <a:gd name="connsiteY4" fmla="*/ 1437878 h 3911982"/>
              <a:gd name="connsiteX5" fmla="*/ 429696 w 1097076"/>
              <a:gd name="connsiteY5" fmla="*/ 2047478 h 3911982"/>
              <a:gd name="connsiteX6" fmla="*/ 350321 w 1097076"/>
              <a:gd name="connsiteY6" fmla="*/ 2609453 h 3911982"/>
              <a:gd name="connsiteX7" fmla="*/ 260628 w 1097076"/>
              <a:gd name="connsiteY7" fmla="*/ 2953146 h 3911982"/>
              <a:gd name="connsiteX8" fmla="*/ 17740 w 1097076"/>
              <a:gd name="connsiteY8" fmla="*/ 3229372 h 3911982"/>
              <a:gd name="connsiteX9" fmla="*/ 55046 w 1097076"/>
              <a:gd name="connsiteY9" fmla="*/ 3486547 h 3911982"/>
              <a:gd name="connsiteX10" fmla="*/ 264596 w 1097076"/>
              <a:gd name="connsiteY10" fmla="*/ 3682603 h 3911982"/>
              <a:gd name="connsiteX11" fmla="*/ 451921 w 1097076"/>
              <a:gd name="connsiteY11" fmla="*/ 3863578 h 3911982"/>
              <a:gd name="connsiteX12" fmla="*/ 664646 w 1097076"/>
              <a:gd name="connsiteY12" fmla="*/ 3911203 h 3911982"/>
              <a:gd name="connsiteX13" fmla="*/ 909122 w 1097076"/>
              <a:gd name="connsiteY13" fmla="*/ 3881041 h 3911982"/>
              <a:gd name="connsiteX14" fmla="*/ 990878 w 1097076"/>
              <a:gd name="connsiteY14" fmla="*/ 3738167 h 3911982"/>
              <a:gd name="connsiteX15" fmla="*/ 953571 w 1097076"/>
              <a:gd name="connsiteY15" fmla="*/ 3523853 h 3911982"/>
              <a:gd name="connsiteX16" fmla="*/ 851177 w 1097076"/>
              <a:gd name="connsiteY16" fmla="*/ 3288109 h 3911982"/>
              <a:gd name="connsiteX17" fmla="*/ 778946 w 1097076"/>
              <a:gd name="connsiteY17" fmla="*/ 2996803 h 3911982"/>
              <a:gd name="connsiteX18" fmla="*/ 772596 w 1097076"/>
              <a:gd name="connsiteY18" fmla="*/ 2507853 h 3911982"/>
              <a:gd name="connsiteX19" fmla="*/ 871021 w 1097076"/>
              <a:gd name="connsiteY19" fmla="*/ 1723628 h 3911982"/>
              <a:gd name="connsiteX20" fmla="*/ 1025802 w 1097076"/>
              <a:gd name="connsiteY20" fmla="*/ 670322 h 3911982"/>
              <a:gd name="connsiteX21" fmla="*/ 1094065 w 1097076"/>
              <a:gd name="connsiteY21" fmla="*/ 2778 h 3911982"/>
              <a:gd name="connsiteX0" fmla="*/ 1094065 w 1101084"/>
              <a:gd name="connsiteY0" fmla="*/ 2778 h 3911982"/>
              <a:gd name="connsiteX1" fmla="*/ 839272 w 1101084"/>
              <a:gd name="connsiteY1" fmla="*/ 21035 h 3911982"/>
              <a:gd name="connsiteX2" fmla="*/ 569396 w 1101084"/>
              <a:gd name="connsiteY2" fmla="*/ 94853 h 3911982"/>
              <a:gd name="connsiteX3" fmla="*/ 543996 w 1101084"/>
              <a:gd name="connsiteY3" fmla="*/ 787003 h 3911982"/>
              <a:gd name="connsiteX4" fmla="*/ 486846 w 1101084"/>
              <a:gd name="connsiteY4" fmla="*/ 1437878 h 3911982"/>
              <a:gd name="connsiteX5" fmla="*/ 429696 w 1101084"/>
              <a:gd name="connsiteY5" fmla="*/ 2047478 h 3911982"/>
              <a:gd name="connsiteX6" fmla="*/ 350321 w 1101084"/>
              <a:gd name="connsiteY6" fmla="*/ 2609453 h 3911982"/>
              <a:gd name="connsiteX7" fmla="*/ 260628 w 1101084"/>
              <a:gd name="connsiteY7" fmla="*/ 2953146 h 3911982"/>
              <a:gd name="connsiteX8" fmla="*/ 17740 w 1101084"/>
              <a:gd name="connsiteY8" fmla="*/ 3229372 h 3911982"/>
              <a:gd name="connsiteX9" fmla="*/ 55046 w 1101084"/>
              <a:gd name="connsiteY9" fmla="*/ 3486547 h 3911982"/>
              <a:gd name="connsiteX10" fmla="*/ 264596 w 1101084"/>
              <a:gd name="connsiteY10" fmla="*/ 3682603 h 3911982"/>
              <a:gd name="connsiteX11" fmla="*/ 451921 w 1101084"/>
              <a:gd name="connsiteY11" fmla="*/ 3863578 h 3911982"/>
              <a:gd name="connsiteX12" fmla="*/ 664646 w 1101084"/>
              <a:gd name="connsiteY12" fmla="*/ 3911203 h 3911982"/>
              <a:gd name="connsiteX13" fmla="*/ 909122 w 1101084"/>
              <a:gd name="connsiteY13" fmla="*/ 3881041 h 3911982"/>
              <a:gd name="connsiteX14" fmla="*/ 990878 w 1101084"/>
              <a:gd name="connsiteY14" fmla="*/ 3738167 h 3911982"/>
              <a:gd name="connsiteX15" fmla="*/ 953571 w 1101084"/>
              <a:gd name="connsiteY15" fmla="*/ 3523853 h 3911982"/>
              <a:gd name="connsiteX16" fmla="*/ 851177 w 1101084"/>
              <a:gd name="connsiteY16" fmla="*/ 3288109 h 3911982"/>
              <a:gd name="connsiteX17" fmla="*/ 778946 w 1101084"/>
              <a:gd name="connsiteY17" fmla="*/ 2996803 h 3911982"/>
              <a:gd name="connsiteX18" fmla="*/ 772596 w 1101084"/>
              <a:gd name="connsiteY18" fmla="*/ 2507853 h 3911982"/>
              <a:gd name="connsiteX19" fmla="*/ 871021 w 1101084"/>
              <a:gd name="connsiteY19" fmla="*/ 1723628 h 3911982"/>
              <a:gd name="connsiteX20" fmla="*/ 1025802 w 1101084"/>
              <a:gd name="connsiteY20" fmla="*/ 670322 h 3911982"/>
              <a:gd name="connsiteX21" fmla="*/ 1094065 w 1101084"/>
              <a:gd name="connsiteY21" fmla="*/ 2778 h 3911982"/>
              <a:gd name="connsiteX0" fmla="*/ 1094065 w 1102253"/>
              <a:gd name="connsiteY0" fmla="*/ 2778 h 3911982"/>
              <a:gd name="connsiteX1" fmla="*/ 839272 w 1102253"/>
              <a:gd name="connsiteY1" fmla="*/ 21035 h 3911982"/>
              <a:gd name="connsiteX2" fmla="*/ 569396 w 1102253"/>
              <a:gd name="connsiteY2" fmla="*/ 94853 h 3911982"/>
              <a:gd name="connsiteX3" fmla="*/ 543996 w 1102253"/>
              <a:gd name="connsiteY3" fmla="*/ 787003 h 3911982"/>
              <a:gd name="connsiteX4" fmla="*/ 486846 w 1102253"/>
              <a:gd name="connsiteY4" fmla="*/ 1437878 h 3911982"/>
              <a:gd name="connsiteX5" fmla="*/ 429696 w 1102253"/>
              <a:gd name="connsiteY5" fmla="*/ 2047478 h 3911982"/>
              <a:gd name="connsiteX6" fmla="*/ 350321 w 1102253"/>
              <a:gd name="connsiteY6" fmla="*/ 2609453 h 3911982"/>
              <a:gd name="connsiteX7" fmla="*/ 260628 w 1102253"/>
              <a:gd name="connsiteY7" fmla="*/ 2953146 h 3911982"/>
              <a:gd name="connsiteX8" fmla="*/ 17740 w 1102253"/>
              <a:gd name="connsiteY8" fmla="*/ 3229372 h 3911982"/>
              <a:gd name="connsiteX9" fmla="*/ 55046 w 1102253"/>
              <a:gd name="connsiteY9" fmla="*/ 3486547 h 3911982"/>
              <a:gd name="connsiteX10" fmla="*/ 264596 w 1102253"/>
              <a:gd name="connsiteY10" fmla="*/ 3682603 h 3911982"/>
              <a:gd name="connsiteX11" fmla="*/ 451921 w 1102253"/>
              <a:gd name="connsiteY11" fmla="*/ 3863578 h 3911982"/>
              <a:gd name="connsiteX12" fmla="*/ 664646 w 1102253"/>
              <a:gd name="connsiteY12" fmla="*/ 3911203 h 3911982"/>
              <a:gd name="connsiteX13" fmla="*/ 909122 w 1102253"/>
              <a:gd name="connsiteY13" fmla="*/ 3881041 h 3911982"/>
              <a:gd name="connsiteX14" fmla="*/ 990878 w 1102253"/>
              <a:gd name="connsiteY14" fmla="*/ 3738167 h 3911982"/>
              <a:gd name="connsiteX15" fmla="*/ 953571 w 1102253"/>
              <a:gd name="connsiteY15" fmla="*/ 3523853 h 3911982"/>
              <a:gd name="connsiteX16" fmla="*/ 851177 w 1102253"/>
              <a:gd name="connsiteY16" fmla="*/ 3288109 h 3911982"/>
              <a:gd name="connsiteX17" fmla="*/ 778946 w 1102253"/>
              <a:gd name="connsiteY17" fmla="*/ 2996803 h 3911982"/>
              <a:gd name="connsiteX18" fmla="*/ 772596 w 1102253"/>
              <a:gd name="connsiteY18" fmla="*/ 2507853 h 3911982"/>
              <a:gd name="connsiteX19" fmla="*/ 871021 w 1102253"/>
              <a:gd name="connsiteY19" fmla="*/ 1723628 h 3911982"/>
              <a:gd name="connsiteX20" fmla="*/ 1037708 w 1102253"/>
              <a:gd name="connsiteY20" fmla="*/ 672703 h 3911982"/>
              <a:gd name="connsiteX21" fmla="*/ 1094065 w 1102253"/>
              <a:gd name="connsiteY21" fmla="*/ 2778 h 3911982"/>
              <a:gd name="connsiteX0" fmla="*/ 1094065 w 1102253"/>
              <a:gd name="connsiteY0" fmla="*/ 2778 h 3911982"/>
              <a:gd name="connsiteX1" fmla="*/ 839272 w 1102253"/>
              <a:gd name="connsiteY1" fmla="*/ 21035 h 3911982"/>
              <a:gd name="connsiteX2" fmla="*/ 569396 w 1102253"/>
              <a:gd name="connsiteY2" fmla="*/ 94853 h 3911982"/>
              <a:gd name="connsiteX3" fmla="*/ 565428 w 1102253"/>
              <a:gd name="connsiteY3" fmla="*/ 796528 h 3911982"/>
              <a:gd name="connsiteX4" fmla="*/ 486846 w 1102253"/>
              <a:gd name="connsiteY4" fmla="*/ 1437878 h 3911982"/>
              <a:gd name="connsiteX5" fmla="*/ 429696 w 1102253"/>
              <a:gd name="connsiteY5" fmla="*/ 2047478 h 3911982"/>
              <a:gd name="connsiteX6" fmla="*/ 350321 w 1102253"/>
              <a:gd name="connsiteY6" fmla="*/ 2609453 h 3911982"/>
              <a:gd name="connsiteX7" fmla="*/ 260628 w 1102253"/>
              <a:gd name="connsiteY7" fmla="*/ 2953146 h 3911982"/>
              <a:gd name="connsiteX8" fmla="*/ 17740 w 1102253"/>
              <a:gd name="connsiteY8" fmla="*/ 3229372 h 3911982"/>
              <a:gd name="connsiteX9" fmla="*/ 55046 w 1102253"/>
              <a:gd name="connsiteY9" fmla="*/ 3486547 h 3911982"/>
              <a:gd name="connsiteX10" fmla="*/ 264596 w 1102253"/>
              <a:gd name="connsiteY10" fmla="*/ 3682603 h 3911982"/>
              <a:gd name="connsiteX11" fmla="*/ 451921 w 1102253"/>
              <a:gd name="connsiteY11" fmla="*/ 3863578 h 3911982"/>
              <a:gd name="connsiteX12" fmla="*/ 664646 w 1102253"/>
              <a:gd name="connsiteY12" fmla="*/ 3911203 h 3911982"/>
              <a:gd name="connsiteX13" fmla="*/ 909122 w 1102253"/>
              <a:gd name="connsiteY13" fmla="*/ 3881041 h 3911982"/>
              <a:gd name="connsiteX14" fmla="*/ 990878 w 1102253"/>
              <a:gd name="connsiteY14" fmla="*/ 3738167 h 3911982"/>
              <a:gd name="connsiteX15" fmla="*/ 953571 w 1102253"/>
              <a:gd name="connsiteY15" fmla="*/ 3523853 h 3911982"/>
              <a:gd name="connsiteX16" fmla="*/ 851177 w 1102253"/>
              <a:gd name="connsiteY16" fmla="*/ 3288109 h 3911982"/>
              <a:gd name="connsiteX17" fmla="*/ 778946 w 1102253"/>
              <a:gd name="connsiteY17" fmla="*/ 2996803 h 3911982"/>
              <a:gd name="connsiteX18" fmla="*/ 772596 w 1102253"/>
              <a:gd name="connsiteY18" fmla="*/ 2507853 h 3911982"/>
              <a:gd name="connsiteX19" fmla="*/ 871021 w 1102253"/>
              <a:gd name="connsiteY19" fmla="*/ 1723628 h 3911982"/>
              <a:gd name="connsiteX20" fmla="*/ 1037708 w 1102253"/>
              <a:gd name="connsiteY20" fmla="*/ 672703 h 3911982"/>
              <a:gd name="connsiteX21" fmla="*/ 1094065 w 1102253"/>
              <a:gd name="connsiteY21" fmla="*/ 2778 h 3911982"/>
              <a:gd name="connsiteX0" fmla="*/ 1094065 w 1102253"/>
              <a:gd name="connsiteY0" fmla="*/ 2778 h 3911982"/>
              <a:gd name="connsiteX1" fmla="*/ 839272 w 1102253"/>
              <a:gd name="connsiteY1" fmla="*/ 21035 h 3911982"/>
              <a:gd name="connsiteX2" fmla="*/ 569396 w 1102253"/>
              <a:gd name="connsiteY2" fmla="*/ 94853 h 3911982"/>
              <a:gd name="connsiteX3" fmla="*/ 558284 w 1102253"/>
              <a:gd name="connsiteY3" fmla="*/ 794146 h 3911982"/>
              <a:gd name="connsiteX4" fmla="*/ 486846 w 1102253"/>
              <a:gd name="connsiteY4" fmla="*/ 1437878 h 3911982"/>
              <a:gd name="connsiteX5" fmla="*/ 429696 w 1102253"/>
              <a:gd name="connsiteY5" fmla="*/ 2047478 h 3911982"/>
              <a:gd name="connsiteX6" fmla="*/ 350321 w 1102253"/>
              <a:gd name="connsiteY6" fmla="*/ 2609453 h 3911982"/>
              <a:gd name="connsiteX7" fmla="*/ 260628 w 1102253"/>
              <a:gd name="connsiteY7" fmla="*/ 2953146 h 3911982"/>
              <a:gd name="connsiteX8" fmla="*/ 17740 w 1102253"/>
              <a:gd name="connsiteY8" fmla="*/ 3229372 h 3911982"/>
              <a:gd name="connsiteX9" fmla="*/ 55046 w 1102253"/>
              <a:gd name="connsiteY9" fmla="*/ 3486547 h 3911982"/>
              <a:gd name="connsiteX10" fmla="*/ 264596 w 1102253"/>
              <a:gd name="connsiteY10" fmla="*/ 3682603 h 3911982"/>
              <a:gd name="connsiteX11" fmla="*/ 451921 w 1102253"/>
              <a:gd name="connsiteY11" fmla="*/ 3863578 h 3911982"/>
              <a:gd name="connsiteX12" fmla="*/ 664646 w 1102253"/>
              <a:gd name="connsiteY12" fmla="*/ 3911203 h 3911982"/>
              <a:gd name="connsiteX13" fmla="*/ 909122 w 1102253"/>
              <a:gd name="connsiteY13" fmla="*/ 3881041 h 3911982"/>
              <a:gd name="connsiteX14" fmla="*/ 990878 w 1102253"/>
              <a:gd name="connsiteY14" fmla="*/ 3738167 h 3911982"/>
              <a:gd name="connsiteX15" fmla="*/ 953571 w 1102253"/>
              <a:gd name="connsiteY15" fmla="*/ 3523853 h 3911982"/>
              <a:gd name="connsiteX16" fmla="*/ 851177 w 1102253"/>
              <a:gd name="connsiteY16" fmla="*/ 3288109 h 3911982"/>
              <a:gd name="connsiteX17" fmla="*/ 778946 w 1102253"/>
              <a:gd name="connsiteY17" fmla="*/ 2996803 h 3911982"/>
              <a:gd name="connsiteX18" fmla="*/ 772596 w 1102253"/>
              <a:gd name="connsiteY18" fmla="*/ 2507853 h 3911982"/>
              <a:gd name="connsiteX19" fmla="*/ 871021 w 1102253"/>
              <a:gd name="connsiteY19" fmla="*/ 1723628 h 3911982"/>
              <a:gd name="connsiteX20" fmla="*/ 1037708 w 1102253"/>
              <a:gd name="connsiteY20" fmla="*/ 672703 h 3911982"/>
              <a:gd name="connsiteX21" fmla="*/ 1094065 w 1102253"/>
              <a:gd name="connsiteY21" fmla="*/ 2778 h 3911982"/>
              <a:gd name="connsiteX0" fmla="*/ 1094065 w 1102253"/>
              <a:gd name="connsiteY0" fmla="*/ 2778 h 3911982"/>
              <a:gd name="connsiteX1" fmla="*/ 839272 w 1102253"/>
              <a:gd name="connsiteY1" fmla="*/ 21035 h 3911982"/>
              <a:gd name="connsiteX2" fmla="*/ 569396 w 1102253"/>
              <a:gd name="connsiteY2" fmla="*/ 94853 h 3911982"/>
              <a:gd name="connsiteX3" fmla="*/ 570191 w 1102253"/>
              <a:gd name="connsiteY3" fmla="*/ 442517 h 3911982"/>
              <a:gd name="connsiteX4" fmla="*/ 558284 w 1102253"/>
              <a:gd name="connsiteY4" fmla="*/ 794146 h 3911982"/>
              <a:gd name="connsiteX5" fmla="*/ 486846 w 1102253"/>
              <a:gd name="connsiteY5" fmla="*/ 1437878 h 3911982"/>
              <a:gd name="connsiteX6" fmla="*/ 429696 w 1102253"/>
              <a:gd name="connsiteY6" fmla="*/ 2047478 h 3911982"/>
              <a:gd name="connsiteX7" fmla="*/ 350321 w 1102253"/>
              <a:gd name="connsiteY7" fmla="*/ 2609453 h 3911982"/>
              <a:gd name="connsiteX8" fmla="*/ 260628 w 1102253"/>
              <a:gd name="connsiteY8" fmla="*/ 2953146 h 3911982"/>
              <a:gd name="connsiteX9" fmla="*/ 17740 w 1102253"/>
              <a:gd name="connsiteY9" fmla="*/ 3229372 h 3911982"/>
              <a:gd name="connsiteX10" fmla="*/ 55046 w 1102253"/>
              <a:gd name="connsiteY10" fmla="*/ 3486547 h 3911982"/>
              <a:gd name="connsiteX11" fmla="*/ 264596 w 1102253"/>
              <a:gd name="connsiteY11" fmla="*/ 3682603 h 3911982"/>
              <a:gd name="connsiteX12" fmla="*/ 451921 w 1102253"/>
              <a:gd name="connsiteY12" fmla="*/ 3863578 h 3911982"/>
              <a:gd name="connsiteX13" fmla="*/ 664646 w 1102253"/>
              <a:gd name="connsiteY13" fmla="*/ 3911203 h 3911982"/>
              <a:gd name="connsiteX14" fmla="*/ 909122 w 1102253"/>
              <a:gd name="connsiteY14" fmla="*/ 3881041 h 3911982"/>
              <a:gd name="connsiteX15" fmla="*/ 990878 w 1102253"/>
              <a:gd name="connsiteY15" fmla="*/ 3738167 h 3911982"/>
              <a:gd name="connsiteX16" fmla="*/ 953571 w 1102253"/>
              <a:gd name="connsiteY16" fmla="*/ 3523853 h 3911982"/>
              <a:gd name="connsiteX17" fmla="*/ 851177 w 1102253"/>
              <a:gd name="connsiteY17" fmla="*/ 3288109 h 3911982"/>
              <a:gd name="connsiteX18" fmla="*/ 778946 w 1102253"/>
              <a:gd name="connsiteY18" fmla="*/ 2996803 h 3911982"/>
              <a:gd name="connsiteX19" fmla="*/ 772596 w 1102253"/>
              <a:gd name="connsiteY19" fmla="*/ 2507853 h 3911982"/>
              <a:gd name="connsiteX20" fmla="*/ 871021 w 1102253"/>
              <a:gd name="connsiteY20" fmla="*/ 1723628 h 3911982"/>
              <a:gd name="connsiteX21" fmla="*/ 1037708 w 1102253"/>
              <a:gd name="connsiteY21" fmla="*/ 672703 h 3911982"/>
              <a:gd name="connsiteX22" fmla="*/ 1094065 w 1102253"/>
              <a:gd name="connsiteY22" fmla="*/ 2778 h 3911982"/>
              <a:gd name="connsiteX0" fmla="*/ 1094065 w 1102253"/>
              <a:gd name="connsiteY0" fmla="*/ 2778 h 3911982"/>
              <a:gd name="connsiteX1" fmla="*/ 839272 w 1102253"/>
              <a:gd name="connsiteY1" fmla="*/ 21035 h 3911982"/>
              <a:gd name="connsiteX2" fmla="*/ 569396 w 1102253"/>
              <a:gd name="connsiteY2" fmla="*/ 94853 h 3911982"/>
              <a:gd name="connsiteX3" fmla="*/ 570191 w 1102253"/>
              <a:gd name="connsiteY3" fmla="*/ 442517 h 3911982"/>
              <a:gd name="connsiteX4" fmla="*/ 558284 w 1102253"/>
              <a:gd name="connsiteY4" fmla="*/ 794146 h 3911982"/>
              <a:gd name="connsiteX5" fmla="*/ 486846 w 1102253"/>
              <a:gd name="connsiteY5" fmla="*/ 1437878 h 3911982"/>
              <a:gd name="connsiteX6" fmla="*/ 429696 w 1102253"/>
              <a:gd name="connsiteY6" fmla="*/ 2047478 h 3911982"/>
              <a:gd name="connsiteX7" fmla="*/ 350321 w 1102253"/>
              <a:gd name="connsiteY7" fmla="*/ 2609453 h 3911982"/>
              <a:gd name="connsiteX8" fmla="*/ 260628 w 1102253"/>
              <a:gd name="connsiteY8" fmla="*/ 2953146 h 3911982"/>
              <a:gd name="connsiteX9" fmla="*/ 17740 w 1102253"/>
              <a:gd name="connsiteY9" fmla="*/ 3229372 h 3911982"/>
              <a:gd name="connsiteX10" fmla="*/ 55046 w 1102253"/>
              <a:gd name="connsiteY10" fmla="*/ 3486547 h 3911982"/>
              <a:gd name="connsiteX11" fmla="*/ 264596 w 1102253"/>
              <a:gd name="connsiteY11" fmla="*/ 3682603 h 3911982"/>
              <a:gd name="connsiteX12" fmla="*/ 451921 w 1102253"/>
              <a:gd name="connsiteY12" fmla="*/ 3863578 h 3911982"/>
              <a:gd name="connsiteX13" fmla="*/ 664646 w 1102253"/>
              <a:gd name="connsiteY13" fmla="*/ 3911203 h 3911982"/>
              <a:gd name="connsiteX14" fmla="*/ 909122 w 1102253"/>
              <a:gd name="connsiteY14" fmla="*/ 3881041 h 3911982"/>
              <a:gd name="connsiteX15" fmla="*/ 990878 w 1102253"/>
              <a:gd name="connsiteY15" fmla="*/ 3738167 h 3911982"/>
              <a:gd name="connsiteX16" fmla="*/ 953571 w 1102253"/>
              <a:gd name="connsiteY16" fmla="*/ 3523853 h 3911982"/>
              <a:gd name="connsiteX17" fmla="*/ 851177 w 1102253"/>
              <a:gd name="connsiteY17" fmla="*/ 3288109 h 3911982"/>
              <a:gd name="connsiteX18" fmla="*/ 778946 w 1102253"/>
              <a:gd name="connsiteY18" fmla="*/ 2996803 h 3911982"/>
              <a:gd name="connsiteX19" fmla="*/ 772596 w 1102253"/>
              <a:gd name="connsiteY19" fmla="*/ 2507853 h 3911982"/>
              <a:gd name="connsiteX20" fmla="*/ 871021 w 1102253"/>
              <a:gd name="connsiteY20" fmla="*/ 1723628 h 3911982"/>
              <a:gd name="connsiteX21" fmla="*/ 1037708 w 1102253"/>
              <a:gd name="connsiteY21" fmla="*/ 672703 h 3911982"/>
              <a:gd name="connsiteX22" fmla="*/ 1094065 w 1102253"/>
              <a:gd name="connsiteY22" fmla="*/ 2778 h 3911982"/>
              <a:gd name="connsiteX0" fmla="*/ 1094065 w 1102253"/>
              <a:gd name="connsiteY0" fmla="*/ 2778 h 3911982"/>
              <a:gd name="connsiteX1" fmla="*/ 839272 w 1102253"/>
              <a:gd name="connsiteY1" fmla="*/ 21035 h 3911982"/>
              <a:gd name="connsiteX2" fmla="*/ 569396 w 1102253"/>
              <a:gd name="connsiteY2" fmla="*/ 94853 h 3911982"/>
              <a:gd name="connsiteX3" fmla="*/ 570191 w 1102253"/>
              <a:gd name="connsiteY3" fmla="*/ 442517 h 3911982"/>
              <a:gd name="connsiteX4" fmla="*/ 558284 w 1102253"/>
              <a:gd name="connsiteY4" fmla="*/ 794146 h 3911982"/>
              <a:gd name="connsiteX5" fmla="*/ 486846 w 1102253"/>
              <a:gd name="connsiteY5" fmla="*/ 1437878 h 3911982"/>
              <a:gd name="connsiteX6" fmla="*/ 429696 w 1102253"/>
              <a:gd name="connsiteY6" fmla="*/ 2047478 h 3911982"/>
              <a:gd name="connsiteX7" fmla="*/ 350321 w 1102253"/>
              <a:gd name="connsiteY7" fmla="*/ 2609453 h 3911982"/>
              <a:gd name="connsiteX8" fmla="*/ 260628 w 1102253"/>
              <a:gd name="connsiteY8" fmla="*/ 2953146 h 3911982"/>
              <a:gd name="connsiteX9" fmla="*/ 17740 w 1102253"/>
              <a:gd name="connsiteY9" fmla="*/ 3229372 h 3911982"/>
              <a:gd name="connsiteX10" fmla="*/ 55046 w 1102253"/>
              <a:gd name="connsiteY10" fmla="*/ 3486547 h 3911982"/>
              <a:gd name="connsiteX11" fmla="*/ 264596 w 1102253"/>
              <a:gd name="connsiteY11" fmla="*/ 3682603 h 3911982"/>
              <a:gd name="connsiteX12" fmla="*/ 451921 w 1102253"/>
              <a:gd name="connsiteY12" fmla="*/ 3863578 h 3911982"/>
              <a:gd name="connsiteX13" fmla="*/ 664646 w 1102253"/>
              <a:gd name="connsiteY13" fmla="*/ 3911203 h 3911982"/>
              <a:gd name="connsiteX14" fmla="*/ 909122 w 1102253"/>
              <a:gd name="connsiteY14" fmla="*/ 3881041 h 3911982"/>
              <a:gd name="connsiteX15" fmla="*/ 990878 w 1102253"/>
              <a:gd name="connsiteY15" fmla="*/ 3738167 h 3911982"/>
              <a:gd name="connsiteX16" fmla="*/ 953571 w 1102253"/>
              <a:gd name="connsiteY16" fmla="*/ 3523853 h 3911982"/>
              <a:gd name="connsiteX17" fmla="*/ 851177 w 1102253"/>
              <a:gd name="connsiteY17" fmla="*/ 3288109 h 3911982"/>
              <a:gd name="connsiteX18" fmla="*/ 778946 w 1102253"/>
              <a:gd name="connsiteY18" fmla="*/ 2996803 h 3911982"/>
              <a:gd name="connsiteX19" fmla="*/ 772596 w 1102253"/>
              <a:gd name="connsiteY19" fmla="*/ 2507853 h 3911982"/>
              <a:gd name="connsiteX20" fmla="*/ 871021 w 1102253"/>
              <a:gd name="connsiteY20" fmla="*/ 1723628 h 3911982"/>
              <a:gd name="connsiteX21" fmla="*/ 1037708 w 1102253"/>
              <a:gd name="connsiteY21" fmla="*/ 672703 h 3911982"/>
              <a:gd name="connsiteX22" fmla="*/ 1094065 w 1102253"/>
              <a:gd name="connsiteY22" fmla="*/ 2778 h 3911982"/>
              <a:gd name="connsiteX0" fmla="*/ 1094065 w 1102253"/>
              <a:gd name="connsiteY0" fmla="*/ 2682 h 3911886"/>
              <a:gd name="connsiteX1" fmla="*/ 839272 w 1102253"/>
              <a:gd name="connsiteY1" fmla="*/ 20939 h 3911886"/>
              <a:gd name="connsiteX2" fmla="*/ 559871 w 1102253"/>
              <a:gd name="connsiteY2" fmla="*/ 89994 h 3911886"/>
              <a:gd name="connsiteX3" fmla="*/ 570191 w 1102253"/>
              <a:gd name="connsiteY3" fmla="*/ 442421 h 3911886"/>
              <a:gd name="connsiteX4" fmla="*/ 558284 w 1102253"/>
              <a:gd name="connsiteY4" fmla="*/ 794050 h 3911886"/>
              <a:gd name="connsiteX5" fmla="*/ 486846 w 1102253"/>
              <a:gd name="connsiteY5" fmla="*/ 1437782 h 3911886"/>
              <a:gd name="connsiteX6" fmla="*/ 429696 w 1102253"/>
              <a:gd name="connsiteY6" fmla="*/ 2047382 h 3911886"/>
              <a:gd name="connsiteX7" fmla="*/ 350321 w 1102253"/>
              <a:gd name="connsiteY7" fmla="*/ 2609357 h 3911886"/>
              <a:gd name="connsiteX8" fmla="*/ 260628 w 1102253"/>
              <a:gd name="connsiteY8" fmla="*/ 2953050 h 3911886"/>
              <a:gd name="connsiteX9" fmla="*/ 17740 w 1102253"/>
              <a:gd name="connsiteY9" fmla="*/ 3229276 h 3911886"/>
              <a:gd name="connsiteX10" fmla="*/ 55046 w 1102253"/>
              <a:gd name="connsiteY10" fmla="*/ 3486451 h 3911886"/>
              <a:gd name="connsiteX11" fmla="*/ 264596 w 1102253"/>
              <a:gd name="connsiteY11" fmla="*/ 3682507 h 3911886"/>
              <a:gd name="connsiteX12" fmla="*/ 451921 w 1102253"/>
              <a:gd name="connsiteY12" fmla="*/ 3863482 h 3911886"/>
              <a:gd name="connsiteX13" fmla="*/ 664646 w 1102253"/>
              <a:gd name="connsiteY13" fmla="*/ 3911107 h 3911886"/>
              <a:gd name="connsiteX14" fmla="*/ 909122 w 1102253"/>
              <a:gd name="connsiteY14" fmla="*/ 3880945 h 3911886"/>
              <a:gd name="connsiteX15" fmla="*/ 990878 w 1102253"/>
              <a:gd name="connsiteY15" fmla="*/ 3738071 h 3911886"/>
              <a:gd name="connsiteX16" fmla="*/ 953571 w 1102253"/>
              <a:gd name="connsiteY16" fmla="*/ 3523757 h 3911886"/>
              <a:gd name="connsiteX17" fmla="*/ 851177 w 1102253"/>
              <a:gd name="connsiteY17" fmla="*/ 3288013 h 3911886"/>
              <a:gd name="connsiteX18" fmla="*/ 778946 w 1102253"/>
              <a:gd name="connsiteY18" fmla="*/ 2996707 h 3911886"/>
              <a:gd name="connsiteX19" fmla="*/ 772596 w 1102253"/>
              <a:gd name="connsiteY19" fmla="*/ 2507757 h 3911886"/>
              <a:gd name="connsiteX20" fmla="*/ 871021 w 1102253"/>
              <a:gd name="connsiteY20" fmla="*/ 1723532 h 3911886"/>
              <a:gd name="connsiteX21" fmla="*/ 1037708 w 1102253"/>
              <a:gd name="connsiteY21" fmla="*/ 672607 h 3911886"/>
              <a:gd name="connsiteX22" fmla="*/ 1094065 w 1102253"/>
              <a:gd name="connsiteY22" fmla="*/ 2682 h 3911886"/>
              <a:gd name="connsiteX0" fmla="*/ 1094065 w 1102253"/>
              <a:gd name="connsiteY0" fmla="*/ 2682 h 3911886"/>
              <a:gd name="connsiteX1" fmla="*/ 839272 w 1102253"/>
              <a:gd name="connsiteY1" fmla="*/ 20939 h 3911886"/>
              <a:gd name="connsiteX2" fmla="*/ 559871 w 1102253"/>
              <a:gd name="connsiteY2" fmla="*/ 89994 h 3911886"/>
              <a:gd name="connsiteX3" fmla="*/ 570191 w 1102253"/>
              <a:gd name="connsiteY3" fmla="*/ 442421 h 3911886"/>
              <a:gd name="connsiteX4" fmla="*/ 558284 w 1102253"/>
              <a:gd name="connsiteY4" fmla="*/ 794050 h 3911886"/>
              <a:gd name="connsiteX5" fmla="*/ 486846 w 1102253"/>
              <a:gd name="connsiteY5" fmla="*/ 1437782 h 3911886"/>
              <a:gd name="connsiteX6" fmla="*/ 429696 w 1102253"/>
              <a:gd name="connsiteY6" fmla="*/ 2047382 h 3911886"/>
              <a:gd name="connsiteX7" fmla="*/ 350321 w 1102253"/>
              <a:gd name="connsiteY7" fmla="*/ 2609357 h 3911886"/>
              <a:gd name="connsiteX8" fmla="*/ 260628 w 1102253"/>
              <a:gd name="connsiteY8" fmla="*/ 2953050 h 3911886"/>
              <a:gd name="connsiteX9" fmla="*/ 17740 w 1102253"/>
              <a:gd name="connsiteY9" fmla="*/ 3229276 h 3911886"/>
              <a:gd name="connsiteX10" fmla="*/ 55046 w 1102253"/>
              <a:gd name="connsiteY10" fmla="*/ 3486451 h 3911886"/>
              <a:gd name="connsiteX11" fmla="*/ 264596 w 1102253"/>
              <a:gd name="connsiteY11" fmla="*/ 3682507 h 3911886"/>
              <a:gd name="connsiteX12" fmla="*/ 451921 w 1102253"/>
              <a:gd name="connsiteY12" fmla="*/ 3863482 h 3911886"/>
              <a:gd name="connsiteX13" fmla="*/ 664646 w 1102253"/>
              <a:gd name="connsiteY13" fmla="*/ 3911107 h 3911886"/>
              <a:gd name="connsiteX14" fmla="*/ 909122 w 1102253"/>
              <a:gd name="connsiteY14" fmla="*/ 3880945 h 3911886"/>
              <a:gd name="connsiteX15" fmla="*/ 990878 w 1102253"/>
              <a:gd name="connsiteY15" fmla="*/ 3738071 h 3911886"/>
              <a:gd name="connsiteX16" fmla="*/ 953571 w 1102253"/>
              <a:gd name="connsiteY16" fmla="*/ 3523757 h 3911886"/>
              <a:gd name="connsiteX17" fmla="*/ 851177 w 1102253"/>
              <a:gd name="connsiteY17" fmla="*/ 3288013 h 3911886"/>
              <a:gd name="connsiteX18" fmla="*/ 778946 w 1102253"/>
              <a:gd name="connsiteY18" fmla="*/ 2996707 h 3911886"/>
              <a:gd name="connsiteX19" fmla="*/ 772596 w 1102253"/>
              <a:gd name="connsiteY19" fmla="*/ 2507757 h 3911886"/>
              <a:gd name="connsiteX20" fmla="*/ 871021 w 1102253"/>
              <a:gd name="connsiteY20" fmla="*/ 1723532 h 3911886"/>
              <a:gd name="connsiteX21" fmla="*/ 1037708 w 1102253"/>
              <a:gd name="connsiteY21" fmla="*/ 672607 h 3911886"/>
              <a:gd name="connsiteX22" fmla="*/ 1094065 w 1102253"/>
              <a:gd name="connsiteY22" fmla="*/ 2682 h 3911886"/>
              <a:gd name="connsiteX0" fmla="*/ 1094065 w 1102253"/>
              <a:gd name="connsiteY0" fmla="*/ 2682 h 3911886"/>
              <a:gd name="connsiteX1" fmla="*/ 839272 w 1102253"/>
              <a:gd name="connsiteY1" fmla="*/ 20939 h 3911886"/>
              <a:gd name="connsiteX2" fmla="*/ 559871 w 1102253"/>
              <a:gd name="connsiteY2" fmla="*/ 89994 h 3911886"/>
              <a:gd name="connsiteX3" fmla="*/ 570191 w 1102253"/>
              <a:gd name="connsiteY3" fmla="*/ 442421 h 3911886"/>
              <a:gd name="connsiteX4" fmla="*/ 558284 w 1102253"/>
              <a:gd name="connsiteY4" fmla="*/ 794050 h 3911886"/>
              <a:gd name="connsiteX5" fmla="*/ 486846 w 1102253"/>
              <a:gd name="connsiteY5" fmla="*/ 1437782 h 3911886"/>
              <a:gd name="connsiteX6" fmla="*/ 429696 w 1102253"/>
              <a:gd name="connsiteY6" fmla="*/ 2047382 h 3911886"/>
              <a:gd name="connsiteX7" fmla="*/ 350321 w 1102253"/>
              <a:gd name="connsiteY7" fmla="*/ 2609357 h 3911886"/>
              <a:gd name="connsiteX8" fmla="*/ 260628 w 1102253"/>
              <a:gd name="connsiteY8" fmla="*/ 2953050 h 3911886"/>
              <a:gd name="connsiteX9" fmla="*/ 17740 w 1102253"/>
              <a:gd name="connsiteY9" fmla="*/ 3229276 h 3911886"/>
              <a:gd name="connsiteX10" fmla="*/ 55046 w 1102253"/>
              <a:gd name="connsiteY10" fmla="*/ 3486451 h 3911886"/>
              <a:gd name="connsiteX11" fmla="*/ 264596 w 1102253"/>
              <a:gd name="connsiteY11" fmla="*/ 3682507 h 3911886"/>
              <a:gd name="connsiteX12" fmla="*/ 451921 w 1102253"/>
              <a:gd name="connsiteY12" fmla="*/ 3863482 h 3911886"/>
              <a:gd name="connsiteX13" fmla="*/ 664646 w 1102253"/>
              <a:gd name="connsiteY13" fmla="*/ 3911107 h 3911886"/>
              <a:gd name="connsiteX14" fmla="*/ 909122 w 1102253"/>
              <a:gd name="connsiteY14" fmla="*/ 3880945 h 3911886"/>
              <a:gd name="connsiteX15" fmla="*/ 990878 w 1102253"/>
              <a:gd name="connsiteY15" fmla="*/ 3738071 h 3911886"/>
              <a:gd name="connsiteX16" fmla="*/ 953571 w 1102253"/>
              <a:gd name="connsiteY16" fmla="*/ 3523757 h 3911886"/>
              <a:gd name="connsiteX17" fmla="*/ 851177 w 1102253"/>
              <a:gd name="connsiteY17" fmla="*/ 3288013 h 3911886"/>
              <a:gd name="connsiteX18" fmla="*/ 778946 w 1102253"/>
              <a:gd name="connsiteY18" fmla="*/ 2996707 h 3911886"/>
              <a:gd name="connsiteX19" fmla="*/ 772596 w 1102253"/>
              <a:gd name="connsiteY19" fmla="*/ 2507757 h 3911886"/>
              <a:gd name="connsiteX20" fmla="*/ 871021 w 1102253"/>
              <a:gd name="connsiteY20" fmla="*/ 1723532 h 3911886"/>
              <a:gd name="connsiteX21" fmla="*/ 1037708 w 1102253"/>
              <a:gd name="connsiteY21" fmla="*/ 672607 h 3911886"/>
              <a:gd name="connsiteX22" fmla="*/ 1094065 w 1102253"/>
              <a:gd name="connsiteY22" fmla="*/ 2682 h 3911886"/>
              <a:gd name="connsiteX0" fmla="*/ 1093186 w 1101374"/>
              <a:gd name="connsiteY0" fmla="*/ 2682 h 3911886"/>
              <a:gd name="connsiteX1" fmla="*/ 838393 w 1101374"/>
              <a:gd name="connsiteY1" fmla="*/ 20939 h 3911886"/>
              <a:gd name="connsiteX2" fmla="*/ 558992 w 1101374"/>
              <a:gd name="connsiteY2" fmla="*/ 89994 h 3911886"/>
              <a:gd name="connsiteX3" fmla="*/ 569312 w 1101374"/>
              <a:gd name="connsiteY3" fmla="*/ 442421 h 3911886"/>
              <a:gd name="connsiteX4" fmla="*/ 557405 w 1101374"/>
              <a:gd name="connsiteY4" fmla="*/ 794050 h 3911886"/>
              <a:gd name="connsiteX5" fmla="*/ 485967 w 1101374"/>
              <a:gd name="connsiteY5" fmla="*/ 1437782 h 3911886"/>
              <a:gd name="connsiteX6" fmla="*/ 428817 w 1101374"/>
              <a:gd name="connsiteY6" fmla="*/ 2047382 h 3911886"/>
              <a:gd name="connsiteX7" fmla="*/ 349442 w 1101374"/>
              <a:gd name="connsiteY7" fmla="*/ 2609357 h 3911886"/>
              <a:gd name="connsiteX8" fmla="*/ 247843 w 1101374"/>
              <a:gd name="connsiteY8" fmla="*/ 2969719 h 3911886"/>
              <a:gd name="connsiteX9" fmla="*/ 16861 w 1101374"/>
              <a:gd name="connsiteY9" fmla="*/ 3229276 h 3911886"/>
              <a:gd name="connsiteX10" fmla="*/ 54167 w 1101374"/>
              <a:gd name="connsiteY10" fmla="*/ 3486451 h 3911886"/>
              <a:gd name="connsiteX11" fmla="*/ 263717 w 1101374"/>
              <a:gd name="connsiteY11" fmla="*/ 3682507 h 3911886"/>
              <a:gd name="connsiteX12" fmla="*/ 451042 w 1101374"/>
              <a:gd name="connsiteY12" fmla="*/ 3863482 h 3911886"/>
              <a:gd name="connsiteX13" fmla="*/ 663767 w 1101374"/>
              <a:gd name="connsiteY13" fmla="*/ 3911107 h 3911886"/>
              <a:gd name="connsiteX14" fmla="*/ 908243 w 1101374"/>
              <a:gd name="connsiteY14" fmla="*/ 3880945 h 3911886"/>
              <a:gd name="connsiteX15" fmla="*/ 989999 w 1101374"/>
              <a:gd name="connsiteY15" fmla="*/ 3738071 h 3911886"/>
              <a:gd name="connsiteX16" fmla="*/ 952692 w 1101374"/>
              <a:gd name="connsiteY16" fmla="*/ 3523757 h 3911886"/>
              <a:gd name="connsiteX17" fmla="*/ 850298 w 1101374"/>
              <a:gd name="connsiteY17" fmla="*/ 3288013 h 3911886"/>
              <a:gd name="connsiteX18" fmla="*/ 778067 w 1101374"/>
              <a:gd name="connsiteY18" fmla="*/ 2996707 h 3911886"/>
              <a:gd name="connsiteX19" fmla="*/ 771717 w 1101374"/>
              <a:gd name="connsiteY19" fmla="*/ 2507757 h 3911886"/>
              <a:gd name="connsiteX20" fmla="*/ 870142 w 1101374"/>
              <a:gd name="connsiteY20" fmla="*/ 1723532 h 3911886"/>
              <a:gd name="connsiteX21" fmla="*/ 1036829 w 1101374"/>
              <a:gd name="connsiteY21" fmla="*/ 672607 h 3911886"/>
              <a:gd name="connsiteX22" fmla="*/ 1093186 w 1101374"/>
              <a:gd name="connsiteY22" fmla="*/ 2682 h 3911886"/>
              <a:gd name="connsiteX0" fmla="*/ 1086996 w 1095184"/>
              <a:gd name="connsiteY0" fmla="*/ 2682 h 3911886"/>
              <a:gd name="connsiteX1" fmla="*/ 832203 w 1095184"/>
              <a:gd name="connsiteY1" fmla="*/ 20939 h 3911886"/>
              <a:gd name="connsiteX2" fmla="*/ 552802 w 1095184"/>
              <a:gd name="connsiteY2" fmla="*/ 89994 h 3911886"/>
              <a:gd name="connsiteX3" fmla="*/ 563122 w 1095184"/>
              <a:gd name="connsiteY3" fmla="*/ 442421 h 3911886"/>
              <a:gd name="connsiteX4" fmla="*/ 551215 w 1095184"/>
              <a:gd name="connsiteY4" fmla="*/ 794050 h 3911886"/>
              <a:gd name="connsiteX5" fmla="*/ 479777 w 1095184"/>
              <a:gd name="connsiteY5" fmla="*/ 1437782 h 3911886"/>
              <a:gd name="connsiteX6" fmla="*/ 422627 w 1095184"/>
              <a:gd name="connsiteY6" fmla="*/ 2047382 h 3911886"/>
              <a:gd name="connsiteX7" fmla="*/ 343252 w 1095184"/>
              <a:gd name="connsiteY7" fmla="*/ 2609357 h 3911886"/>
              <a:gd name="connsiteX8" fmla="*/ 241653 w 1095184"/>
              <a:gd name="connsiteY8" fmla="*/ 2969719 h 3911886"/>
              <a:gd name="connsiteX9" fmla="*/ 10671 w 1095184"/>
              <a:gd name="connsiteY9" fmla="*/ 3229276 h 3911886"/>
              <a:gd name="connsiteX10" fmla="*/ 47977 w 1095184"/>
              <a:gd name="connsiteY10" fmla="*/ 3486451 h 3911886"/>
              <a:gd name="connsiteX11" fmla="*/ 132115 w 1095184"/>
              <a:gd name="connsiteY11" fmla="*/ 3573764 h 3911886"/>
              <a:gd name="connsiteX12" fmla="*/ 257527 w 1095184"/>
              <a:gd name="connsiteY12" fmla="*/ 3682507 h 3911886"/>
              <a:gd name="connsiteX13" fmla="*/ 444852 w 1095184"/>
              <a:gd name="connsiteY13" fmla="*/ 3863482 h 3911886"/>
              <a:gd name="connsiteX14" fmla="*/ 657577 w 1095184"/>
              <a:gd name="connsiteY14" fmla="*/ 3911107 h 3911886"/>
              <a:gd name="connsiteX15" fmla="*/ 902053 w 1095184"/>
              <a:gd name="connsiteY15" fmla="*/ 3880945 h 3911886"/>
              <a:gd name="connsiteX16" fmla="*/ 983809 w 1095184"/>
              <a:gd name="connsiteY16" fmla="*/ 3738071 h 3911886"/>
              <a:gd name="connsiteX17" fmla="*/ 946502 w 1095184"/>
              <a:gd name="connsiteY17" fmla="*/ 3523757 h 3911886"/>
              <a:gd name="connsiteX18" fmla="*/ 844108 w 1095184"/>
              <a:gd name="connsiteY18" fmla="*/ 3288013 h 3911886"/>
              <a:gd name="connsiteX19" fmla="*/ 771877 w 1095184"/>
              <a:gd name="connsiteY19" fmla="*/ 2996707 h 3911886"/>
              <a:gd name="connsiteX20" fmla="*/ 765527 w 1095184"/>
              <a:gd name="connsiteY20" fmla="*/ 2507757 h 3911886"/>
              <a:gd name="connsiteX21" fmla="*/ 863952 w 1095184"/>
              <a:gd name="connsiteY21" fmla="*/ 1723532 h 3911886"/>
              <a:gd name="connsiteX22" fmla="*/ 1030639 w 1095184"/>
              <a:gd name="connsiteY22" fmla="*/ 672607 h 3911886"/>
              <a:gd name="connsiteX23" fmla="*/ 1086996 w 1095184"/>
              <a:gd name="connsiteY23" fmla="*/ 2682 h 3911886"/>
              <a:gd name="connsiteX0" fmla="*/ 1086996 w 1095184"/>
              <a:gd name="connsiteY0" fmla="*/ 2682 h 3911886"/>
              <a:gd name="connsiteX1" fmla="*/ 832203 w 1095184"/>
              <a:gd name="connsiteY1" fmla="*/ 20939 h 3911886"/>
              <a:gd name="connsiteX2" fmla="*/ 552802 w 1095184"/>
              <a:gd name="connsiteY2" fmla="*/ 89994 h 3911886"/>
              <a:gd name="connsiteX3" fmla="*/ 563122 w 1095184"/>
              <a:gd name="connsiteY3" fmla="*/ 442421 h 3911886"/>
              <a:gd name="connsiteX4" fmla="*/ 551215 w 1095184"/>
              <a:gd name="connsiteY4" fmla="*/ 794050 h 3911886"/>
              <a:gd name="connsiteX5" fmla="*/ 479777 w 1095184"/>
              <a:gd name="connsiteY5" fmla="*/ 1437782 h 3911886"/>
              <a:gd name="connsiteX6" fmla="*/ 422627 w 1095184"/>
              <a:gd name="connsiteY6" fmla="*/ 2047382 h 3911886"/>
              <a:gd name="connsiteX7" fmla="*/ 343252 w 1095184"/>
              <a:gd name="connsiteY7" fmla="*/ 2609357 h 3911886"/>
              <a:gd name="connsiteX8" fmla="*/ 241653 w 1095184"/>
              <a:gd name="connsiteY8" fmla="*/ 2969719 h 3911886"/>
              <a:gd name="connsiteX9" fmla="*/ 10671 w 1095184"/>
              <a:gd name="connsiteY9" fmla="*/ 3229276 h 3911886"/>
              <a:gd name="connsiteX10" fmla="*/ 47977 w 1095184"/>
              <a:gd name="connsiteY10" fmla="*/ 3486451 h 3911886"/>
              <a:gd name="connsiteX11" fmla="*/ 96396 w 1095184"/>
              <a:gd name="connsiteY11" fmla="*/ 3580908 h 3911886"/>
              <a:gd name="connsiteX12" fmla="*/ 257527 w 1095184"/>
              <a:gd name="connsiteY12" fmla="*/ 3682507 h 3911886"/>
              <a:gd name="connsiteX13" fmla="*/ 444852 w 1095184"/>
              <a:gd name="connsiteY13" fmla="*/ 3863482 h 3911886"/>
              <a:gd name="connsiteX14" fmla="*/ 657577 w 1095184"/>
              <a:gd name="connsiteY14" fmla="*/ 3911107 h 3911886"/>
              <a:gd name="connsiteX15" fmla="*/ 902053 w 1095184"/>
              <a:gd name="connsiteY15" fmla="*/ 3880945 h 3911886"/>
              <a:gd name="connsiteX16" fmla="*/ 983809 w 1095184"/>
              <a:gd name="connsiteY16" fmla="*/ 3738071 h 3911886"/>
              <a:gd name="connsiteX17" fmla="*/ 946502 w 1095184"/>
              <a:gd name="connsiteY17" fmla="*/ 3523757 h 3911886"/>
              <a:gd name="connsiteX18" fmla="*/ 844108 w 1095184"/>
              <a:gd name="connsiteY18" fmla="*/ 3288013 h 3911886"/>
              <a:gd name="connsiteX19" fmla="*/ 771877 w 1095184"/>
              <a:gd name="connsiteY19" fmla="*/ 2996707 h 3911886"/>
              <a:gd name="connsiteX20" fmla="*/ 765527 w 1095184"/>
              <a:gd name="connsiteY20" fmla="*/ 2507757 h 3911886"/>
              <a:gd name="connsiteX21" fmla="*/ 863952 w 1095184"/>
              <a:gd name="connsiteY21" fmla="*/ 1723532 h 3911886"/>
              <a:gd name="connsiteX22" fmla="*/ 1030639 w 1095184"/>
              <a:gd name="connsiteY22" fmla="*/ 672607 h 3911886"/>
              <a:gd name="connsiteX23" fmla="*/ 1086996 w 1095184"/>
              <a:gd name="connsiteY23" fmla="*/ 2682 h 3911886"/>
              <a:gd name="connsiteX0" fmla="*/ 1095180 w 1103368"/>
              <a:gd name="connsiteY0" fmla="*/ 2682 h 3911886"/>
              <a:gd name="connsiteX1" fmla="*/ 840387 w 1103368"/>
              <a:gd name="connsiteY1" fmla="*/ 20939 h 3911886"/>
              <a:gd name="connsiteX2" fmla="*/ 560986 w 1103368"/>
              <a:gd name="connsiteY2" fmla="*/ 89994 h 3911886"/>
              <a:gd name="connsiteX3" fmla="*/ 571306 w 1103368"/>
              <a:gd name="connsiteY3" fmla="*/ 442421 h 3911886"/>
              <a:gd name="connsiteX4" fmla="*/ 559399 w 1103368"/>
              <a:gd name="connsiteY4" fmla="*/ 794050 h 3911886"/>
              <a:gd name="connsiteX5" fmla="*/ 487961 w 1103368"/>
              <a:gd name="connsiteY5" fmla="*/ 1437782 h 3911886"/>
              <a:gd name="connsiteX6" fmla="*/ 430811 w 1103368"/>
              <a:gd name="connsiteY6" fmla="*/ 2047382 h 3911886"/>
              <a:gd name="connsiteX7" fmla="*/ 351436 w 1103368"/>
              <a:gd name="connsiteY7" fmla="*/ 2609357 h 3911886"/>
              <a:gd name="connsiteX8" fmla="*/ 249837 w 1103368"/>
              <a:gd name="connsiteY8" fmla="*/ 2969719 h 3911886"/>
              <a:gd name="connsiteX9" fmla="*/ 18855 w 1103368"/>
              <a:gd name="connsiteY9" fmla="*/ 3229276 h 3911886"/>
              <a:gd name="connsiteX10" fmla="*/ 27586 w 1103368"/>
              <a:gd name="connsiteY10" fmla="*/ 3455494 h 3911886"/>
              <a:gd name="connsiteX11" fmla="*/ 104580 w 1103368"/>
              <a:gd name="connsiteY11" fmla="*/ 3580908 h 3911886"/>
              <a:gd name="connsiteX12" fmla="*/ 265711 w 1103368"/>
              <a:gd name="connsiteY12" fmla="*/ 3682507 h 3911886"/>
              <a:gd name="connsiteX13" fmla="*/ 453036 w 1103368"/>
              <a:gd name="connsiteY13" fmla="*/ 3863482 h 3911886"/>
              <a:gd name="connsiteX14" fmla="*/ 665761 w 1103368"/>
              <a:gd name="connsiteY14" fmla="*/ 3911107 h 3911886"/>
              <a:gd name="connsiteX15" fmla="*/ 910237 w 1103368"/>
              <a:gd name="connsiteY15" fmla="*/ 3880945 h 3911886"/>
              <a:gd name="connsiteX16" fmla="*/ 991993 w 1103368"/>
              <a:gd name="connsiteY16" fmla="*/ 3738071 h 3911886"/>
              <a:gd name="connsiteX17" fmla="*/ 954686 w 1103368"/>
              <a:gd name="connsiteY17" fmla="*/ 3523757 h 3911886"/>
              <a:gd name="connsiteX18" fmla="*/ 852292 w 1103368"/>
              <a:gd name="connsiteY18" fmla="*/ 3288013 h 3911886"/>
              <a:gd name="connsiteX19" fmla="*/ 780061 w 1103368"/>
              <a:gd name="connsiteY19" fmla="*/ 2996707 h 3911886"/>
              <a:gd name="connsiteX20" fmla="*/ 773711 w 1103368"/>
              <a:gd name="connsiteY20" fmla="*/ 2507757 h 3911886"/>
              <a:gd name="connsiteX21" fmla="*/ 872136 w 1103368"/>
              <a:gd name="connsiteY21" fmla="*/ 1723532 h 3911886"/>
              <a:gd name="connsiteX22" fmla="*/ 1038823 w 1103368"/>
              <a:gd name="connsiteY22" fmla="*/ 672607 h 3911886"/>
              <a:gd name="connsiteX23" fmla="*/ 1095180 w 1103368"/>
              <a:gd name="connsiteY23" fmla="*/ 2682 h 3911886"/>
              <a:gd name="connsiteX0" fmla="*/ 1095180 w 1103368"/>
              <a:gd name="connsiteY0" fmla="*/ 2682 h 3911886"/>
              <a:gd name="connsiteX1" fmla="*/ 840387 w 1103368"/>
              <a:gd name="connsiteY1" fmla="*/ 20939 h 3911886"/>
              <a:gd name="connsiteX2" fmla="*/ 560986 w 1103368"/>
              <a:gd name="connsiteY2" fmla="*/ 89994 h 3911886"/>
              <a:gd name="connsiteX3" fmla="*/ 571306 w 1103368"/>
              <a:gd name="connsiteY3" fmla="*/ 442421 h 3911886"/>
              <a:gd name="connsiteX4" fmla="*/ 559399 w 1103368"/>
              <a:gd name="connsiteY4" fmla="*/ 794050 h 3911886"/>
              <a:gd name="connsiteX5" fmla="*/ 487961 w 1103368"/>
              <a:gd name="connsiteY5" fmla="*/ 1437782 h 3911886"/>
              <a:gd name="connsiteX6" fmla="*/ 430811 w 1103368"/>
              <a:gd name="connsiteY6" fmla="*/ 2047382 h 3911886"/>
              <a:gd name="connsiteX7" fmla="*/ 351436 w 1103368"/>
              <a:gd name="connsiteY7" fmla="*/ 2609357 h 3911886"/>
              <a:gd name="connsiteX8" fmla="*/ 249837 w 1103368"/>
              <a:gd name="connsiteY8" fmla="*/ 2969719 h 3911886"/>
              <a:gd name="connsiteX9" fmla="*/ 18855 w 1103368"/>
              <a:gd name="connsiteY9" fmla="*/ 3229276 h 3911886"/>
              <a:gd name="connsiteX10" fmla="*/ 27586 w 1103368"/>
              <a:gd name="connsiteY10" fmla="*/ 3455494 h 3911886"/>
              <a:gd name="connsiteX11" fmla="*/ 126011 w 1103368"/>
              <a:gd name="connsiteY11" fmla="*/ 3573764 h 3911886"/>
              <a:gd name="connsiteX12" fmla="*/ 265711 w 1103368"/>
              <a:gd name="connsiteY12" fmla="*/ 3682507 h 3911886"/>
              <a:gd name="connsiteX13" fmla="*/ 453036 w 1103368"/>
              <a:gd name="connsiteY13" fmla="*/ 3863482 h 3911886"/>
              <a:gd name="connsiteX14" fmla="*/ 665761 w 1103368"/>
              <a:gd name="connsiteY14" fmla="*/ 3911107 h 3911886"/>
              <a:gd name="connsiteX15" fmla="*/ 910237 w 1103368"/>
              <a:gd name="connsiteY15" fmla="*/ 3880945 h 3911886"/>
              <a:gd name="connsiteX16" fmla="*/ 991993 w 1103368"/>
              <a:gd name="connsiteY16" fmla="*/ 3738071 h 3911886"/>
              <a:gd name="connsiteX17" fmla="*/ 954686 w 1103368"/>
              <a:gd name="connsiteY17" fmla="*/ 3523757 h 3911886"/>
              <a:gd name="connsiteX18" fmla="*/ 852292 w 1103368"/>
              <a:gd name="connsiteY18" fmla="*/ 3288013 h 3911886"/>
              <a:gd name="connsiteX19" fmla="*/ 780061 w 1103368"/>
              <a:gd name="connsiteY19" fmla="*/ 2996707 h 3911886"/>
              <a:gd name="connsiteX20" fmla="*/ 773711 w 1103368"/>
              <a:gd name="connsiteY20" fmla="*/ 2507757 h 3911886"/>
              <a:gd name="connsiteX21" fmla="*/ 872136 w 1103368"/>
              <a:gd name="connsiteY21" fmla="*/ 1723532 h 3911886"/>
              <a:gd name="connsiteX22" fmla="*/ 1038823 w 1103368"/>
              <a:gd name="connsiteY22" fmla="*/ 672607 h 3911886"/>
              <a:gd name="connsiteX23" fmla="*/ 1095180 w 1103368"/>
              <a:gd name="connsiteY23" fmla="*/ 2682 h 391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103368" h="3911886">
                <a:moveTo>
                  <a:pt x="1095180" y="2682"/>
                </a:moveTo>
                <a:cubicBezTo>
                  <a:pt x="1013689" y="-5520"/>
                  <a:pt x="929419" y="6387"/>
                  <a:pt x="840387" y="20939"/>
                </a:cubicBezTo>
                <a:cubicBezTo>
                  <a:pt x="751355" y="35491"/>
                  <a:pt x="632027" y="31653"/>
                  <a:pt x="560986" y="89994"/>
                </a:cubicBezTo>
                <a:cubicBezTo>
                  <a:pt x="547095" y="148335"/>
                  <a:pt x="571571" y="325078"/>
                  <a:pt x="571306" y="442421"/>
                </a:cubicBezTo>
                <a:cubicBezTo>
                  <a:pt x="571041" y="559764"/>
                  <a:pt x="573290" y="628157"/>
                  <a:pt x="559399" y="794050"/>
                </a:cubicBezTo>
                <a:cubicBezTo>
                  <a:pt x="545508" y="959943"/>
                  <a:pt x="509392" y="1228893"/>
                  <a:pt x="487961" y="1437782"/>
                </a:cubicBezTo>
                <a:cubicBezTo>
                  <a:pt x="466530" y="1646671"/>
                  <a:pt x="471028" y="1779624"/>
                  <a:pt x="430811" y="2047382"/>
                </a:cubicBezTo>
                <a:cubicBezTo>
                  <a:pt x="390594" y="2315140"/>
                  <a:pt x="398003" y="2341599"/>
                  <a:pt x="351436" y="2609357"/>
                </a:cubicBezTo>
                <a:cubicBezTo>
                  <a:pt x="320744" y="2727890"/>
                  <a:pt x="299579" y="2825786"/>
                  <a:pt x="249837" y="2969719"/>
                </a:cubicBezTo>
                <a:cubicBezTo>
                  <a:pt x="190041" y="3070261"/>
                  <a:pt x="55897" y="3148314"/>
                  <a:pt x="18855" y="3229276"/>
                </a:cubicBezTo>
                <a:cubicBezTo>
                  <a:pt x="-18187" y="3310238"/>
                  <a:pt x="7345" y="3398079"/>
                  <a:pt x="27586" y="3455494"/>
                </a:cubicBezTo>
                <a:cubicBezTo>
                  <a:pt x="47827" y="3512909"/>
                  <a:pt x="91086" y="3541088"/>
                  <a:pt x="126011" y="3573764"/>
                </a:cubicBezTo>
                <a:cubicBezTo>
                  <a:pt x="160936" y="3606440"/>
                  <a:pt x="211207" y="3634221"/>
                  <a:pt x="265711" y="3682507"/>
                </a:cubicBezTo>
                <a:cubicBezTo>
                  <a:pt x="320215" y="3730793"/>
                  <a:pt x="382128" y="3847607"/>
                  <a:pt x="453036" y="3863482"/>
                </a:cubicBezTo>
                <a:cubicBezTo>
                  <a:pt x="523944" y="3879357"/>
                  <a:pt x="589561" y="3908197"/>
                  <a:pt x="665761" y="3911107"/>
                </a:cubicBezTo>
                <a:cubicBezTo>
                  <a:pt x="741961" y="3914017"/>
                  <a:pt x="855865" y="3909784"/>
                  <a:pt x="910237" y="3880945"/>
                </a:cubicBezTo>
                <a:cubicBezTo>
                  <a:pt x="964609" y="3852106"/>
                  <a:pt x="984585" y="3797602"/>
                  <a:pt x="991993" y="3738071"/>
                </a:cubicBezTo>
                <a:cubicBezTo>
                  <a:pt x="999401" y="3678540"/>
                  <a:pt x="977969" y="3598767"/>
                  <a:pt x="954686" y="3523757"/>
                </a:cubicBezTo>
                <a:cubicBezTo>
                  <a:pt x="931403" y="3448747"/>
                  <a:pt x="881396" y="3375855"/>
                  <a:pt x="852292" y="3288013"/>
                </a:cubicBezTo>
                <a:cubicBezTo>
                  <a:pt x="823188" y="3200171"/>
                  <a:pt x="793158" y="3126750"/>
                  <a:pt x="780061" y="2996707"/>
                </a:cubicBezTo>
                <a:cubicBezTo>
                  <a:pt x="766964" y="2866664"/>
                  <a:pt x="758365" y="2719953"/>
                  <a:pt x="773711" y="2507757"/>
                </a:cubicBezTo>
                <a:cubicBezTo>
                  <a:pt x="787469" y="2239999"/>
                  <a:pt x="827951" y="2029390"/>
                  <a:pt x="872136" y="1723532"/>
                </a:cubicBezTo>
                <a:cubicBezTo>
                  <a:pt x="916321" y="1417674"/>
                  <a:pt x="1001649" y="959415"/>
                  <a:pt x="1038823" y="672607"/>
                </a:cubicBezTo>
                <a:cubicBezTo>
                  <a:pt x="1075997" y="385799"/>
                  <a:pt x="1122432" y="51895"/>
                  <a:pt x="1095180" y="2682"/>
                </a:cubicBezTo>
                <a:close/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78B3E89-D620-4CA8-9FA4-90A77DEDC9C6}"/>
              </a:ext>
            </a:extLst>
          </p:cNvPr>
          <p:cNvSpPr/>
          <p:nvPr/>
        </p:nvSpPr>
        <p:spPr>
          <a:xfrm>
            <a:off x="2913523" y="2728404"/>
            <a:ext cx="911981" cy="1331709"/>
          </a:xfrm>
          <a:custGeom>
            <a:avLst/>
            <a:gdLst>
              <a:gd name="connsiteX0" fmla="*/ 0 w 319314"/>
              <a:gd name="connsiteY0" fmla="*/ 508000 h 711200"/>
              <a:gd name="connsiteX1" fmla="*/ 159657 w 319314"/>
              <a:gd name="connsiteY1" fmla="*/ 711200 h 711200"/>
              <a:gd name="connsiteX2" fmla="*/ 319314 w 319314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314" h="711200">
                <a:moveTo>
                  <a:pt x="0" y="508000"/>
                </a:moveTo>
                <a:lnTo>
                  <a:pt x="159657" y="711200"/>
                </a:lnTo>
                <a:lnTo>
                  <a:pt x="319314" y="0"/>
                </a:lnTo>
              </a:path>
            </a:pathLst>
          </a:cu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</p:spTree>
    <p:extLst>
      <p:ext uri="{BB962C8B-B14F-4D97-AF65-F5344CB8AC3E}">
        <p14:creationId xmlns:p14="http://schemas.microsoft.com/office/powerpoint/2010/main" val="791343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1423</TotalTime>
  <Words>0</Words>
  <Application>Microsoft Office PowerPoint</Application>
  <PresentationFormat>Custom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Mattioli, Dominik D</dc:creator>
  <cp:lastModifiedBy>Mattioli, Dominik D</cp:lastModifiedBy>
  <cp:revision>1</cp:revision>
  <dcterms:created xsi:type="dcterms:W3CDTF">2023-12-18T19:20:17Z</dcterms:created>
  <dcterms:modified xsi:type="dcterms:W3CDTF">2023-12-19T19:03:29Z</dcterms:modified>
</cp:coreProperties>
</file>