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61" r:id="rId3"/>
    <p:sldId id="269" r:id="rId4"/>
    <p:sldId id="263" r:id="rId5"/>
    <p:sldId id="264" r:id="rId6"/>
    <p:sldId id="268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15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2C1C0-1581-4B03-8D96-C70D6CAE74E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EEBD4-7FB6-4B63-B5B6-21B02318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used for copy and pasting </a:t>
            </a:r>
            <a:r>
              <a:rPr lang="en-US" dirty="0" err="1"/>
              <a:t>bc</a:t>
            </a:r>
            <a:r>
              <a:rPr lang="en-US" dirty="0"/>
              <a:t> grouping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201806201-007_050620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201806201-007_050620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201806201-007_050620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201806201-007_050620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3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20181025_1-021_221042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20181025_1-021_221042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6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20181025_1-021_221042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20181025_1-021_221042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5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034_221027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20210924_1-024_110911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3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20210924_1-024_110911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2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20210924_1-024_110911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20210924_1-024_110911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CC5F-D838-4EAF-AB92-ACFE1389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7430-347F-4966-AAEF-78A817D47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49C-361A-4F13-B7AC-CBC7143A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5731-C812-4F9A-9C87-1565855C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6368-290B-44B4-B100-BCCCC7D2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6BB0-6811-4AA6-B981-C38F3DF6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8AE37-1DC1-4251-876D-A2DC29EB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1F731-E92D-4C7D-98E6-303062A3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4CBA-8F50-45B4-85FA-F92CA87C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27B2-E7B4-4E79-9C1B-1C11EEF9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5BCB1-406D-4A96-AF0C-1FBE49D6B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757C-5AD1-493A-9D42-5D7B4E050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BF17-D02C-4367-8865-73EB51F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DCF2-859A-4EFB-943F-26BCAD63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6CFB-1AF3-4C8D-A09D-DAEC4836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4B6-A87A-457F-B1B4-8890E00B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0334-60FD-448F-99B1-F99EA3B10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1C8E8-62B2-4EBF-AA56-ABB8A77F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03E2-3E12-4B0B-B320-E2368E08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6012-D988-4A16-AA36-8C1A023A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F709-71D1-4863-8BBC-532D2F73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5741-034D-424B-8312-28731650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B73F-4B08-445B-BE1F-4F0B7E62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881D-9EA5-4F4E-B7AA-13782C7A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C44F-D2D7-405C-BA7E-96A57385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731-BE23-49C6-A5E1-2933D70F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6A2F-5FF6-42C7-8442-180B298F4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6059C-93AF-4439-92C3-CFF4B4360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7821-1999-4970-8E98-CC1C0659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4AF30-5699-46F3-9D5C-971134A1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9A89B-DF73-4257-9E36-8A3C72FC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3B59-B789-4585-A954-21751F77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759B-0252-42A1-B4A6-905DAFCC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C6BA-0FC9-4C06-A3F8-890BE4462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8AE38-1792-474F-8F3F-82CFBAE89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722F6-70BB-4542-A3A7-37DAF33B4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C97DE-EA0B-4249-B251-9BFA39D7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BE1F0-92BD-4E38-9872-C5CF87B2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5831D-BCAA-4E94-A9CB-C86D2750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31FF-C329-4A87-8DB4-6ADD9D8D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81E5-7E88-49F5-8FB9-D1245FE8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375DD-9CC5-4C0F-8E10-36F9360E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51D44-EAE4-4134-AED5-7BE05D2C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50A4E-311A-4686-B9BB-B9ED327B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9A464-6B1B-4D97-8DCF-F10E81EF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DAFB-708F-43C2-8500-B236A9BA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A5BD-8772-44DB-BECD-DAAD45A8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AC46-6C0F-4096-8D29-83E285EB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1AD3A-0169-4306-99D6-5E9441F2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1666D-BA73-4C68-A914-1FB416A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6D31-2D06-446B-9CAA-BDA3D20B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0275-785D-459B-A476-06071D3A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15C-EDC8-43BA-8048-2D70F1BE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6950B-E827-4E2F-A37D-BD7258E8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46226-6D13-4AEB-870A-9D39B9405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3676-A396-4729-8E7B-41954B2D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DA5FC-727F-47D1-A230-4207F6D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6B5F-A1E7-4421-A966-2EE6A775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C2B65-AA59-42EC-A9B4-64545F86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72EC6-3C86-4051-9C09-DE19F1F9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579B-F9D1-40A5-8261-88079E56C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4FD1-A1F9-4FB9-BE21-05FAA29C25C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2347-760B-4AAE-BEB1-3B47DED9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D782-1D3A-491A-A313-5B7F45F5B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one with a black background&#10;&#10;Description automatically generated">
            <a:extLst>
              <a:ext uri="{FF2B5EF4-FFF2-40B4-BE49-F238E27FC236}">
                <a16:creationId xmlns:a16="http://schemas.microsoft.com/office/drawing/2014/main" id="{40CFC542-D184-438D-A775-695C59661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79" y="396537"/>
            <a:ext cx="3699200" cy="589932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B013CC9-E4EA-475F-A165-BC1E3E51AAB5}"/>
              </a:ext>
            </a:extLst>
          </p:cNvPr>
          <p:cNvGrpSpPr/>
          <p:nvPr/>
        </p:nvGrpSpPr>
        <p:grpSpPr>
          <a:xfrm>
            <a:off x="2509024" y="396537"/>
            <a:ext cx="3041958" cy="5759411"/>
            <a:chOff x="6376701" y="3794671"/>
            <a:chExt cx="1813688" cy="3063329"/>
          </a:xfrm>
        </p:grpSpPr>
        <p:pic>
          <p:nvPicPr>
            <p:cNvPr id="16" name="Picture 15" descr="A close up of a bone&#10;&#10;Description automatically generated">
              <a:extLst>
                <a:ext uri="{FF2B5EF4-FFF2-40B4-BE49-F238E27FC236}">
                  <a16:creationId xmlns:a16="http://schemas.microsoft.com/office/drawing/2014/main" id="{2CE659A0-9D2A-493F-B70E-F2472B5F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701" y="3794671"/>
              <a:ext cx="1813688" cy="3062283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AB7880B-AC8A-4B75-A7E6-1219E98CB3C6}"/>
                </a:ext>
              </a:extLst>
            </p:cNvPr>
            <p:cNvSpPr/>
            <p:nvPr/>
          </p:nvSpPr>
          <p:spPr>
            <a:xfrm>
              <a:off x="6413601" y="3806295"/>
              <a:ext cx="1694259" cy="3051705"/>
            </a:xfrm>
            <a:custGeom>
              <a:avLst/>
              <a:gdLst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7157 w 1365250"/>
                <a:gd name="connsiteY36" fmla="*/ 636588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401836 w 1401836"/>
                <a:gd name="connsiteY0" fmla="*/ 165100 h 3867150"/>
                <a:gd name="connsiteX1" fmla="*/ 1395486 w 1401836"/>
                <a:gd name="connsiteY1" fmla="*/ 266700 h 3867150"/>
                <a:gd name="connsiteX2" fmla="*/ 1325636 w 1401836"/>
                <a:gd name="connsiteY2" fmla="*/ 374650 h 3867150"/>
                <a:gd name="connsiteX3" fmla="*/ 1198636 w 1401836"/>
                <a:gd name="connsiteY3" fmla="*/ 508000 h 3867150"/>
                <a:gd name="connsiteX4" fmla="*/ 1103386 w 1401836"/>
                <a:gd name="connsiteY4" fmla="*/ 685800 h 3867150"/>
                <a:gd name="connsiteX5" fmla="*/ 1052586 w 1401836"/>
                <a:gd name="connsiteY5" fmla="*/ 977900 h 3867150"/>
                <a:gd name="connsiteX6" fmla="*/ 1014486 w 1401836"/>
                <a:gd name="connsiteY6" fmla="*/ 1320800 h 3867150"/>
                <a:gd name="connsiteX7" fmla="*/ 1001786 w 1401836"/>
                <a:gd name="connsiteY7" fmla="*/ 1898650 h 3867150"/>
                <a:gd name="connsiteX8" fmla="*/ 1033536 w 1401836"/>
                <a:gd name="connsiteY8" fmla="*/ 2317750 h 3867150"/>
                <a:gd name="connsiteX9" fmla="*/ 1077986 w 1401836"/>
                <a:gd name="connsiteY9" fmla="*/ 2813050 h 3867150"/>
                <a:gd name="connsiteX10" fmla="*/ 1103386 w 1401836"/>
                <a:gd name="connsiteY10" fmla="*/ 3359150 h 3867150"/>
                <a:gd name="connsiteX11" fmla="*/ 1128786 w 1401836"/>
                <a:gd name="connsiteY11" fmla="*/ 3867150 h 3867150"/>
                <a:gd name="connsiteX12" fmla="*/ 785886 w 1401836"/>
                <a:gd name="connsiteY12" fmla="*/ 3860800 h 3867150"/>
                <a:gd name="connsiteX13" fmla="*/ 741436 w 1401836"/>
                <a:gd name="connsiteY13" fmla="*/ 3429000 h 3867150"/>
                <a:gd name="connsiteX14" fmla="*/ 690636 w 1401836"/>
                <a:gd name="connsiteY14" fmla="*/ 2679700 h 3867150"/>
                <a:gd name="connsiteX15" fmla="*/ 614436 w 1401836"/>
                <a:gd name="connsiteY15" fmla="*/ 2012950 h 3867150"/>
                <a:gd name="connsiteX16" fmla="*/ 595386 w 1401836"/>
                <a:gd name="connsiteY16" fmla="*/ 1625600 h 3867150"/>
                <a:gd name="connsiteX17" fmla="*/ 576336 w 1401836"/>
                <a:gd name="connsiteY17" fmla="*/ 1314450 h 3867150"/>
                <a:gd name="connsiteX18" fmla="*/ 608086 w 1401836"/>
                <a:gd name="connsiteY18" fmla="*/ 996950 h 3867150"/>
                <a:gd name="connsiteX19" fmla="*/ 601736 w 1401836"/>
                <a:gd name="connsiteY19" fmla="*/ 850900 h 3867150"/>
                <a:gd name="connsiteX20" fmla="*/ 550936 w 1401836"/>
                <a:gd name="connsiteY20" fmla="*/ 654050 h 3867150"/>
                <a:gd name="connsiteX21" fmla="*/ 557286 w 1401836"/>
                <a:gd name="connsiteY21" fmla="*/ 933450 h 3867150"/>
                <a:gd name="connsiteX22" fmla="*/ 595386 w 1401836"/>
                <a:gd name="connsiteY22" fmla="*/ 1079500 h 3867150"/>
                <a:gd name="connsiteX23" fmla="*/ 589036 w 1401836"/>
                <a:gd name="connsiteY23" fmla="*/ 1244600 h 3867150"/>
                <a:gd name="connsiteX24" fmla="*/ 525536 w 1401836"/>
                <a:gd name="connsiteY24" fmla="*/ 1365250 h 3867150"/>
                <a:gd name="connsiteX25" fmla="*/ 525536 w 1401836"/>
                <a:gd name="connsiteY25" fmla="*/ 1663700 h 3867150"/>
                <a:gd name="connsiteX26" fmla="*/ 500136 w 1401836"/>
                <a:gd name="connsiteY26" fmla="*/ 2032000 h 3867150"/>
                <a:gd name="connsiteX27" fmla="*/ 468386 w 1401836"/>
                <a:gd name="connsiteY27" fmla="*/ 2425700 h 3867150"/>
                <a:gd name="connsiteX28" fmla="*/ 468386 w 1401836"/>
                <a:gd name="connsiteY28" fmla="*/ 2813050 h 3867150"/>
                <a:gd name="connsiteX29" fmla="*/ 468386 w 1401836"/>
                <a:gd name="connsiteY29" fmla="*/ 3282950 h 3867150"/>
                <a:gd name="connsiteX30" fmla="*/ 449336 w 1401836"/>
                <a:gd name="connsiteY30" fmla="*/ 3867150 h 3867150"/>
                <a:gd name="connsiteX31" fmla="*/ 49286 w 1401836"/>
                <a:gd name="connsiteY31" fmla="*/ 3848100 h 3867150"/>
                <a:gd name="connsiteX32" fmla="*/ 36586 w 1401836"/>
                <a:gd name="connsiteY32" fmla="*/ 2984500 h 3867150"/>
                <a:gd name="connsiteX33" fmla="*/ 42936 w 1401836"/>
                <a:gd name="connsiteY33" fmla="*/ 2590800 h 3867150"/>
                <a:gd name="connsiteX34" fmla="*/ 87386 w 1401836"/>
                <a:gd name="connsiteY34" fmla="*/ 1727200 h 3867150"/>
                <a:gd name="connsiteX35" fmla="*/ 119136 w 1401836"/>
                <a:gd name="connsiteY35" fmla="*/ 1022350 h 3867150"/>
                <a:gd name="connsiteX36" fmla="*/ 136599 w 1401836"/>
                <a:gd name="connsiteY36" fmla="*/ 636588 h 3867150"/>
                <a:gd name="connsiteX37" fmla="*/ 86592 w 1401836"/>
                <a:gd name="connsiteY37" fmla="*/ 491331 h 3867150"/>
                <a:gd name="connsiteX38" fmla="*/ 73 w 1401836"/>
                <a:gd name="connsiteY38" fmla="*/ 413544 h 3867150"/>
                <a:gd name="connsiteX39" fmla="*/ 74686 w 1401836"/>
                <a:gd name="connsiteY39" fmla="*/ 266700 h 3867150"/>
                <a:gd name="connsiteX40" fmla="*/ 227086 w 1401836"/>
                <a:gd name="connsiteY40" fmla="*/ 234950 h 3867150"/>
                <a:gd name="connsiteX41" fmla="*/ 417586 w 1401836"/>
                <a:gd name="connsiteY41" fmla="*/ 241300 h 3867150"/>
                <a:gd name="connsiteX42" fmla="*/ 531886 w 1401836"/>
                <a:gd name="connsiteY42" fmla="*/ 260350 h 3867150"/>
                <a:gd name="connsiteX43" fmla="*/ 563636 w 1401836"/>
                <a:gd name="connsiteY43" fmla="*/ 184150 h 3867150"/>
                <a:gd name="connsiteX44" fmla="*/ 646186 w 1401836"/>
                <a:gd name="connsiteY44" fmla="*/ 152400 h 3867150"/>
                <a:gd name="connsiteX45" fmla="*/ 677936 w 1401836"/>
                <a:gd name="connsiteY45" fmla="*/ 69850 h 3867150"/>
                <a:gd name="connsiteX46" fmla="*/ 798586 w 1401836"/>
                <a:gd name="connsiteY46" fmla="*/ 12700 h 3867150"/>
                <a:gd name="connsiteX47" fmla="*/ 1046236 w 1401836"/>
                <a:gd name="connsiteY47" fmla="*/ 0 h 3867150"/>
                <a:gd name="connsiteX48" fmla="*/ 1217686 w 1401836"/>
                <a:gd name="connsiteY48" fmla="*/ 31750 h 3867150"/>
                <a:gd name="connsiteX49" fmla="*/ 1351036 w 1401836"/>
                <a:gd name="connsiteY49" fmla="*/ 107950 h 3867150"/>
                <a:gd name="connsiteX50" fmla="*/ 1401836 w 1401836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55588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55588 h 3867150"/>
                <a:gd name="connsiteX43" fmla="*/ 609600 w 1365250"/>
                <a:gd name="connsiteY43" fmla="*/ 152400 h 3867150"/>
                <a:gd name="connsiteX44" fmla="*/ 641350 w 1365250"/>
                <a:gd name="connsiteY44" fmla="*/ 69850 h 3867150"/>
                <a:gd name="connsiteX45" fmla="*/ 762000 w 1365250"/>
                <a:gd name="connsiteY45" fmla="*/ 12700 h 3867150"/>
                <a:gd name="connsiteX46" fmla="*/ 1009650 w 1365250"/>
                <a:gd name="connsiteY46" fmla="*/ 0 h 3867150"/>
                <a:gd name="connsiteX47" fmla="*/ 1181100 w 1365250"/>
                <a:gd name="connsiteY47" fmla="*/ 31750 h 3867150"/>
                <a:gd name="connsiteX48" fmla="*/ 1314450 w 1365250"/>
                <a:gd name="connsiteY48" fmla="*/ 107950 h 3867150"/>
                <a:gd name="connsiteX49" fmla="*/ 1365250 w 1365250"/>
                <a:gd name="connsiteY49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55588 h 3867150"/>
                <a:gd name="connsiteX43" fmla="*/ 569119 w 1365250"/>
                <a:gd name="connsiteY43" fmla="*/ 154782 h 3867150"/>
                <a:gd name="connsiteX44" fmla="*/ 641350 w 1365250"/>
                <a:gd name="connsiteY44" fmla="*/ 69850 h 3867150"/>
                <a:gd name="connsiteX45" fmla="*/ 762000 w 1365250"/>
                <a:gd name="connsiteY45" fmla="*/ 12700 h 3867150"/>
                <a:gd name="connsiteX46" fmla="*/ 1009650 w 1365250"/>
                <a:gd name="connsiteY46" fmla="*/ 0 h 3867150"/>
                <a:gd name="connsiteX47" fmla="*/ 1181100 w 1365250"/>
                <a:gd name="connsiteY47" fmla="*/ 31750 h 3867150"/>
                <a:gd name="connsiteX48" fmla="*/ 1314450 w 1365250"/>
                <a:gd name="connsiteY48" fmla="*/ 107950 h 3867150"/>
                <a:gd name="connsiteX49" fmla="*/ 1365250 w 1365250"/>
                <a:gd name="connsiteY49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55588 h 3867150"/>
                <a:gd name="connsiteX43" fmla="*/ 569119 w 1365250"/>
                <a:gd name="connsiteY43" fmla="*/ 154782 h 3867150"/>
                <a:gd name="connsiteX44" fmla="*/ 641350 w 1365250"/>
                <a:gd name="connsiteY44" fmla="*/ 69850 h 3867150"/>
                <a:gd name="connsiteX45" fmla="*/ 762000 w 1365250"/>
                <a:gd name="connsiteY45" fmla="*/ 12700 h 3867150"/>
                <a:gd name="connsiteX46" fmla="*/ 1009650 w 1365250"/>
                <a:gd name="connsiteY46" fmla="*/ 0 h 3867150"/>
                <a:gd name="connsiteX47" fmla="*/ 1181100 w 1365250"/>
                <a:gd name="connsiteY47" fmla="*/ 31750 h 3867150"/>
                <a:gd name="connsiteX48" fmla="*/ 1314450 w 1365250"/>
                <a:gd name="connsiteY48" fmla="*/ 107950 h 3867150"/>
                <a:gd name="connsiteX49" fmla="*/ 1365250 w 1365250"/>
                <a:gd name="connsiteY49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55588 h 3867150"/>
                <a:gd name="connsiteX43" fmla="*/ 569119 w 1365250"/>
                <a:gd name="connsiteY43" fmla="*/ 154782 h 3867150"/>
                <a:gd name="connsiteX44" fmla="*/ 641350 w 1365250"/>
                <a:gd name="connsiteY44" fmla="*/ 69850 h 3867150"/>
                <a:gd name="connsiteX45" fmla="*/ 762000 w 1365250"/>
                <a:gd name="connsiteY45" fmla="*/ 12700 h 3867150"/>
                <a:gd name="connsiteX46" fmla="*/ 1009650 w 1365250"/>
                <a:gd name="connsiteY46" fmla="*/ 0 h 3867150"/>
                <a:gd name="connsiteX47" fmla="*/ 1181100 w 1365250"/>
                <a:gd name="connsiteY47" fmla="*/ 31750 h 3867150"/>
                <a:gd name="connsiteX48" fmla="*/ 1314450 w 1365250"/>
                <a:gd name="connsiteY48" fmla="*/ 107950 h 3867150"/>
                <a:gd name="connsiteX49" fmla="*/ 1365250 w 1365250"/>
                <a:gd name="connsiteY49" fmla="*/ 165100 h 3867150"/>
                <a:gd name="connsiteX0" fmla="*/ 1365250 w 1365250"/>
                <a:gd name="connsiteY0" fmla="*/ 167500 h 3869550"/>
                <a:gd name="connsiteX1" fmla="*/ 1358900 w 1365250"/>
                <a:gd name="connsiteY1" fmla="*/ 269100 h 3869550"/>
                <a:gd name="connsiteX2" fmla="*/ 1289050 w 1365250"/>
                <a:gd name="connsiteY2" fmla="*/ 377050 h 3869550"/>
                <a:gd name="connsiteX3" fmla="*/ 1162050 w 1365250"/>
                <a:gd name="connsiteY3" fmla="*/ 510400 h 3869550"/>
                <a:gd name="connsiteX4" fmla="*/ 1066800 w 1365250"/>
                <a:gd name="connsiteY4" fmla="*/ 688200 h 3869550"/>
                <a:gd name="connsiteX5" fmla="*/ 1016000 w 1365250"/>
                <a:gd name="connsiteY5" fmla="*/ 980300 h 3869550"/>
                <a:gd name="connsiteX6" fmla="*/ 977900 w 1365250"/>
                <a:gd name="connsiteY6" fmla="*/ 1323200 h 3869550"/>
                <a:gd name="connsiteX7" fmla="*/ 965200 w 1365250"/>
                <a:gd name="connsiteY7" fmla="*/ 1901050 h 3869550"/>
                <a:gd name="connsiteX8" fmla="*/ 996950 w 1365250"/>
                <a:gd name="connsiteY8" fmla="*/ 2320150 h 3869550"/>
                <a:gd name="connsiteX9" fmla="*/ 1041400 w 1365250"/>
                <a:gd name="connsiteY9" fmla="*/ 2815450 h 3869550"/>
                <a:gd name="connsiteX10" fmla="*/ 1066800 w 1365250"/>
                <a:gd name="connsiteY10" fmla="*/ 3361550 h 3869550"/>
                <a:gd name="connsiteX11" fmla="*/ 1092200 w 1365250"/>
                <a:gd name="connsiteY11" fmla="*/ 3869550 h 3869550"/>
                <a:gd name="connsiteX12" fmla="*/ 749300 w 1365250"/>
                <a:gd name="connsiteY12" fmla="*/ 3863200 h 3869550"/>
                <a:gd name="connsiteX13" fmla="*/ 704850 w 1365250"/>
                <a:gd name="connsiteY13" fmla="*/ 3431400 h 3869550"/>
                <a:gd name="connsiteX14" fmla="*/ 654050 w 1365250"/>
                <a:gd name="connsiteY14" fmla="*/ 2682100 h 3869550"/>
                <a:gd name="connsiteX15" fmla="*/ 577850 w 1365250"/>
                <a:gd name="connsiteY15" fmla="*/ 2015350 h 3869550"/>
                <a:gd name="connsiteX16" fmla="*/ 558800 w 1365250"/>
                <a:gd name="connsiteY16" fmla="*/ 1628000 h 3869550"/>
                <a:gd name="connsiteX17" fmla="*/ 539750 w 1365250"/>
                <a:gd name="connsiteY17" fmla="*/ 1316850 h 3869550"/>
                <a:gd name="connsiteX18" fmla="*/ 571500 w 1365250"/>
                <a:gd name="connsiteY18" fmla="*/ 999350 h 3869550"/>
                <a:gd name="connsiteX19" fmla="*/ 565150 w 1365250"/>
                <a:gd name="connsiteY19" fmla="*/ 853300 h 3869550"/>
                <a:gd name="connsiteX20" fmla="*/ 514350 w 1365250"/>
                <a:gd name="connsiteY20" fmla="*/ 656450 h 3869550"/>
                <a:gd name="connsiteX21" fmla="*/ 520700 w 1365250"/>
                <a:gd name="connsiteY21" fmla="*/ 935850 h 3869550"/>
                <a:gd name="connsiteX22" fmla="*/ 558800 w 1365250"/>
                <a:gd name="connsiteY22" fmla="*/ 1081900 h 3869550"/>
                <a:gd name="connsiteX23" fmla="*/ 552450 w 1365250"/>
                <a:gd name="connsiteY23" fmla="*/ 1247000 h 3869550"/>
                <a:gd name="connsiteX24" fmla="*/ 488950 w 1365250"/>
                <a:gd name="connsiteY24" fmla="*/ 1367650 h 3869550"/>
                <a:gd name="connsiteX25" fmla="*/ 488950 w 1365250"/>
                <a:gd name="connsiteY25" fmla="*/ 1666100 h 3869550"/>
                <a:gd name="connsiteX26" fmla="*/ 463550 w 1365250"/>
                <a:gd name="connsiteY26" fmla="*/ 2034400 h 3869550"/>
                <a:gd name="connsiteX27" fmla="*/ 431800 w 1365250"/>
                <a:gd name="connsiteY27" fmla="*/ 2428100 h 3869550"/>
                <a:gd name="connsiteX28" fmla="*/ 431800 w 1365250"/>
                <a:gd name="connsiteY28" fmla="*/ 2815450 h 3869550"/>
                <a:gd name="connsiteX29" fmla="*/ 431800 w 1365250"/>
                <a:gd name="connsiteY29" fmla="*/ 3285350 h 3869550"/>
                <a:gd name="connsiteX30" fmla="*/ 412750 w 1365250"/>
                <a:gd name="connsiteY30" fmla="*/ 3869550 h 3869550"/>
                <a:gd name="connsiteX31" fmla="*/ 12700 w 1365250"/>
                <a:gd name="connsiteY31" fmla="*/ 3850500 h 3869550"/>
                <a:gd name="connsiteX32" fmla="*/ 0 w 1365250"/>
                <a:gd name="connsiteY32" fmla="*/ 2986900 h 3869550"/>
                <a:gd name="connsiteX33" fmla="*/ 6350 w 1365250"/>
                <a:gd name="connsiteY33" fmla="*/ 2593200 h 3869550"/>
                <a:gd name="connsiteX34" fmla="*/ 50800 w 1365250"/>
                <a:gd name="connsiteY34" fmla="*/ 1729600 h 3869550"/>
                <a:gd name="connsiteX35" fmla="*/ 82550 w 1365250"/>
                <a:gd name="connsiteY35" fmla="*/ 1024750 h 3869550"/>
                <a:gd name="connsiteX36" fmla="*/ 100013 w 1365250"/>
                <a:gd name="connsiteY36" fmla="*/ 638988 h 3869550"/>
                <a:gd name="connsiteX37" fmla="*/ 50006 w 1365250"/>
                <a:gd name="connsiteY37" fmla="*/ 493731 h 3869550"/>
                <a:gd name="connsiteX38" fmla="*/ 1587 w 1365250"/>
                <a:gd name="connsiteY38" fmla="*/ 399275 h 3869550"/>
                <a:gd name="connsiteX39" fmla="*/ 59531 w 1365250"/>
                <a:gd name="connsiteY39" fmla="*/ 281006 h 3869550"/>
                <a:gd name="connsiteX40" fmla="*/ 190500 w 1365250"/>
                <a:gd name="connsiteY40" fmla="*/ 237350 h 3869550"/>
                <a:gd name="connsiteX41" fmla="*/ 373856 w 1365250"/>
                <a:gd name="connsiteY41" fmla="*/ 236556 h 3869550"/>
                <a:gd name="connsiteX42" fmla="*/ 495300 w 1365250"/>
                <a:gd name="connsiteY42" fmla="*/ 257988 h 3869550"/>
                <a:gd name="connsiteX43" fmla="*/ 569119 w 1365250"/>
                <a:gd name="connsiteY43" fmla="*/ 157182 h 3869550"/>
                <a:gd name="connsiteX44" fmla="*/ 641350 w 1365250"/>
                <a:gd name="connsiteY44" fmla="*/ 72250 h 3869550"/>
                <a:gd name="connsiteX45" fmla="*/ 762000 w 1365250"/>
                <a:gd name="connsiteY45" fmla="*/ 15100 h 3869550"/>
                <a:gd name="connsiteX46" fmla="*/ 1009650 w 1365250"/>
                <a:gd name="connsiteY46" fmla="*/ 2400 h 3869550"/>
                <a:gd name="connsiteX47" fmla="*/ 1181100 w 1365250"/>
                <a:gd name="connsiteY47" fmla="*/ 34150 h 3869550"/>
                <a:gd name="connsiteX48" fmla="*/ 1314450 w 1365250"/>
                <a:gd name="connsiteY48" fmla="*/ 110350 h 3869550"/>
                <a:gd name="connsiteX49" fmla="*/ 1365250 w 1365250"/>
                <a:gd name="connsiteY49" fmla="*/ 167500 h 3869550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69119 w 1365250"/>
                <a:gd name="connsiteY43" fmla="*/ 158933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181100 w 1365250"/>
                <a:gd name="connsiteY47" fmla="*/ 35901 h 3871301"/>
                <a:gd name="connsiteX48" fmla="*/ 1314450 w 1365250"/>
                <a:gd name="connsiteY48" fmla="*/ 112101 h 3871301"/>
                <a:gd name="connsiteX49" fmla="*/ 1365250 w 1365250"/>
                <a:gd name="connsiteY49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69119 w 1365250"/>
                <a:gd name="connsiteY43" fmla="*/ 158933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57212 w 1365250"/>
                <a:gd name="connsiteY43" fmla="*/ 158933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57212 w 1365250"/>
                <a:gd name="connsiteY43" fmla="*/ 158933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85787 w 1365250"/>
                <a:gd name="connsiteY43" fmla="*/ 154170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85787 w 1365250"/>
                <a:gd name="connsiteY43" fmla="*/ 154170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85787 w 1365250"/>
                <a:gd name="connsiteY43" fmla="*/ 154170 h 3871301"/>
                <a:gd name="connsiteX44" fmla="*/ 638969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73881 w 1365250"/>
                <a:gd name="connsiteY43" fmla="*/ 151789 h 3871301"/>
                <a:gd name="connsiteX44" fmla="*/ 638969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73881 w 1365250"/>
                <a:gd name="connsiteY43" fmla="*/ 151789 h 3871301"/>
                <a:gd name="connsiteX44" fmla="*/ 638969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71282 h 3873332"/>
                <a:gd name="connsiteX1" fmla="*/ 1358900 w 1365250"/>
                <a:gd name="connsiteY1" fmla="*/ 272882 h 3873332"/>
                <a:gd name="connsiteX2" fmla="*/ 1289050 w 1365250"/>
                <a:gd name="connsiteY2" fmla="*/ 380832 h 3873332"/>
                <a:gd name="connsiteX3" fmla="*/ 1162050 w 1365250"/>
                <a:gd name="connsiteY3" fmla="*/ 514182 h 3873332"/>
                <a:gd name="connsiteX4" fmla="*/ 1066800 w 1365250"/>
                <a:gd name="connsiteY4" fmla="*/ 691982 h 3873332"/>
                <a:gd name="connsiteX5" fmla="*/ 1016000 w 1365250"/>
                <a:gd name="connsiteY5" fmla="*/ 984082 h 3873332"/>
                <a:gd name="connsiteX6" fmla="*/ 977900 w 1365250"/>
                <a:gd name="connsiteY6" fmla="*/ 1326982 h 3873332"/>
                <a:gd name="connsiteX7" fmla="*/ 965200 w 1365250"/>
                <a:gd name="connsiteY7" fmla="*/ 1904832 h 3873332"/>
                <a:gd name="connsiteX8" fmla="*/ 996950 w 1365250"/>
                <a:gd name="connsiteY8" fmla="*/ 2323932 h 3873332"/>
                <a:gd name="connsiteX9" fmla="*/ 1041400 w 1365250"/>
                <a:gd name="connsiteY9" fmla="*/ 2819232 h 3873332"/>
                <a:gd name="connsiteX10" fmla="*/ 1066800 w 1365250"/>
                <a:gd name="connsiteY10" fmla="*/ 3365332 h 3873332"/>
                <a:gd name="connsiteX11" fmla="*/ 1092200 w 1365250"/>
                <a:gd name="connsiteY11" fmla="*/ 3873332 h 3873332"/>
                <a:gd name="connsiteX12" fmla="*/ 749300 w 1365250"/>
                <a:gd name="connsiteY12" fmla="*/ 3866982 h 3873332"/>
                <a:gd name="connsiteX13" fmla="*/ 704850 w 1365250"/>
                <a:gd name="connsiteY13" fmla="*/ 3435182 h 3873332"/>
                <a:gd name="connsiteX14" fmla="*/ 654050 w 1365250"/>
                <a:gd name="connsiteY14" fmla="*/ 2685882 h 3873332"/>
                <a:gd name="connsiteX15" fmla="*/ 577850 w 1365250"/>
                <a:gd name="connsiteY15" fmla="*/ 2019132 h 3873332"/>
                <a:gd name="connsiteX16" fmla="*/ 558800 w 1365250"/>
                <a:gd name="connsiteY16" fmla="*/ 1631782 h 3873332"/>
                <a:gd name="connsiteX17" fmla="*/ 539750 w 1365250"/>
                <a:gd name="connsiteY17" fmla="*/ 1320632 h 3873332"/>
                <a:gd name="connsiteX18" fmla="*/ 571500 w 1365250"/>
                <a:gd name="connsiteY18" fmla="*/ 1003132 h 3873332"/>
                <a:gd name="connsiteX19" fmla="*/ 565150 w 1365250"/>
                <a:gd name="connsiteY19" fmla="*/ 857082 h 3873332"/>
                <a:gd name="connsiteX20" fmla="*/ 514350 w 1365250"/>
                <a:gd name="connsiteY20" fmla="*/ 660232 h 3873332"/>
                <a:gd name="connsiteX21" fmla="*/ 520700 w 1365250"/>
                <a:gd name="connsiteY21" fmla="*/ 939632 h 3873332"/>
                <a:gd name="connsiteX22" fmla="*/ 558800 w 1365250"/>
                <a:gd name="connsiteY22" fmla="*/ 1085682 h 3873332"/>
                <a:gd name="connsiteX23" fmla="*/ 552450 w 1365250"/>
                <a:gd name="connsiteY23" fmla="*/ 1250782 h 3873332"/>
                <a:gd name="connsiteX24" fmla="*/ 488950 w 1365250"/>
                <a:gd name="connsiteY24" fmla="*/ 1371432 h 3873332"/>
                <a:gd name="connsiteX25" fmla="*/ 488950 w 1365250"/>
                <a:gd name="connsiteY25" fmla="*/ 1669882 h 3873332"/>
                <a:gd name="connsiteX26" fmla="*/ 463550 w 1365250"/>
                <a:gd name="connsiteY26" fmla="*/ 2038182 h 3873332"/>
                <a:gd name="connsiteX27" fmla="*/ 431800 w 1365250"/>
                <a:gd name="connsiteY27" fmla="*/ 2431882 h 3873332"/>
                <a:gd name="connsiteX28" fmla="*/ 431800 w 1365250"/>
                <a:gd name="connsiteY28" fmla="*/ 2819232 h 3873332"/>
                <a:gd name="connsiteX29" fmla="*/ 431800 w 1365250"/>
                <a:gd name="connsiteY29" fmla="*/ 3289132 h 3873332"/>
                <a:gd name="connsiteX30" fmla="*/ 412750 w 1365250"/>
                <a:gd name="connsiteY30" fmla="*/ 3873332 h 3873332"/>
                <a:gd name="connsiteX31" fmla="*/ 12700 w 1365250"/>
                <a:gd name="connsiteY31" fmla="*/ 3854282 h 3873332"/>
                <a:gd name="connsiteX32" fmla="*/ 0 w 1365250"/>
                <a:gd name="connsiteY32" fmla="*/ 2990682 h 3873332"/>
                <a:gd name="connsiteX33" fmla="*/ 6350 w 1365250"/>
                <a:gd name="connsiteY33" fmla="*/ 2596982 h 3873332"/>
                <a:gd name="connsiteX34" fmla="*/ 50800 w 1365250"/>
                <a:gd name="connsiteY34" fmla="*/ 1733382 h 3873332"/>
                <a:gd name="connsiteX35" fmla="*/ 82550 w 1365250"/>
                <a:gd name="connsiteY35" fmla="*/ 1028532 h 3873332"/>
                <a:gd name="connsiteX36" fmla="*/ 100013 w 1365250"/>
                <a:gd name="connsiteY36" fmla="*/ 642770 h 3873332"/>
                <a:gd name="connsiteX37" fmla="*/ 50006 w 1365250"/>
                <a:gd name="connsiteY37" fmla="*/ 497513 h 3873332"/>
                <a:gd name="connsiteX38" fmla="*/ 1587 w 1365250"/>
                <a:gd name="connsiteY38" fmla="*/ 403057 h 3873332"/>
                <a:gd name="connsiteX39" fmla="*/ 59531 w 1365250"/>
                <a:gd name="connsiteY39" fmla="*/ 284788 h 3873332"/>
                <a:gd name="connsiteX40" fmla="*/ 190500 w 1365250"/>
                <a:gd name="connsiteY40" fmla="*/ 241132 h 3873332"/>
                <a:gd name="connsiteX41" fmla="*/ 373856 w 1365250"/>
                <a:gd name="connsiteY41" fmla="*/ 240338 h 3873332"/>
                <a:gd name="connsiteX42" fmla="*/ 495300 w 1365250"/>
                <a:gd name="connsiteY42" fmla="*/ 261770 h 3873332"/>
                <a:gd name="connsiteX43" fmla="*/ 573881 w 1365250"/>
                <a:gd name="connsiteY43" fmla="*/ 153820 h 3873332"/>
                <a:gd name="connsiteX44" fmla="*/ 638969 w 1365250"/>
                <a:gd name="connsiteY44" fmla="*/ 76032 h 3873332"/>
                <a:gd name="connsiteX45" fmla="*/ 762000 w 1365250"/>
                <a:gd name="connsiteY45" fmla="*/ 18882 h 3873332"/>
                <a:gd name="connsiteX46" fmla="*/ 1026319 w 1365250"/>
                <a:gd name="connsiteY46" fmla="*/ 3801 h 3873332"/>
                <a:gd name="connsiteX47" fmla="*/ 1314450 w 1365250"/>
                <a:gd name="connsiteY47" fmla="*/ 114132 h 3873332"/>
                <a:gd name="connsiteX48" fmla="*/ 1365250 w 1365250"/>
                <a:gd name="connsiteY48" fmla="*/ 171282 h 3873332"/>
                <a:gd name="connsiteX0" fmla="*/ 1365250 w 1365250"/>
                <a:gd name="connsiteY0" fmla="*/ 177475 h 3879525"/>
                <a:gd name="connsiteX1" fmla="*/ 1358900 w 1365250"/>
                <a:gd name="connsiteY1" fmla="*/ 279075 h 3879525"/>
                <a:gd name="connsiteX2" fmla="*/ 1289050 w 1365250"/>
                <a:gd name="connsiteY2" fmla="*/ 387025 h 3879525"/>
                <a:gd name="connsiteX3" fmla="*/ 1162050 w 1365250"/>
                <a:gd name="connsiteY3" fmla="*/ 520375 h 3879525"/>
                <a:gd name="connsiteX4" fmla="*/ 1066800 w 1365250"/>
                <a:gd name="connsiteY4" fmla="*/ 698175 h 3879525"/>
                <a:gd name="connsiteX5" fmla="*/ 1016000 w 1365250"/>
                <a:gd name="connsiteY5" fmla="*/ 990275 h 3879525"/>
                <a:gd name="connsiteX6" fmla="*/ 977900 w 1365250"/>
                <a:gd name="connsiteY6" fmla="*/ 1333175 h 3879525"/>
                <a:gd name="connsiteX7" fmla="*/ 965200 w 1365250"/>
                <a:gd name="connsiteY7" fmla="*/ 1911025 h 3879525"/>
                <a:gd name="connsiteX8" fmla="*/ 996950 w 1365250"/>
                <a:gd name="connsiteY8" fmla="*/ 2330125 h 3879525"/>
                <a:gd name="connsiteX9" fmla="*/ 1041400 w 1365250"/>
                <a:gd name="connsiteY9" fmla="*/ 2825425 h 3879525"/>
                <a:gd name="connsiteX10" fmla="*/ 1066800 w 1365250"/>
                <a:gd name="connsiteY10" fmla="*/ 3371525 h 3879525"/>
                <a:gd name="connsiteX11" fmla="*/ 1092200 w 1365250"/>
                <a:gd name="connsiteY11" fmla="*/ 3879525 h 3879525"/>
                <a:gd name="connsiteX12" fmla="*/ 749300 w 1365250"/>
                <a:gd name="connsiteY12" fmla="*/ 3873175 h 3879525"/>
                <a:gd name="connsiteX13" fmla="*/ 704850 w 1365250"/>
                <a:gd name="connsiteY13" fmla="*/ 3441375 h 3879525"/>
                <a:gd name="connsiteX14" fmla="*/ 654050 w 1365250"/>
                <a:gd name="connsiteY14" fmla="*/ 2692075 h 3879525"/>
                <a:gd name="connsiteX15" fmla="*/ 577850 w 1365250"/>
                <a:gd name="connsiteY15" fmla="*/ 2025325 h 3879525"/>
                <a:gd name="connsiteX16" fmla="*/ 558800 w 1365250"/>
                <a:gd name="connsiteY16" fmla="*/ 1637975 h 3879525"/>
                <a:gd name="connsiteX17" fmla="*/ 539750 w 1365250"/>
                <a:gd name="connsiteY17" fmla="*/ 1326825 h 3879525"/>
                <a:gd name="connsiteX18" fmla="*/ 571500 w 1365250"/>
                <a:gd name="connsiteY18" fmla="*/ 1009325 h 3879525"/>
                <a:gd name="connsiteX19" fmla="*/ 565150 w 1365250"/>
                <a:gd name="connsiteY19" fmla="*/ 863275 h 3879525"/>
                <a:gd name="connsiteX20" fmla="*/ 514350 w 1365250"/>
                <a:gd name="connsiteY20" fmla="*/ 666425 h 3879525"/>
                <a:gd name="connsiteX21" fmla="*/ 520700 w 1365250"/>
                <a:gd name="connsiteY21" fmla="*/ 945825 h 3879525"/>
                <a:gd name="connsiteX22" fmla="*/ 558800 w 1365250"/>
                <a:gd name="connsiteY22" fmla="*/ 1091875 h 3879525"/>
                <a:gd name="connsiteX23" fmla="*/ 552450 w 1365250"/>
                <a:gd name="connsiteY23" fmla="*/ 1256975 h 3879525"/>
                <a:gd name="connsiteX24" fmla="*/ 488950 w 1365250"/>
                <a:gd name="connsiteY24" fmla="*/ 1377625 h 3879525"/>
                <a:gd name="connsiteX25" fmla="*/ 488950 w 1365250"/>
                <a:gd name="connsiteY25" fmla="*/ 1676075 h 3879525"/>
                <a:gd name="connsiteX26" fmla="*/ 463550 w 1365250"/>
                <a:gd name="connsiteY26" fmla="*/ 2044375 h 3879525"/>
                <a:gd name="connsiteX27" fmla="*/ 431800 w 1365250"/>
                <a:gd name="connsiteY27" fmla="*/ 2438075 h 3879525"/>
                <a:gd name="connsiteX28" fmla="*/ 431800 w 1365250"/>
                <a:gd name="connsiteY28" fmla="*/ 2825425 h 3879525"/>
                <a:gd name="connsiteX29" fmla="*/ 431800 w 1365250"/>
                <a:gd name="connsiteY29" fmla="*/ 3295325 h 3879525"/>
                <a:gd name="connsiteX30" fmla="*/ 412750 w 1365250"/>
                <a:gd name="connsiteY30" fmla="*/ 3879525 h 3879525"/>
                <a:gd name="connsiteX31" fmla="*/ 12700 w 1365250"/>
                <a:gd name="connsiteY31" fmla="*/ 3860475 h 3879525"/>
                <a:gd name="connsiteX32" fmla="*/ 0 w 1365250"/>
                <a:gd name="connsiteY32" fmla="*/ 2996875 h 3879525"/>
                <a:gd name="connsiteX33" fmla="*/ 6350 w 1365250"/>
                <a:gd name="connsiteY33" fmla="*/ 2603175 h 3879525"/>
                <a:gd name="connsiteX34" fmla="*/ 50800 w 1365250"/>
                <a:gd name="connsiteY34" fmla="*/ 1739575 h 3879525"/>
                <a:gd name="connsiteX35" fmla="*/ 82550 w 1365250"/>
                <a:gd name="connsiteY35" fmla="*/ 1034725 h 3879525"/>
                <a:gd name="connsiteX36" fmla="*/ 100013 w 1365250"/>
                <a:gd name="connsiteY36" fmla="*/ 648963 h 3879525"/>
                <a:gd name="connsiteX37" fmla="*/ 50006 w 1365250"/>
                <a:gd name="connsiteY37" fmla="*/ 503706 h 3879525"/>
                <a:gd name="connsiteX38" fmla="*/ 1587 w 1365250"/>
                <a:gd name="connsiteY38" fmla="*/ 409250 h 3879525"/>
                <a:gd name="connsiteX39" fmla="*/ 59531 w 1365250"/>
                <a:gd name="connsiteY39" fmla="*/ 290981 h 3879525"/>
                <a:gd name="connsiteX40" fmla="*/ 190500 w 1365250"/>
                <a:gd name="connsiteY40" fmla="*/ 247325 h 3879525"/>
                <a:gd name="connsiteX41" fmla="*/ 373856 w 1365250"/>
                <a:gd name="connsiteY41" fmla="*/ 246531 h 3879525"/>
                <a:gd name="connsiteX42" fmla="*/ 495300 w 1365250"/>
                <a:gd name="connsiteY42" fmla="*/ 267963 h 3879525"/>
                <a:gd name="connsiteX43" fmla="*/ 573881 w 1365250"/>
                <a:gd name="connsiteY43" fmla="*/ 160013 h 3879525"/>
                <a:gd name="connsiteX44" fmla="*/ 638969 w 1365250"/>
                <a:gd name="connsiteY44" fmla="*/ 82225 h 3879525"/>
                <a:gd name="connsiteX45" fmla="*/ 762000 w 1365250"/>
                <a:gd name="connsiteY45" fmla="*/ 25075 h 3879525"/>
                <a:gd name="connsiteX46" fmla="*/ 1026319 w 1365250"/>
                <a:gd name="connsiteY46" fmla="*/ 9994 h 3879525"/>
                <a:gd name="connsiteX47" fmla="*/ 1314450 w 1365250"/>
                <a:gd name="connsiteY47" fmla="*/ 120325 h 3879525"/>
                <a:gd name="connsiteX48" fmla="*/ 1365250 w 1365250"/>
                <a:gd name="connsiteY48" fmla="*/ 177475 h 3879525"/>
                <a:gd name="connsiteX0" fmla="*/ 1365250 w 1365250"/>
                <a:gd name="connsiteY0" fmla="*/ 171845 h 3873895"/>
                <a:gd name="connsiteX1" fmla="*/ 1358900 w 1365250"/>
                <a:gd name="connsiteY1" fmla="*/ 273445 h 3873895"/>
                <a:gd name="connsiteX2" fmla="*/ 1289050 w 1365250"/>
                <a:gd name="connsiteY2" fmla="*/ 381395 h 3873895"/>
                <a:gd name="connsiteX3" fmla="*/ 1162050 w 1365250"/>
                <a:gd name="connsiteY3" fmla="*/ 514745 h 3873895"/>
                <a:gd name="connsiteX4" fmla="*/ 1066800 w 1365250"/>
                <a:gd name="connsiteY4" fmla="*/ 692545 h 3873895"/>
                <a:gd name="connsiteX5" fmla="*/ 1016000 w 1365250"/>
                <a:gd name="connsiteY5" fmla="*/ 984645 h 3873895"/>
                <a:gd name="connsiteX6" fmla="*/ 977900 w 1365250"/>
                <a:gd name="connsiteY6" fmla="*/ 1327545 h 3873895"/>
                <a:gd name="connsiteX7" fmla="*/ 965200 w 1365250"/>
                <a:gd name="connsiteY7" fmla="*/ 1905395 h 3873895"/>
                <a:gd name="connsiteX8" fmla="*/ 996950 w 1365250"/>
                <a:gd name="connsiteY8" fmla="*/ 2324495 h 3873895"/>
                <a:gd name="connsiteX9" fmla="*/ 1041400 w 1365250"/>
                <a:gd name="connsiteY9" fmla="*/ 2819795 h 3873895"/>
                <a:gd name="connsiteX10" fmla="*/ 1066800 w 1365250"/>
                <a:gd name="connsiteY10" fmla="*/ 3365895 h 3873895"/>
                <a:gd name="connsiteX11" fmla="*/ 1092200 w 1365250"/>
                <a:gd name="connsiteY11" fmla="*/ 3873895 h 3873895"/>
                <a:gd name="connsiteX12" fmla="*/ 749300 w 1365250"/>
                <a:gd name="connsiteY12" fmla="*/ 3867545 h 3873895"/>
                <a:gd name="connsiteX13" fmla="*/ 704850 w 1365250"/>
                <a:gd name="connsiteY13" fmla="*/ 3435745 h 3873895"/>
                <a:gd name="connsiteX14" fmla="*/ 654050 w 1365250"/>
                <a:gd name="connsiteY14" fmla="*/ 2686445 h 3873895"/>
                <a:gd name="connsiteX15" fmla="*/ 577850 w 1365250"/>
                <a:gd name="connsiteY15" fmla="*/ 2019695 h 3873895"/>
                <a:gd name="connsiteX16" fmla="*/ 558800 w 1365250"/>
                <a:gd name="connsiteY16" fmla="*/ 1632345 h 3873895"/>
                <a:gd name="connsiteX17" fmla="*/ 539750 w 1365250"/>
                <a:gd name="connsiteY17" fmla="*/ 1321195 h 3873895"/>
                <a:gd name="connsiteX18" fmla="*/ 571500 w 1365250"/>
                <a:gd name="connsiteY18" fmla="*/ 1003695 h 3873895"/>
                <a:gd name="connsiteX19" fmla="*/ 565150 w 1365250"/>
                <a:gd name="connsiteY19" fmla="*/ 857645 h 3873895"/>
                <a:gd name="connsiteX20" fmla="*/ 514350 w 1365250"/>
                <a:gd name="connsiteY20" fmla="*/ 660795 h 3873895"/>
                <a:gd name="connsiteX21" fmla="*/ 520700 w 1365250"/>
                <a:gd name="connsiteY21" fmla="*/ 940195 h 3873895"/>
                <a:gd name="connsiteX22" fmla="*/ 558800 w 1365250"/>
                <a:gd name="connsiteY22" fmla="*/ 1086245 h 3873895"/>
                <a:gd name="connsiteX23" fmla="*/ 552450 w 1365250"/>
                <a:gd name="connsiteY23" fmla="*/ 1251345 h 3873895"/>
                <a:gd name="connsiteX24" fmla="*/ 488950 w 1365250"/>
                <a:gd name="connsiteY24" fmla="*/ 1371995 h 3873895"/>
                <a:gd name="connsiteX25" fmla="*/ 488950 w 1365250"/>
                <a:gd name="connsiteY25" fmla="*/ 1670445 h 3873895"/>
                <a:gd name="connsiteX26" fmla="*/ 463550 w 1365250"/>
                <a:gd name="connsiteY26" fmla="*/ 2038745 h 3873895"/>
                <a:gd name="connsiteX27" fmla="*/ 431800 w 1365250"/>
                <a:gd name="connsiteY27" fmla="*/ 2432445 h 3873895"/>
                <a:gd name="connsiteX28" fmla="*/ 431800 w 1365250"/>
                <a:gd name="connsiteY28" fmla="*/ 2819795 h 3873895"/>
                <a:gd name="connsiteX29" fmla="*/ 431800 w 1365250"/>
                <a:gd name="connsiteY29" fmla="*/ 3289695 h 3873895"/>
                <a:gd name="connsiteX30" fmla="*/ 412750 w 1365250"/>
                <a:gd name="connsiteY30" fmla="*/ 3873895 h 3873895"/>
                <a:gd name="connsiteX31" fmla="*/ 12700 w 1365250"/>
                <a:gd name="connsiteY31" fmla="*/ 3854845 h 3873895"/>
                <a:gd name="connsiteX32" fmla="*/ 0 w 1365250"/>
                <a:gd name="connsiteY32" fmla="*/ 2991245 h 3873895"/>
                <a:gd name="connsiteX33" fmla="*/ 6350 w 1365250"/>
                <a:gd name="connsiteY33" fmla="*/ 2597545 h 3873895"/>
                <a:gd name="connsiteX34" fmla="*/ 50800 w 1365250"/>
                <a:gd name="connsiteY34" fmla="*/ 1733945 h 3873895"/>
                <a:gd name="connsiteX35" fmla="*/ 82550 w 1365250"/>
                <a:gd name="connsiteY35" fmla="*/ 1029095 h 3873895"/>
                <a:gd name="connsiteX36" fmla="*/ 100013 w 1365250"/>
                <a:gd name="connsiteY36" fmla="*/ 643333 h 3873895"/>
                <a:gd name="connsiteX37" fmla="*/ 50006 w 1365250"/>
                <a:gd name="connsiteY37" fmla="*/ 498076 h 3873895"/>
                <a:gd name="connsiteX38" fmla="*/ 1587 w 1365250"/>
                <a:gd name="connsiteY38" fmla="*/ 403620 h 3873895"/>
                <a:gd name="connsiteX39" fmla="*/ 59531 w 1365250"/>
                <a:gd name="connsiteY39" fmla="*/ 285351 h 3873895"/>
                <a:gd name="connsiteX40" fmla="*/ 190500 w 1365250"/>
                <a:gd name="connsiteY40" fmla="*/ 241695 h 3873895"/>
                <a:gd name="connsiteX41" fmla="*/ 373856 w 1365250"/>
                <a:gd name="connsiteY41" fmla="*/ 240901 h 3873895"/>
                <a:gd name="connsiteX42" fmla="*/ 495300 w 1365250"/>
                <a:gd name="connsiteY42" fmla="*/ 262333 h 3873895"/>
                <a:gd name="connsiteX43" fmla="*/ 573881 w 1365250"/>
                <a:gd name="connsiteY43" fmla="*/ 154383 h 3873895"/>
                <a:gd name="connsiteX44" fmla="*/ 638969 w 1365250"/>
                <a:gd name="connsiteY44" fmla="*/ 76595 h 3873895"/>
                <a:gd name="connsiteX45" fmla="*/ 762000 w 1365250"/>
                <a:gd name="connsiteY45" fmla="*/ 19445 h 3873895"/>
                <a:gd name="connsiteX46" fmla="*/ 1026319 w 1365250"/>
                <a:gd name="connsiteY46" fmla="*/ 4364 h 3873895"/>
                <a:gd name="connsiteX47" fmla="*/ 1312068 w 1365250"/>
                <a:gd name="connsiteY47" fmla="*/ 90882 h 3873895"/>
                <a:gd name="connsiteX48" fmla="*/ 1365250 w 1365250"/>
                <a:gd name="connsiteY48" fmla="*/ 171845 h 3873895"/>
                <a:gd name="connsiteX0" fmla="*/ 1312068 w 1358900"/>
                <a:gd name="connsiteY0" fmla="*/ 90882 h 3873895"/>
                <a:gd name="connsiteX1" fmla="*/ 1358900 w 1358900"/>
                <a:gd name="connsiteY1" fmla="*/ 273445 h 3873895"/>
                <a:gd name="connsiteX2" fmla="*/ 1289050 w 1358900"/>
                <a:gd name="connsiteY2" fmla="*/ 381395 h 3873895"/>
                <a:gd name="connsiteX3" fmla="*/ 1162050 w 1358900"/>
                <a:gd name="connsiteY3" fmla="*/ 514745 h 3873895"/>
                <a:gd name="connsiteX4" fmla="*/ 1066800 w 1358900"/>
                <a:gd name="connsiteY4" fmla="*/ 692545 h 3873895"/>
                <a:gd name="connsiteX5" fmla="*/ 1016000 w 1358900"/>
                <a:gd name="connsiteY5" fmla="*/ 984645 h 3873895"/>
                <a:gd name="connsiteX6" fmla="*/ 977900 w 1358900"/>
                <a:gd name="connsiteY6" fmla="*/ 1327545 h 3873895"/>
                <a:gd name="connsiteX7" fmla="*/ 965200 w 1358900"/>
                <a:gd name="connsiteY7" fmla="*/ 1905395 h 3873895"/>
                <a:gd name="connsiteX8" fmla="*/ 996950 w 1358900"/>
                <a:gd name="connsiteY8" fmla="*/ 2324495 h 3873895"/>
                <a:gd name="connsiteX9" fmla="*/ 1041400 w 1358900"/>
                <a:gd name="connsiteY9" fmla="*/ 2819795 h 3873895"/>
                <a:gd name="connsiteX10" fmla="*/ 1066800 w 1358900"/>
                <a:gd name="connsiteY10" fmla="*/ 3365895 h 3873895"/>
                <a:gd name="connsiteX11" fmla="*/ 1092200 w 1358900"/>
                <a:gd name="connsiteY11" fmla="*/ 3873895 h 3873895"/>
                <a:gd name="connsiteX12" fmla="*/ 749300 w 1358900"/>
                <a:gd name="connsiteY12" fmla="*/ 3867545 h 3873895"/>
                <a:gd name="connsiteX13" fmla="*/ 704850 w 1358900"/>
                <a:gd name="connsiteY13" fmla="*/ 3435745 h 3873895"/>
                <a:gd name="connsiteX14" fmla="*/ 654050 w 1358900"/>
                <a:gd name="connsiteY14" fmla="*/ 2686445 h 3873895"/>
                <a:gd name="connsiteX15" fmla="*/ 577850 w 1358900"/>
                <a:gd name="connsiteY15" fmla="*/ 2019695 h 3873895"/>
                <a:gd name="connsiteX16" fmla="*/ 558800 w 1358900"/>
                <a:gd name="connsiteY16" fmla="*/ 1632345 h 3873895"/>
                <a:gd name="connsiteX17" fmla="*/ 539750 w 1358900"/>
                <a:gd name="connsiteY17" fmla="*/ 1321195 h 3873895"/>
                <a:gd name="connsiteX18" fmla="*/ 571500 w 1358900"/>
                <a:gd name="connsiteY18" fmla="*/ 1003695 h 3873895"/>
                <a:gd name="connsiteX19" fmla="*/ 565150 w 1358900"/>
                <a:gd name="connsiteY19" fmla="*/ 857645 h 3873895"/>
                <a:gd name="connsiteX20" fmla="*/ 514350 w 1358900"/>
                <a:gd name="connsiteY20" fmla="*/ 660795 h 3873895"/>
                <a:gd name="connsiteX21" fmla="*/ 520700 w 1358900"/>
                <a:gd name="connsiteY21" fmla="*/ 940195 h 3873895"/>
                <a:gd name="connsiteX22" fmla="*/ 558800 w 1358900"/>
                <a:gd name="connsiteY22" fmla="*/ 1086245 h 3873895"/>
                <a:gd name="connsiteX23" fmla="*/ 552450 w 1358900"/>
                <a:gd name="connsiteY23" fmla="*/ 1251345 h 3873895"/>
                <a:gd name="connsiteX24" fmla="*/ 488950 w 1358900"/>
                <a:gd name="connsiteY24" fmla="*/ 1371995 h 3873895"/>
                <a:gd name="connsiteX25" fmla="*/ 488950 w 1358900"/>
                <a:gd name="connsiteY25" fmla="*/ 1670445 h 3873895"/>
                <a:gd name="connsiteX26" fmla="*/ 463550 w 1358900"/>
                <a:gd name="connsiteY26" fmla="*/ 2038745 h 3873895"/>
                <a:gd name="connsiteX27" fmla="*/ 431800 w 1358900"/>
                <a:gd name="connsiteY27" fmla="*/ 2432445 h 3873895"/>
                <a:gd name="connsiteX28" fmla="*/ 431800 w 1358900"/>
                <a:gd name="connsiteY28" fmla="*/ 2819795 h 3873895"/>
                <a:gd name="connsiteX29" fmla="*/ 431800 w 1358900"/>
                <a:gd name="connsiteY29" fmla="*/ 3289695 h 3873895"/>
                <a:gd name="connsiteX30" fmla="*/ 412750 w 1358900"/>
                <a:gd name="connsiteY30" fmla="*/ 3873895 h 3873895"/>
                <a:gd name="connsiteX31" fmla="*/ 12700 w 1358900"/>
                <a:gd name="connsiteY31" fmla="*/ 3854845 h 3873895"/>
                <a:gd name="connsiteX32" fmla="*/ 0 w 1358900"/>
                <a:gd name="connsiteY32" fmla="*/ 2991245 h 3873895"/>
                <a:gd name="connsiteX33" fmla="*/ 6350 w 1358900"/>
                <a:gd name="connsiteY33" fmla="*/ 2597545 h 3873895"/>
                <a:gd name="connsiteX34" fmla="*/ 50800 w 1358900"/>
                <a:gd name="connsiteY34" fmla="*/ 1733945 h 3873895"/>
                <a:gd name="connsiteX35" fmla="*/ 82550 w 1358900"/>
                <a:gd name="connsiteY35" fmla="*/ 1029095 h 3873895"/>
                <a:gd name="connsiteX36" fmla="*/ 100013 w 1358900"/>
                <a:gd name="connsiteY36" fmla="*/ 643333 h 3873895"/>
                <a:gd name="connsiteX37" fmla="*/ 50006 w 1358900"/>
                <a:gd name="connsiteY37" fmla="*/ 498076 h 3873895"/>
                <a:gd name="connsiteX38" fmla="*/ 1587 w 1358900"/>
                <a:gd name="connsiteY38" fmla="*/ 403620 h 3873895"/>
                <a:gd name="connsiteX39" fmla="*/ 59531 w 1358900"/>
                <a:gd name="connsiteY39" fmla="*/ 285351 h 3873895"/>
                <a:gd name="connsiteX40" fmla="*/ 190500 w 1358900"/>
                <a:gd name="connsiteY40" fmla="*/ 241695 h 3873895"/>
                <a:gd name="connsiteX41" fmla="*/ 373856 w 1358900"/>
                <a:gd name="connsiteY41" fmla="*/ 240901 h 3873895"/>
                <a:gd name="connsiteX42" fmla="*/ 495300 w 1358900"/>
                <a:gd name="connsiteY42" fmla="*/ 262333 h 3873895"/>
                <a:gd name="connsiteX43" fmla="*/ 573881 w 1358900"/>
                <a:gd name="connsiteY43" fmla="*/ 154383 h 3873895"/>
                <a:gd name="connsiteX44" fmla="*/ 638969 w 1358900"/>
                <a:gd name="connsiteY44" fmla="*/ 76595 h 3873895"/>
                <a:gd name="connsiteX45" fmla="*/ 762000 w 1358900"/>
                <a:gd name="connsiteY45" fmla="*/ 19445 h 3873895"/>
                <a:gd name="connsiteX46" fmla="*/ 1026319 w 1358900"/>
                <a:gd name="connsiteY46" fmla="*/ 4364 h 3873895"/>
                <a:gd name="connsiteX47" fmla="*/ 1312068 w 1358900"/>
                <a:gd name="connsiteY47" fmla="*/ 90882 h 3873895"/>
                <a:gd name="connsiteX0" fmla="*/ 1312068 w 1358900"/>
                <a:gd name="connsiteY0" fmla="*/ 90882 h 3873895"/>
                <a:gd name="connsiteX1" fmla="*/ 1358900 w 1358900"/>
                <a:gd name="connsiteY1" fmla="*/ 273445 h 3873895"/>
                <a:gd name="connsiteX2" fmla="*/ 1162050 w 1358900"/>
                <a:gd name="connsiteY2" fmla="*/ 514745 h 3873895"/>
                <a:gd name="connsiteX3" fmla="*/ 1066800 w 1358900"/>
                <a:gd name="connsiteY3" fmla="*/ 692545 h 3873895"/>
                <a:gd name="connsiteX4" fmla="*/ 1016000 w 1358900"/>
                <a:gd name="connsiteY4" fmla="*/ 984645 h 3873895"/>
                <a:gd name="connsiteX5" fmla="*/ 977900 w 1358900"/>
                <a:gd name="connsiteY5" fmla="*/ 1327545 h 3873895"/>
                <a:gd name="connsiteX6" fmla="*/ 965200 w 1358900"/>
                <a:gd name="connsiteY6" fmla="*/ 1905395 h 3873895"/>
                <a:gd name="connsiteX7" fmla="*/ 996950 w 1358900"/>
                <a:gd name="connsiteY7" fmla="*/ 2324495 h 3873895"/>
                <a:gd name="connsiteX8" fmla="*/ 1041400 w 1358900"/>
                <a:gd name="connsiteY8" fmla="*/ 2819795 h 3873895"/>
                <a:gd name="connsiteX9" fmla="*/ 1066800 w 1358900"/>
                <a:gd name="connsiteY9" fmla="*/ 3365895 h 3873895"/>
                <a:gd name="connsiteX10" fmla="*/ 1092200 w 1358900"/>
                <a:gd name="connsiteY10" fmla="*/ 3873895 h 3873895"/>
                <a:gd name="connsiteX11" fmla="*/ 749300 w 1358900"/>
                <a:gd name="connsiteY11" fmla="*/ 3867545 h 3873895"/>
                <a:gd name="connsiteX12" fmla="*/ 704850 w 1358900"/>
                <a:gd name="connsiteY12" fmla="*/ 3435745 h 3873895"/>
                <a:gd name="connsiteX13" fmla="*/ 654050 w 1358900"/>
                <a:gd name="connsiteY13" fmla="*/ 2686445 h 3873895"/>
                <a:gd name="connsiteX14" fmla="*/ 577850 w 1358900"/>
                <a:gd name="connsiteY14" fmla="*/ 2019695 h 3873895"/>
                <a:gd name="connsiteX15" fmla="*/ 558800 w 1358900"/>
                <a:gd name="connsiteY15" fmla="*/ 1632345 h 3873895"/>
                <a:gd name="connsiteX16" fmla="*/ 539750 w 1358900"/>
                <a:gd name="connsiteY16" fmla="*/ 1321195 h 3873895"/>
                <a:gd name="connsiteX17" fmla="*/ 571500 w 1358900"/>
                <a:gd name="connsiteY17" fmla="*/ 1003695 h 3873895"/>
                <a:gd name="connsiteX18" fmla="*/ 565150 w 1358900"/>
                <a:gd name="connsiteY18" fmla="*/ 857645 h 3873895"/>
                <a:gd name="connsiteX19" fmla="*/ 514350 w 1358900"/>
                <a:gd name="connsiteY19" fmla="*/ 660795 h 3873895"/>
                <a:gd name="connsiteX20" fmla="*/ 520700 w 1358900"/>
                <a:gd name="connsiteY20" fmla="*/ 940195 h 3873895"/>
                <a:gd name="connsiteX21" fmla="*/ 558800 w 1358900"/>
                <a:gd name="connsiteY21" fmla="*/ 1086245 h 3873895"/>
                <a:gd name="connsiteX22" fmla="*/ 552450 w 1358900"/>
                <a:gd name="connsiteY22" fmla="*/ 1251345 h 3873895"/>
                <a:gd name="connsiteX23" fmla="*/ 488950 w 1358900"/>
                <a:gd name="connsiteY23" fmla="*/ 1371995 h 3873895"/>
                <a:gd name="connsiteX24" fmla="*/ 488950 w 1358900"/>
                <a:gd name="connsiteY24" fmla="*/ 1670445 h 3873895"/>
                <a:gd name="connsiteX25" fmla="*/ 463550 w 1358900"/>
                <a:gd name="connsiteY25" fmla="*/ 2038745 h 3873895"/>
                <a:gd name="connsiteX26" fmla="*/ 431800 w 1358900"/>
                <a:gd name="connsiteY26" fmla="*/ 2432445 h 3873895"/>
                <a:gd name="connsiteX27" fmla="*/ 431800 w 1358900"/>
                <a:gd name="connsiteY27" fmla="*/ 2819795 h 3873895"/>
                <a:gd name="connsiteX28" fmla="*/ 431800 w 1358900"/>
                <a:gd name="connsiteY28" fmla="*/ 3289695 h 3873895"/>
                <a:gd name="connsiteX29" fmla="*/ 412750 w 1358900"/>
                <a:gd name="connsiteY29" fmla="*/ 3873895 h 3873895"/>
                <a:gd name="connsiteX30" fmla="*/ 12700 w 1358900"/>
                <a:gd name="connsiteY30" fmla="*/ 3854845 h 3873895"/>
                <a:gd name="connsiteX31" fmla="*/ 0 w 1358900"/>
                <a:gd name="connsiteY31" fmla="*/ 2991245 h 3873895"/>
                <a:gd name="connsiteX32" fmla="*/ 6350 w 1358900"/>
                <a:gd name="connsiteY32" fmla="*/ 2597545 h 3873895"/>
                <a:gd name="connsiteX33" fmla="*/ 50800 w 1358900"/>
                <a:gd name="connsiteY33" fmla="*/ 1733945 h 3873895"/>
                <a:gd name="connsiteX34" fmla="*/ 82550 w 1358900"/>
                <a:gd name="connsiteY34" fmla="*/ 1029095 h 3873895"/>
                <a:gd name="connsiteX35" fmla="*/ 100013 w 1358900"/>
                <a:gd name="connsiteY35" fmla="*/ 643333 h 3873895"/>
                <a:gd name="connsiteX36" fmla="*/ 50006 w 1358900"/>
                <a:gd name="connsiteY36" fmla="*/ 498076 h 3873895"/>
                <a:gd name="connsiteX37" fmla="*/ 1587 w 1358900"/>
                <a:gd name="connsiteY37" fmla="*/ 403620 h 3873895"/>
                <a:gd name="connsiteX38" fmla="*/ 59531 w 1358900"/>
                <a:gd name="connsiteY38" fmla="*/ 285351 h 3873895"/>
                <a:gd name="connsiteX39" fmla="*/ 190500 w 1358900"/>
                <a:gd name="connsiteY39" fmla="*/ 241695 h 3873895"/>
                <a:gd name="connsiteX40" fmla="*/ 373856 w 1358900"/>
                <a:gd name="connsiteY40" fmla="*/ 240901 h 3873895"/>
                <a:gd name="connsiteX41" fmla="*/ 495300 w 1358900"/>
                <a:gd name="connsiteY41" fmla="*/ 262333 h 3873895"/>
                <a:gd name="connsiteX42" fmla="*/ 573881 w 1358900"/>
                <a:gd name="connsiteY42" fmla="*/ 154383 h 3873895"/>
                <a:gd name="connsiteX43" fmla="*/ 638969 w 1358900"/>
                <a:gd name="connsiteY43" fmla="*/ 76595 h 3873895"/>
                <a:gd name="connsiteX44" fmla="*/ 762000 w 1358900"/>
                <a:gd name="connsiteY44" fmla="*/ 19445 h 3873895"/>
                <a:gd name="connsiteX45" fmla="*/ 1026319 w 1358900"/>
                <a:gd name="connsiteY45" fmla="*/ 4364 h 3873895"/>
                <a:gd name="connsiteX46" fmla="*/ 1312068 w 1358900"/>
                <a:gd name="connsiteY46" fmla="*/ 90882 h 3873895"/>
                <a:gd name="connsiteX0" fmla="*/ 1312068 w 1381286"/>
                <a:gd name="connsiteY0" fmla="*/ 90882 h 3873895"/>
                <a:gd name="connsiteX1" fmla="*/ 1358900 w 1381286"/>
                <a:gd name="connsiteY1" fmla="*/ 273445 h 3873895"/>
                <a:gd name="connsiteX2" fmla="*/ 1162050 w 1381286"/>
                <a:gd name="connsiteY2" fmla="*/ 514745 h 3873895"/>
                <a:gd name="connsiteX3" fmla="*/ 1066800 w 1381286"/>
                <a:gd name="connsiteY3" fmla="*/ 692545 h 3873895"/>
                <a:gd name="connsiteX4" fmla="*/ 1016000 w 1381286"/>
                <a:gd name="connsiteY4" fmla="*/ 984645 h 3873895"/>
                <a:gd name="connsiteX5" fmla="*/ 977900 w 1381286"/>
                <a:gd name="connsiteY5" fmla="*/ 1327545 h 3873895"/>
                <a:gd name="connsiteX6" fmla="*/ 965200 w 1381286"/>
                <a:gd name="connsiteY6" fmla="*/ 1905395 h 3873895"/>
                <a:gd name="connsiteX7" fmla="*/ 996950 w 1381286"/>
                <a:gd name="connsiteY7" fmla="*/ 2324495 h 3873895"/>
                <a:gd name="connsiteX8" fmla="*/ 1041400 w 1381286"/>
                <a:gd name="connsiteY8" fmla="*/ 2819795 h 3873895"/>
                <a:gd name="connsiteX9" fmla="*/ 1066800 w 1381286"/>
                <a:gd name="connsiteY9" fmla="*/ 3365895 h 3873895"/>
                <a:gd name="connsiteX10" fmla="*/ 1092200 w 1381286"/>
                <a:gd name="connsiteY10" fmla="*/ 3873895 h 3873895"/>
                <a:gd name="connsiteX11" fmla="*/ 749300 w 1381286"/>
                <a:gd name="connsiteY11" fmla="*/ 3867545 h 3873895"/>
                <a:gd name="connsiteX12" fmla="*/ 704850 w 1381286"/>
                <a:gd name="connsiteY12" fmla="*/ 3435745 h 3873895"/>
                <a:gd name="connsiteX13" fmla="*/ 654050 w 1381286"/>
                <a:gd name="connsiteY13" fmla="*/ 2686445 h 3873895"/>
                <a:gd name="connsiteX14" fmla="*/ 577850 w 1381286"/>
                <a:gd name="connsiteY14" fmla="*/ 2019695 h 3873895"/>
                <a:gd name="connsiteX15" fmla="*/ 558800 w 1381286"/>
                <a:gd name="connsiteY15" fmla="*/ 1632345 h 3873895"/>
                <a:gd name="connsiteX16" fmla="*/ 539750 w 1381286"/>
                <a:gd name="connsiteY16" fmla="*/ 1321195 h 3873895"/>
                <a:gd name="connsiteX17" fmla="*/ 571500 w 1381286"/>
                <a:gd name="connsiteY17" fmla="*/ 1003695 h 3873895"/>
                <a:gd name="connsiteX18" fmla="*/ 565150 w 1381286"/>
                <a:gd name="connsiteY18" fmla="*/ 857645 h 3873895"/>
                <a:gd name="connsiteX19" fmla="*/ 514350 w 1381286"/>
                <a:gd name="connsiteY19" fmla="*/ 660795 h 3873895"/>
                <a:gd name="connsiteX20" fmla="*/ 520700 w 1381286"/>
                <a:gd name="connsiteY20" fmla="*/ 940195 h 3873895"/>
                <a:gd name="connsiteX21" fmla="*/ 558800 w 1381286"/>
                <a:gd name="connsiteY21" fmla="*/ 1086245 h 3873895"/>
                <a:gd name="connsiteX22" fmla="*/ 552450 w 1381286"/>
                <a:gd name="connsiteY22" fmla="*/ 1251345 h 3873895"/>
                <a:gd name="connsiteX23" fmla="*/ 488950 w 1381286"/>
                <a:gd name="connsiteY23" fmla="*/ 1371995 h 3873895"/>
                <a:gd name="connsiteX24" fmla="*/ 488950 w 1381286"/>
                <a:gd name="connsiteY24" fmla="*/ 1670445 h 3873895"/>
                <a:gd name="connsiteX25" fmla="*/ 463550 w 1381286"/>
                <a:gd name="connsiteY25" fmla="*/ 2038745 h 3873895"/>
                <a:gd name="connsiteX26" fmla="*/ 431800 w 1381286"/>
                <a:gd name="connsiteY26" fmla="*/ 2432445 h 3873895"/>
                <a:gd name="connsiteX27" fmla="*/ 431800 w 1381286"/>
                <a:gd name="connsiteY27" fmla="*/ 2819795 h 3873895"/>
                <a:gd name="connsiteX28" fmla="*/ 431800 w 1381286"/>
                <a:gd name="connsiteY28" fmla="*/ 3289695 h 3873895"/>
                <a:gd name="connsiteX29" fmla="*/ 412750 w 1381286"/>
                <a:gd name="connsiteY29" fmla="*/ 3873895 h 3873895"/>
                <a:gd name="connsiteX30" fmla="*/ 12700 w 1381286"/>
                <a:gd name="connsiteY30" fmla="*/ 3854845 h 3873895"/>
                <a:gd name="connsiteX31" fmla="*/ 0 w 1381286"/>
                <a:gd name="connsiteY31" fmla="*/ 2991245 h 3873895"/>
                <a:gd name="connsiteX32" fmla="*/ 6350 w 1381286"/>
                <a:gd name="connsiteY32" fmla="*/ 2597545 h 3873895"/>
                <a:gd name="connsiteX33" fmla="*/ 50800 w 1381286"/>
                <a:gd name="connsiteY33" fmla="*/ 1733945 h 3873895"/>
                <a:gd name="connsiteX34" fmla="*/ 82550 w 1381286"/>
                <a:gd name="connsiteY34" fmla="*/ 1029095 h 3873895"/>
                <a:gd name="connsiteX35" fmla="*/ 100013 w 1381286"/>
                <a:gd name="connsiteY35" fmla="*/ 643333 h 3873895"/>
                <a:gd name="connsiteX36" fmla="*/ 50006 w 1381286"/>
                <a:gd name="connsiteY36" fmla="*/ 498076 h 3873895"/>
                <a:gd name="connsiteX37" fmla="*/ 1587 w 1381286"/>
                <a:gd name="connsiteY37" fmla="*/ 403620 h 3873895"/>
                <a:gd name="connsiteX38" fmla="*/ 59531 w 1381286"/>
                <a:gd name="connsiteY38" fmla="*/ 285351 h 3873895"/>
                <a:gd name="connsiteX39" fmla="*/ 190500 w 1381286"/>
                <a:gd name="connsiteY39" fmla="*/ 241695 h 3873895"/>
                <a:gd name="connsiteX40" fmla="*/ 373856 w 1381286"/>
                <a:gd name="connsiteY40" fmla="*/ 240901 h 3873895"/>
                <a:gd name="connsiteX41" fmla="*/ 495300 w 1381286"/>
                <a:gd name="connsiteY41" fmla="*/ 262333 h 3873895"/>
                <a:gd name="connsiteX42" fmla="*/ 573881 w 1381286"/>
                <a:gd name="connsiteY42" fmla="*/ 154383 h 3873895"/>
                <a:gd name="connsiteX43" fmla="*/ 638969 w 1381286"/>
                <a:gd name="connsiteY43" fmla="*/ 76595 h 3873895"/>
                <a:gd name="connsiteX44" fmla="*/ 762000 w 1381286"/>
                <a:gd name="connsiteY44" fmla="*/ 19445 h 3873895"/>
                <a:gd name="connsiteX45" fmla="*/ 1026319 w 1381286"/>
                <a:gd name="connsiteY45" fmla="*/ 4364 h 3873895"/>
                <a:gd name="connsiteX46" fmla="*/ 1312068 w 1381286"/>
                <a:gd name="connsiteY46" fmla="*/ 90882 h 3873895"/>
                <a:gd name="connsiteX0" fmla="*/ 1312068 w 1398423"/>
                <a:gd name="connsiteY0" fmla="*/ 90882 h 3873895"/>
                <a:gd name="connsiteX1" fmla="*/ 1358900 w 1398423"/>
                <a:gd name="connsiteY1" fmla="*/ 273445 h 3873895"/>
                <a:gd name="connsiteX2" fmla="*/ 1162050 w 1398423"/>
                <a:gd name="connsiteY2" fmla="*/ 514745 h 3873895"/>
                <a:gd name="connsiteX3" fmla="*/ 1066800 w 1398423"/>
                <a:gd name="connsiteY3" fmla="*/ 692545 h 3873895"/>
                <a:gd name="connsiteX4" fmla="*/ 1016000 w 1398423"/>
                <a:gd name="connsiteY4" fmla="*/ 984645 h 3873895"/>
                <a:gd name="connsiteX5" fmla="*/ 977900 w 1398423"/>
                <a:gd name="connsiteY5" fmla="*/ 1327545 h 3873895"/>
                <a:gd name="connsiteX6" fmla="*/ 965200 w 1398423"/>
                <a:gd name="connsiteY6" fmla="*/ 1905395 h 3873895"/>
                <a:gd name="connsiteX7" fmla="*/ 996950 w 1398423"/>
                <a:gd name="connsiteY7" fmla="*/ 2324495 h 3873895"/>
                <a:gd name="connsiteX8" fmla="*/ 1041400 w 1398423"/>
                <a:gd name="connsiteY8" fmla="*/ 2819795 h 3873895"/>
                <a:gd name="connsiteX9" fmla="*/ 1066800 w 1398423"/>
                <a:gd name="connsiteY9" fmla="*/ 3365895 h 3873895"/>
                <a:gd name="connsiteX10" fmla="*/ 1092200 w 1398423"/>
                <a:gd name="connsiteY10" fmla="*/ 3873895 h 3873895"/>
                <a:gd name="connsiteX11" fmla="*/ 749300 w 1398423"/>
                <a:gd name="connsiteY11" fmla="*/ 3867545 h 3873895"/>
                <a:gd name="connsiteX12" fmla="*/ 704850 w 1398423"/>
                <a:gd name="connsiteY12" fmla="*/ 3435745 h 3873895"/>
                <a:gd name="connsiteX13" fmla="*/ 654050 w 1398423"/>
                <a:gd name="connsiteY13" fmla="*/ 2686445 h 3873895"/>
                <a:gd name="connsiteX14" fmla="*/ 577850 w 1398423"/>
                <a:gd name="connsiteY14" fmla="*/ 2019695 h 3873895"/>
                <a:gd name="connsiteX15" fmla="*/ 558800 w 1398423"/>
                <a:gd name="connsiteY15" fmla="*/ 1632345 h 3873895"/>
                <a:gd name="connsiteX16" fmla="*/ 539750 w 1398423"/>
                <a:gd name="connsiteY16" fmla="*/ 1321195 h 3873895"/>
                <a:gd name="connsiteX17" fmla="*/ 571500 w 1398423"/>
                <a:gd name="connsiteY17" fmla="*/ 1003695 h 3873895"/>
                <a:gd name="connsiteX18" fmla="*/ 565150 w 1398423"/>
                <a:gd name="connsiteY18" fmla="*/ 857645 h 3873895"/>
                <a:gd name="connsiteX19" fmla="*/ 514350 w 1398423"/>
                <a:gd name="connsiteY19" fmla="*/ 660795 h 3873895"/>
                <a:gd name="connsiteX20" fmla="*/ 520700 w 1398423"/>
                <a:gd name="connsiteY20" fmla="*/ 940195 h 3873895"/>
                <a:gd name="connsiteX21" fmla="*/ 558800 w 1398423"/>
                <a:gd name="connsiteY21" fmla="*/ 1086245 h 3873895"/>
                <a:gd name="connsiteX22" fmla="*/ 552450 w 1398423"/>
                <a:gd name="connsiteY22" fmla="*/ 1251345 h 3873895"/>
                <a:gd name="connsiteX23" fmla="*/ 488950 w 1398423"/>
                <a:gd name="connsiteY23" fmla="*/ 1371995 h 3873895"/>
                <a:gd name="connsiteX24" fmla="*/ 488950 w 1398423"/>
                <a:gd name="connsiteY24" fmla="*/ 1670445 h 3873895"/>
                <a:gd name="connsiteX25" fmla="*/ 463550 w 1398423"/>
                <a:gd name="connsiteY25" fmla="*/ 2038745 h 3873895"/>
                <a:gd name="connsiteX26" fmla="*/ 431800 w 1398423"/>
                <a:gd name="connsiteY26" fmla="*/ 2432445 h 3873895"/>
                <a:gd name="connsiteX27" fmla="*/ 431800 w 1398423"/>
                <a:gd name="connsiteY27" fmla="*/ 2819795 h 3873895"/>
                <a:gd name="connsiteX28" fmla="*/ 431800 w 1398423"/>
                <a:gd name="connsiteY28" fmla="*/ 3289695 h 3873895"/>
                <a:gd name="connsiteX29" fmla="*/ 412750 w 1398423"/>
                <a:gd name="connsiteY29" fmla="*/ 3873895 h 3873895"/>
                <a:gd name="connsiteX30" fmla="*/ 12700 w 1398423"/>
                <a:gd name="connsiteY30" fmla="*/ 3854845 h 3873895"/>
                <a:gd name="connsiteX31" fmla="*/ 0 w 1398423"/>
                <a:gd name="connsiteY31" fmla="*/ 2991245 h 3873895"/>
                <a:gd name="connsiteX32" fmla="*/ 6350 w 1398423"/>
                <a:gd name="connsiteY32" fmla="*/ 2597545 h 3873895"/>
                <a:gd name="connsiteX33" fmla="*/ 50800 w 1398423"/>
                <a:gd name="connsiteY33" fmla="*/ 1733945 h 3873895"/>
                <a:gd name="connsiteX34" fmla="*/ 82550 w 1398423"/>
                <a:gd name="connsiteY34" fmla="*/ 1029095 h 3873895"/>
                <a:gd name="connsiteX35" fmla="*/ 100013 w 1398423"/>
                <a:gd name="connsiteY35" fmla="*/ 643333 h 3873895"/>
                <a:gd name="connsiteX36" fmla="*/ 50006 w 1398423"/>
                <a:gd name="connsiteY36" fmla="*/ 498076 h 3873895"/>
                <a:gd name="connsiteX37" fmla="*/ 1587 w 1398423"/>
                <a:gd name="connsiteY37" fmla="*/ 403620 h 3873895"/>
                <a:gd name="connsiteX38" fmla="*/ 59531 w 1398423"/>
                <a:gd name="connsiteY38" fmla="*/ 285351 h 3873895"/>
                <a:gd name="connsiteX39" fmla="*/ 190500 w 1398423"/>
                <a:gd name="connsiteY39" fmla="*/ 241695 h 3873895"/>
                <a:gd name="connsiteX40" fmla="*/ 373856 w 1398423"/>
                <a:gd name="connsiteY40" fmla="*/ 240901 h 3873895"/>
                <a:gd name="connsiteX41" fmla="*/ 495300 w 1398423"/>
                <a:gd name="connsiteY41" fmla="*/ 262333 h 3873895"/>
                <a:gd name="connsiteX42" fmla="*/ 573881 w 1398423"/>
                <a:gd name="connsiteY42" fmla="*/ 154383 h 3873895"/>
                <a:gd name="connsiteX43" fmla="*/ 638969 w 1398423"/>
                <a:gd name="connsiteY43" fmla="*/ 76595 h 3873895"/>
                <a:gd name="connsiteX44" fmla="*/ 762000 w 1398423"/>
                <a:gd name="connsiteY44" fmla="*/ 19445 h 3873895"/>
                <a:gd name="connsiteX45" fmla="*/ 1026319 w 1398423"/>
                <a:gd name="connsiteY45" fmla="*/ 4364 h 3873895"/>
                <a:gd name="connsiteX46" fmla="*/ 1312068 w 1398423"/>
                <a:gd name="connsiteY46" fmla="*/ 90882 h 3873895"/>
                <a:gd name="connsiteX0" fmla="*/ 1312068 w 1398423"/>
                <a:gd name="connsiteY0" fmla="*/ 90882 h 3873895"/>
                <a:gd name="connsiteX1" fmla="*/ 1358900 w 1398423"/>
                <a:gd name="connsiteY1" fmla="*/ 273445 h 3873895"/>
                <a:gd name="connsiteX2" fmla="*/ 1162050 w 1398423"/>
                <a:gd name="connsiteY2" fmla="*/ 514745 h 3873895"/>
                <a:gd name="connsiteX3" fmla="*/ 1066800 w 1398423"/>
                <a:gd name="connsiteY3" fmla="*/ 692545 h 3873895"/>
                <a:gd name="connsiteX4" fmla="*/ 1016000 w 1398423"/>
                <a:gd name="connsiteY4" fmla="*/ 984645 h 3873895"/>
                <a:gd name="connsiteX5" fmla="*/ 977900 w 1398423"/>
                <a:gd name="connsiteY5" fmla="*/ 1327545 h 3873895"/>
                <a:gd name="connsiteX6" fmla="*/ 965200 w 1398423"/>
                <a:gd name="connsiteY6" fmla="*/ 1905395 h 3873895"/>
                <a:gd name="connsiteX7" fmla="*/ 996950 w 1398423"/>
                <a:gd name="connsiteY7" fmla="*/ 2324495 h 3873895"/>
                <a:gd name="connsiteX8" fmla="*/ 1041400 w 1398423"/>
                <a:gd name="connsiteY8" fmla="*/ 2819795 h 3873895"/>
                <a:gd name="connsiteX9" fmla="*/ 1066800 w 1398423"/>
                <a:gd name="connsiteY9" fmla="*/ 3365895 h 3873895"/>
                <a:gd name="connsiteX10" fmla="*/ 1092200 w 1398423"/>
                <a:gd name="connsiteY10" fmla="*/ 3873895 h 3873895"/>
                <a:gd name="connsiteX11" fmla="*/ 749300 w 1398423"/>
                <a:gd name="connsiteY11" fmla="*/ 3867545 h 3873895"/>
                <a:gd name="connsiteX12" fmla="*/ 704850 w 1398423"/>
                <a:gd name="connsiteY12" fmla="*/ 3435745 h 3873895"/>
                <a:gd name="connsiteX13" fmla="*/ 654050 w 1398423"/>
                <a:gd name="connsiteY13" fmla="*/ 2686445 h 3873895"/>
                <a:gd name="connsiteX14" fmla="*/ 577850 w 1398423"/>
                <a:gd name="connsiteY14" fmla="*/ 2019695 h 3873895"/>
                <a:gd name="connsiteX15" fmla="*/ 558800 w 1398423"/>
                <a:gd name="connsiteY15" fmla="*/ 1632345 h 3873895"/>
                <a:gd name="connsiteX16" fmla="*/ 539750 w 1398423"/>
                <a:gd name="connsiteY16" fmla="*/ 1321195 h 3873895"/>
                <a:gd name="connsiteX17" fmla="*/ 571500 w 1398423"/>
                <a:gd name="connsiteY17" fmla="*/ 1003695 h 3873895"/>
                <a:gd name="connsiteX18" fmla="*/ 565150 w 1398423"/>
                <a:gd name="connsiteY18" fmla="*/ 857645 h 3873895"/>
                <a:gd name="connsiteX19" fmla="*/ 514350 w 1398423"/>
                <a:gd name="connsiteY19" fmla="*/ 660795 h 3873895"/>
                <a:gd name="connsiteX20" fmla="*/ 520700 w 1398423"/>
                <a:gd name="connsiteY20" fmla="*/ 940195 h 3873895"/>
                <a:gd name="connsiteX21" fmla="*/ 558800 w 1398423"/>
                <a:gd name="connsiteY21" fmla="*/ 1086245 h 3873895"/>
                <a:gd name="connsiteX22" fmla="*/ 552450 w 1398423"/>
                <a:gd name="connsiteY22" fmla="*/ 1251345 h 3873895"/>
                <a:gd name="connsiteX23" fmla="*/ 488950 w 1398423"/>
                <a:gd name="connsiteY23" fmla="*/ 1371995 h 3873895"/>
                <a:gd name="connsiteX24" fmla="*/ 488950 w 1398423"/>
                <a:gd name="connsiteY24" fmla="*/ 1670445 h 3873895"/>
                <a:gd name="connsiteX25" fmla="*/ 463550 w 1398423"/>
                <a:gd name="connsiteY25" fmla="*/ 2038745 h 3873895"/>
                <a:gd name="connsiteX26" fmla="*/ 431800 w 1398423"/>
                <a:gd name="connsiteY26" fmla="*/ 2432445 h 3873895"/>
                <a:gd name="connsiteX27" fmla="*/ 431800 w 1398423"/>
                <a:gd name="connsiteY27" fmla="*/ 2819795 h 3873895"/>
                <a:gd name="connsiteX28" fmla="*/ 431800 w 1398423"/>
                <a:gd name="connsiteY28" fmla="*/ 3289695 h 3873895"/>
                <a:gd name="connsiteX29" fmla="*/ 412750 w 1398423"/>
                <a:gd name="connsiteY29" fmla="*/ 3873895 h 3873895"/>
                <a:gd name="connsiteX30" fmla="*/ 12700 w 1398423"/>
                <a:gd name="connsiteY30" fmla="*/ 3854845 h 3873895"/>
                <a:gd name="connsiteX31" fmla="*/ 0 w 1398423"/>
                <a:gd name="connsiteY31" fmla="*/ 2991245 h 3873895"/>
                <a:gd name="connsiteX32" fmla="*/ 6350 w 1398423"/>
                <a:gd name="connsiteY32" fmla="*/ 2597545 h 3873895"/>
                <a:gd name="connsiteX33" fmla="*/ 50800 w 1398423"/>
                <a:gd name="connsiteY33" fmla="*/ 1733945 h 3873895"/>
                <a:gd name="connsiteX34" fmla="*/ 82550 w 1398423"/>
                <a:gd name="connsiteY34" fmla="*/ 1029095 h 3873895"/>
                <a:gd name="connsiteX35" fmla="*/ 100013 w 1398423"/>
                <a:gd name="connsiteY35" fmla="*/ 643333 h 3873895"/>
                <a:gd name="connsiteX36" fmla="*/ 50006 w 1398423"/>
                <a:gd name="connsiteY36" fmla="*/ 498076 h 3873895"/>
                <a:gd name="connsiteX37" fmla="*/ 1587 w 1398423"/>
                <a:gd name="connsiteY37" fmla="*/ 403620 h 3873895"/>
                <a:gd name="connsiteX38" fmla="*/ 59531 w 1398423"/>
                <a:gd name="connsiteY38" fmla="*/ 285351 h 3873895"/>
                <a:gd name="connsiteX39" fmla="*/ 190500 w 1398423"/>
                <a:gd name="connsiteY39" fmla="*/ 241695 h 3873895"/>
                <a:gd name="connsiteX40" fmla="*/ 373856 w 1398423"/>
                <a:gd name="connsiteY40" fmla="*/ 240901 h 3873895"/>
                <a:gd name="connsiteX41" fmla="*/ 495300 w 1398423"/>
                <a:gd name="connsiteY41" fmla="*/ 262333 h 3873895"/>
                <a:gd name="connsiteX42" fmla="*/ 573881 w 1398423"/>
                <a:gd name="connsiteY42" fmla="*/ 154383 h 3873895"/>
                <a:gd name="connsiteX43" fmla="*/ 638969 w 1398423"/>
                <a:gd name="connsiteY43" fmla="*/ 76595 h 3873895"/>
                <a:gd name="connsiteX44" fmla="*/ 762000 w 1398423"/>
                <a:gd name="connsiteY44" fmla="*/ 19445 h 3873895"/>
                <a:gd name="connsiteX45" fmla="*/ 1026319 w 1398423"/>
                <a:gd name="connsiteY45" fmla="*/ 4364 h 3873895"/>
                <a:gd name="connsiteX46" fmla="*/ 1312068 w 1398423"/>
                <a:gd name="connsiteY46" fmla="*/ 90882 h 3873895"/>
                <a:gd name="connsiteX0" fmla="*/ 1300162 w 1375829"/>
                <a:gd name="connsiteY0" fmla="*/ 101086 h 3874574"/>
                <a:gd name="connsiteX1" fmla="*/ 1358900 w 1375829"/>
                <a:gd name="connsiteY1" fmla="*/ 274124 h 3874574"/>
                <a:gd name="connsiteX2" fmla="*/ 1162050 w 1375829"/>
                <a:gd name="connsiteY2" fmla="*/ 515424 h 3874574"/>
                <a:gd name="connsiteX3" fmla="*/ 1066800 w 1375829"/>
                <a:gd name="connsiteY3" fmla="*/ 693224 h 3874574"/>
                <a:gd name="connsiteX4" fmla="*/ 1016000 w 1375829"/>
                <a:gd name="connsiteY4" fmla="*/ 985324 h 3874574"/>
                <a:gd name="connsiteX5" fmla="*/ 977900 w 1375829"/>
                <a:gd name="connsiteY5" fmla="*/ 1328224 h 3874574"/>
                <a:gd name="connsiteX6" fmla="*/ 965200 w 1375829"/>
                <a:gd name="connsiteY6" fmla="*/ 1906074 h 3874574"/>
                <a:gd name="connsiteX7" fmla="*/ 996950 w 1375829"/>
                <a:gd name="connsiteY7" fmla="*/ 2325174 h 3874574"/>
                <a:gd name="connsiteX8" fmla="*/ 1041400 w 1375829"/>
                <a:gd name="connsiteY8" fmla="*/ 2820474 h 3874574"/>
                <a:gd name="connsiteX9" fmla="*/ 1066800 w 1375829"/>
                <a:gd name="connsiteY9" fmla="*/ 3366574 h 3874574"/>
                <a:gd name="connsiteX10" fmla="*/ 1092200 w 1375829"/>
                <a:gd name="connsiteY10" fmla="*/ 3874574 h 3874574"/>
                <a:gd name="connsiteX11" fmla="*/ 749300 w 1375829"/>
                <a:gd name="connsiteY11" fmla="*/ 3868224 h 3874574"/>
                <a:gd name="connsiteX12" fmla="*/ 704850 w 1375829"/>
                <a:gd name="connsiteY12" fmla="*/ 3436424 h 3874574"/>
                <a:gd name="connsiteX13" fmla="*/ 654050 w 1375829"/>
                <a:gd name="connsiteY13" fmla="*/ 2687124 h 3874574"/>
                <a:gd name="connsiteX14" fmla="*/ 577850 w 1375829"/>
                <a:gd name="connsiteY14" fmla="*/ 2020374 h 3874574"/>
                <a:gd name="connsiteX15" fmla="*/ 558800 w 1375829"/>
                <a:gd name="connsiteY15" fmla="*/ 1633024 h 3874574"/>
                <a:gd name="connsiteX16" fmla="*/ 539750 w 1375829"/>
                <a:gd name="connsiteY16" fmla="*/ 1321874 h 3874574"/>
                <a:gd name="connsiteX17" fmla="*/ 571500 w 1375829"/>
                <a:gd name="connsiteY17" fmla="*/ 1004374 h 3874574"/>
                <a:gd name="connsiteX18" fmla="*/ 565150 w 1375829"/>
                <a:gd name="connsiteY18" fmla="*/ 858324 h 3874574"/>
                <a:gd name="connsiteX19" fmla="*/ 514350 w 1375829"/>
                <a:gd name="connsiteY19" fmla="*/ 661474 h 3874574"/>
                <a:gd name="connsiteX20" fmla="*/ 520700 w 1375829"/>
                <a:gd name="connsiteY20" fmla="*/ 940874 h 3874574"/>
                <a:gd name="connsiteX21" fmla="*/ 558800 w 1375829"/>
                <a:gd name="connsiteY21" fmla="*/ 1086924 h 3874574"/>
                <a:gd name="connsiteX22" fmla="*/ 552450 w 1375829"/>
                <a:gd name="connsiteY22" fmla="*/ 1252024 h 3874574"/>
                <a:gd name="connsiteX23" fmla="*/ 488950 w 1375829"/>
                <a:gd name="connsiteY23" fmla="*/ 1372674 h 3874574"/>
                <a:gd name="connsiteX24" fmla="*/ 488950 w 1375829"/>
                <a:gd name="connsiteY24" fmla="*/ 1671124 h 3874574"/>
                <a:gd name="connsiteX25" fmla="*/ 463550 w 1375829"/>
                <a:gd name="connsiteY25" fmla="*/ 2039424 h 3874574"/>
                <a:gd name="connsiteX26" fmla="*/ 431800 w 1375829"/>
                <a:gd name="connsiteY26" fmla="*/ 2433124 h 3874574"/>
                <a:gd name="connsiteX27" fmla="*/ 431800 w 1375829"/>
                <a:gd name="connsiteY27" fmla="*/ 2820474 h 3874574"/>
                <a:gd name="connsiteX28" fmla="*/ 431800 w 1375829"/>
                <a:gd name="connsiteY28" fmla="*/ 3290374 h 3874574"/>
                <a:gd name="connsiteX29" fmla="*/ 412750 w 1375829"/>
                <a:gd name="connsiteY29" fmla="*/ 3874574 h 3874574"/>
                <a:gd name="connsiteX30" fmla="*/ 12700 w 1375829"/>
                <a:gd name="connsiteY30" fmla="*/ 3855524 h 3874574"/>
                <a:gd name="connsiteX31" fmla="*/ 0 w 1375829"/>
                <a:gd name="connsiteY31" fmla="*/ 2991924 h 3874574"/>
                <a:gd name="connsiteX32" fmla="*/ 6350 w 1375829"/>
                <a:gd name="connsiteY32" fmla="*/ 2598224 h 3874574"/>
                <a:gd name="connsiteX33" fmla="*/ 50800 w 1375829"/>
                <a:gd name="connsiteY33" fmla="*/ 1734624 h 3874574"/>
                <a:gd name="connsiteX34" fmla="*/ 82550 w 1375829"/>
                <a:gd name="connsiteY34" fmla="*/ 1029774 h 3874574"/>
                <a:gd name="connsiteX35" fmla="*/ 100013 w 1375829"/>
                <a:gd name="connsiteY35" fmla="*/ 644012 h 3874574"/>
                <a:gd name="connsiteX36" fmla="*/ 50006 w 1375829"/>
                <a:gd name="connsiteY36" fmla="*/ 498755 h 3874574"/>
                <a:gd name="connsiteX37" fmla="*/ 1587 w 1375829"/>
                <a:gd name="connsiteY37" fmla="*/ 404299 h 3874574"/>
                <a:gd name="connsiteX38" fmla="*/ 59531 w 1375829"/>
                <a:gd name="connsiteY38" fmla="*/ 286030 h 3874574"/>
                <a:gd name="connsiteX39" fmla="*/ 190500 w 1375829"/>
                <a:gd name="connsiteY39" fmla="*/ 242374 h 3874574"/>
                <a:gd name="connsiteX40" fmla="*/ 373856 w 1375829"/>
                <a:gd name="connsiteY40" fmla="*/ 241580 h 3874574"/>
                <a:gd name="connsiteX41" fmla="*/ 495300 w 1375829"/>
                <a:gd name="connsiteY41" fmla="*/ 263012 h 3874574"/>
                <a:gd name="connsiteX42" fmla="*/ 573881 w 1375829"/>
                <a:gd name="connsiteY42" fmla="*/ 155062 h 3874574"/>
                <a:gd name="connsiteX43" fmla="*/ 638969 w 1375829"/>
                <a:gd name="connsiteY43" fmla="*/ 77274 h 3874574"/>
                <a:gd name="connsiteX44" fmla="*/ 762000 w 1375829"/>
                <a:gd name="connsiteY44" fmla="*/ 20124 h 3874574"/>
                <a:gd name="connsiteX45" fmla="*/ 1026319 w 1375829"/>
                <a:gd name="connsiteY45" fmla="*/ 5043 h 3874574"/>
                <a:gd name="connsiteX46" fmla="*/ 1300162 w 1375829"/>
                <a:gd name="connsiteY46" fmla="*/ 101086 h 3874574"/>
                <a:gd name="connsiteX0" fmla="*/ 1300162 w 1368314"/>
                <a:gd name="connsiteY0" fmla="*/ 101086 h 3874574"/>
                <a:gd name="connsiteX1" fmla="*/ 1358900 w 1368314"/>
                <a:gd name="connsiteY1" fmla="*/ 274124 h 3874574"/>
                <a:gd name="connsiteX2" fmla="*/ 1162050 w 1368314"/>
                <a:gd name="connsiteY2" fmla="*/ 515424 h 3874574"/>
                <a:gd name="connsiteX3" fmla="*/ 1066800 w 1368314"/>
                <a:gd name="connsiteY3" fmla="*/ 693224 h 3874574"/>
                <a:gd name="connsiteX4" fmla="*/ 1016000 w 1368314"/>
                <a:gd name="connsiteY4" fmla="*/ 985324 h 3874574"/>
                <a:gd name="connsiteX5" fmla="*/ 977900 w 1368314"/>
                <a:gd name="connsiteY5" fmla="*/ 1328224 h 3874574"/>
                <a:gd name="connsiteX6" fmla="*/ 965200 w 1368314"/>
                <a:gd name="connsiteY6" fmla="*/ 1906074 h 3874574"/>
                <a:gd name="connsiteX7" fmla="*/ 996950 w 1368314"/>
                <a:gd name="connsiteY7" fmla="*/ 2325174 h 3874574"/>
                <a:gd name="connsiteX8" fmla="*/ 1041400 w 1368314"/>
                <a:gd name="connsiteY8" fmla="*/ 2820474 h 3874574"/>
                <a:gd name="connsiteX9" fmla="*/ 1066800 w 1368314"/>
                <a:gd name="connsiteY9" fmla="*/ 3366574 h 3874574"/>
                <a:gd name="connsiteX10" fmla="*/ 1092200 w 1368314"/>
                <a:gd name="connsiteY10" fmla="*/ 3874574 h 3874574"/>
                <a:gd name="connsiteX11" fmla="*/ 749300 w 1368314"/>
                <a:gd name="connsiteY11" fmla="*/ 3868224 h 3874574"/>
                <a:gd name="connsiteX12" fmla="*/ 704850 w 1368314"/>
                <a:gd name="connsiteY12" fmla="*/ 3436424 h 3874574"/>
                <a:gd name="connsiteX13" fmla="*/ 654050 w 1368314"/>
                <a:gd name="connsiteY13" fmla="*/ 2687124 h 3874574"/>
                <a:gd name="connsiteX14" fmla="*/ 577850 w 1368314"/>
                <a:gd name="connsiteY14" fmla="*/ 2020374 h 3874574"/>
                <a:gd name="connsiteX15" fmla="*/ 558800 w 1368314"/>
                <a:gd name="connsiteY15" fmla="*/ 1633024 h 3874574"/>
                <a:gd name="connsiteX16" fmla="*/ 539750 w 1368314"/>
                <a:gd name="connsiteY16" fmla="*/ 1321874 h 3874574"/>
                <a:gd name="connsiteX17" fmla="*/ 571500 w 1368314"/>
                <a:gd name="connsiteY17" fmla="*/ 1004374 h 3874574"/>
                <a:gd name="connsiteX18" fmla="*/ 565150 w 1368314"/>
                <a:gd name="connsiteY18" fmla="*/ 858324 h 3874574"/>
                <a:gd name="connsiteX19" fmla="*/ 514350 w 1368314"/>
                <a:gd name="connsiteY19" fmla="*/ 661474 h 3874574"/>
                <a:gd name="connsiteX20" fmla="*/ 520700 w 1368314"/>
                <a:gd name="connsiteY20" fmla="*/ 940874 h 3874574"/>
                <a:gd name="connsiteX21" fmla="*/ 558800 w 1368314"/>
                <a:gd name="connsiteY21" fmla="*/ 1086924 h 3874574"/>
                <a:gd name="connsiteX22" fmla="*/ 552450 w 1368314"/>
                <a:gd name="connsiteY22" fmla="*/ 1252024 h 3874574"/>
                <a:gd name="connsiteX23" fmla="*/ 488950 w 1368314"/>
                <a:gd name="connsiteY23" fmla="*/ 1372674 h 3874574"/>
                <a:gd name="connsiteX24" fmla="*/ 488950 w 1368314"/>
                <a:gd name="connsiteY24" fmla="*/ 1671124 h 3874574"/>
                <a:gd name="connsiteX25" fmla="*/ 463550 w 1368314"/>
                <a:gd name="connsiteY25" fmla="*/ 2039424 h 3874574"/>
                <a:gd name="connsiteX26" fmla="*/ 431800 w 1368314"/>
                <a:gd name="connsiteY26" fmla="*/ 2433124 h 3874574"/>
                <a:gd name="connsiteX27" fmla="*/ 431800 w 1368314"/>
                <a:gd name="connsiteY27" fmla="*/ 2820474 h 3874574"/>
                <a:gd name="connsiteX28" fmla="*/ 431800 w 1368314"/>
                <a:gd name="connsiteY28" fmla="*/ 3290374 h 3874574"/>
                <a:gd name="connsiteX29" fmla="*/ 412750 w 1368314"/>
                <a:gd name="connsiteY29" fmla="*/ 3874574 h 3874574"/>
                <a:gd name="connsiteX30" fmla="*/ 12700 w 1368314"/>
                <a:gd name="connsiteY30" fmla="*/ 3855524 h 3874574"/>
                <a:gd name="connsiteX31" fmla="*/ 0 w 1368314"/>
                <a:gd name="connsiteY31" fmla="*/ 2991924 h 3874574"/>
                <a:gd name="connsiteX32" fmla="*/ 6350 w 1368314"/>
                <a:gd name="connsiteY32" fmla="*/ 2598224 h 3874574"/>
                <a:gd name="connsiteX33" fmla="*/ 50800 w 1368314"/>
                <a:gd name="connsiteY33" fmla="*/ 1734624 h 3874574"/>
                <a:gd name="connsiteX34" fmla="*/ 82550 w 1368314"/>
                <a:gd name="connsiteY34" fmla="*/ 1029774 h 3874574"/>
                <a:gd name="connsiteX35" fmla="*/ 100013 w 1368314"/>
                <a:gd name="connsiteY35" fmla="*/ 644012 h 3874574"/>
                <a:gd name="connsiteX36" fmla="*/ 50006 w 1368314"/>
                <a:gd name="connsiteY36" fmla="*/ 498755 h 3874574"/>
                <a:gd name="connsiteX37" fmla="*/ 1587 w 1368314"/>
                <a:gd name="connsiteY37" fmla="*/ 404299 h 3874574"/>
                <a:gd name="connsiteX38" fmla="*/ 59531 w 1368314"/>
                <a:gd name="connsiteY38" fmla="*/ 286030 h 3874574"/>
                <a:gd name="connsiteX39" fmla="*/ 190500 w 1368314"/>
                <a:gd name="connsiteY39" fmla="*/ 242374 h 3874574"/>
                <a:gd name="connsiteX40" fmla="*/ 373856 w 1368314"/>
                <a:gd name="connsiteY40" fmla="*/ 241580 h 3874574"/>
                <a:gd name="connsiteX41" fmla="*/ 495300 w 1368314"/>
                <a:gd name="connsiteY41" fmla="*/ 263012 h 3874574"/>
                <a:gd name="connsiteX42" fmla="*/ 573881 w 1368314"/>
                <a:gd name="connsiteY42" fmla="*/ 155062 h 3874574"/>
                <a:gd name="connsiteX43" fmla="*/ 638969 w 1368314"/>
                <a:gd name="connsiteY43" fmla="*/ 77274 h 3874574"/>
                <a:gd name="connsiteX44" fmla="*/ 762000 w 1368314"/>
                <a:gd name="connsiteY44" fmla="*/ 20124 h 3874574"/>
                <a:gd name="connsiteX45" fmla="*/ 1026319 w 1368314"/>
                <a:gd name="connsiteY45" fmla="*/ 5043 h 3874574"/>
                <a:gd name="connsiteX46" fmla="*/ 1300162 w 1368314"/>
                <a:gd name="connsiteY46" fmla="*/ 101086 h 3874574"/>
                <a:gd name="connsiteX0" fmla="*/ 1300162 w 1359104"/>
                <a:gd name="connsiteY0" fmla="*/ 101086 h 3874574"/>
                <a:gd name="connsiteX1" fmla="*/ 1349375 w 1359104"/>
                <a:gd name="connsiteY1" fmla="*/ 271743 h 3874574"/>
                <a:gd name="connsiteX2" fmla="*/ 1162050 w 1359104"/>
                <a:gd name="connsiteY2" fmla="*/ 515424 h 3874574"/>
                <a:gd name="connsiteX3" fmla="*/ 1066800 w 1359104"/>
                <a:gd name="connsiteY3" fmla="*/ 693224 h 3874574"/>
                <a:gd name="connsiteX4" fmla="*/ 1016000 w 1359104"/>
                <a:gd name="connsiteY4" fmla="*/ 985324 h 3874574"/>
                <a:gd name="connsiteX5" fmla="*/ 977900 w 1359104"/>
                <a:gd name="connsiteY5" fmla="*/ 1328224 h 3874574"/>
                <a:gd name="connsiteX6" fmla="*/ 965200 w 1359104"/>
                <a:gd name="connsiteY6" fmla="*/ 1906074 h 3874574"/>
                <a:gd name="connsiteX7" fmla="*/ 996950 w 1359104"/>
                <a:gd name="connsiteY7" fmla="*/ 2325174 h 3874574"/>
                <a:gd name="connsiteX8" fmla="*/ 1041400 w 1359104"/>
                <a:gd name="connsiteY8" fmla="*/ 2820474 h 3874574"/>
                <a:gd name="connsiteX9" fmla="*/ 1066800 w 1359104"/>
                <a:gd name="connsiteY9" fmla="*/ 3366574 h 3874574"/>
                <a:gd name="connsiteX10" fmla="*/ 1092200 w 1359104"/>
                <a:gd name="connsiteY10" fmla="*/ 3874574 h 3874574"/>
                <a:gd name="connsiteX11" fmla="*/ 749300 w 1359104"/>
                <a:gd name="connsiteY11" fmla="*/ 3868224 h 3874574"/>
                <a:gd name="connsiteX12" fmla="*/ 704850 w 1359104"/>
                <a:gd name="connsiteY12" fmla="*/ 3436424 h 3874574"/>
                <a:gd name="connsiteX13" fmla="*/ 654050 w 1359104"/>
                <a:gd name="connsiteY13" fmla="*/ 2687124 h 3874574"/>
                <a:gd name="connsiteX14" fmla="*/ 577850 w 1359104"/>
                <a:gd name="connsiteY14" fmla="*/ 2020374 h 3874574"/>
                <a:gd name="connsiteX15" fmla="*/ 558800 w 1359104"/>
                <a:gd name="connsiteY15" fmla="*/ 1633024 h 3874574"/>
                <a:gd name="connsiteX16" fmla="*/ 539750 w 1359104"/>
                <a:gd name="connsiteY16" fmla="*/ 1321874 h 3874574"/>
                <a:gd name="connsiteX17" fmla="*/ 571500 w 1359104"/>
                <a:gd name="connsiteY17" fmla="*/ 1004374 h 3874574"/>
                <a:gd name="connsiteX18" fmla="*/ 565150 w 1359104"/>
                <a:gd name="connsiteY18" fmla="*/ 858324 h 3874574"/>
                <a:gd name="connsiteX19" fmla="*/ 514350 w 1359104"/>
                <a:gd name="connsiteY19" fmla="*/ 661474 h 3874574"/>
                <a:gd name="connsiteX20" fmla="*/ 520700 w 1359104"/>
                <a:gd name="connsiteY20" fmla="*/ 940874 h 3874574"/>
                <a:gd name="connsiteX21" fmla="*/ 558800 w 1359104"/>
                <a:gd name="connsiteY21" fmla="*/ 1086924 h 3874574"/>
                <a:gd name="connsiteX22" fmla="*/ 552450 w 1359104"/>
                <a:gd name="connsiteY22" fmla="*/ 1252024 h 3874574"/>
                <a:gd name="connsiteX23" fmla="*/ 488950 w 1359104"/>
                <a:gd name="connsiteY23" fmla="*/ 1372674 h 3874574"/>
                <a:gd name="connsiteX24" fmla="*/ 488950 w 1359104"/>
                <a:gd name="connsiteY24" fmla="*/ 1671124 h 3874574"/>
                <a:gd name="connsiteX25" fmla="*/ 463550 w 1359104"/>
                <a:gd name="connsiteY25" fmla="*/ 2039424 h 3874574"/>
                <a:gd name="connsiteX26" fmla="*/ 431800 w 1359104"/>
                <a:gd name="connsiteY26" fmla="*/ 2433124 h 3874574"/>
                <a:gd name="connsiteX27" fmla="*/ 431800 w 1359104"/>
                <a:gd name="connsiteY27" fmla="*/ 2820474 h 3874574"/>
                <a:gd name="connsiteX28" fmla="*/ 431800 w 1359104"/>
                <a:gd name="connsiteY28" fmla="*/ 3290374 h 3874574"/>
                <a:gd name="connsiteX29" fmla="*/ 412750 w 1359104"/>
                <a:gd name="connsiteY29" fmla="*/ 3874574 h 3874574"/>
                <a:gd name="connsiteX30" fmla="*/ 12700 w 1359104"/>
                <a:gd name="connsiteY30" fmla="*/ 3855524 h 3874574"/>
                <a:gd name="connsiteX31" fmla="*/ 0 w 1359104"/>
                <a:gd name="connsiteY31" fmla="*/ 2991924 h 3874574"/>
                <a:gd name="connsiteX32" fmla="*/ 6350 w 1359104"/>
                <a:gd name="connsiteY32" fmla="*/ 2598224 h 3874574"/>
                <a:gd name="connsiteX33" fmla="*/ 50800 w 1359104"/>
                <a:gd name="connsiteY33" fmla="*/ 1734624 h 3874574"/>
                <a:gd name="connsiteX34" fmla="*/ 82550 w 1359104"/>
                <a:gd name="connsiteY34" fmla="*/ 1029774 h 3874574"/>
                <a:gd name="connsiteX35" fmla="*/ 100013 w 1359104"/>
                <a:gd name="connsiteY35" fmla="*/ 644012 h 3874574"/>
                <a:gd name="connsiteX36" fmla="*/ 50006 w 1359104"/>
                <a:gd name="connsiteY36" fmla="*/ 498755 h 3874574"/>
                <a:gd name="connsiteX37" fmla="*/ 1587 w 1359104"/>
                <a:gd name="connsiteY37" fmla="*/ 404299 h 3874574"/>
                <a:gd name="connsiteX38" fmla="*/ 59531 w 1359104"/>
                <a:gd name="connsiteY38" fmla="*/ 286030 h 3874574"/>
                <a:gd name="connsiteX39" fmla="*/ 190500 w 1359104"/>
                <a:gd name="connsiteY39" fmla="*/ 242374 h 3874574"/>
                <a:gd name="connsiteX40" fmla="*/ 373856 w 1359104"/>
                <a:gd name="connsiteY40" fmla="*/ 241580 h 3874574"/>
                <a:gd name="connsiteX41" fmla="*/ 495300 w 1359104"/>
                <a:gd name="connsiteY41" fmla="*/ 263012 h 3874574"/>
                <a:gd name="connsiteX42" fmla="*/ 573881 w 1359104"/>
                <a:gd name="connsiteY42" fmla="*/ 155062 h 3874574"/>
                <a:gd name="connsiteX43" fmla="*/ 638969 w 1359104"/>
                <a:gd name="connsiteY43" fmla="*/ 77274 h 3874574"/>
                <a:gd name="connsiteX44" fmla="*/ 762000 w 1359104"/>
                <a:gd name="connsiteY44" fmla="*/ 20124 h 3874574"/>
                <a:gd name="connsiteX45" fmla="*/ 1026319 w 1359104"/>
                <a:gd name="connsiteY45" fmla="*/ 5043 h 3874574"/>
                <a:gd name="connsiteX46" fmla="*/ 1300162 w 1359104"/>
                <a:gd name="connsiteY46" fmla="*/ 101086 h 3874574"/>
                <a:gd name="connsiteX0" fmla="*/ 1300162 w 1365374"/>
                <a:gd name="connsiteY0" fmla="*/ 101086 h 3874574"/>
                <a:gd name="connsiteX1" fmla="*/ 1349375 w 1365374"/>
                <a:gd name="connsiteY1" fmla="*/ 271743 h 3874574"/>
                <a:gd name="connsiteX2" fmla="*/ 1162050 w 1365374"/>
                <a:gd name="connsiteY2" fmla="*/ 515424 h 3874574"/>
                <a:gd name="connsiteX3" fmla="*/ 1066800 w 1365374"/>
                <a:gd name="connsiteY3" fmla="*/ 693224 h 3874574"/>
                <a:gd name="connsiteX4" fmla="*/ 1016000 w 1365374"/>
                <a:gd name="connsiteY4" fmla="*/ 985324 h 3874574"/>
                <a:gd name="connsiteX5" fmla="*/ 977900 w 1365374"/>
                <a:gd name="connsiteY5" fmla="*/ 1328224 h 3874574"/>
                <a:gd name="connsiteX6" fmla="*/ 965200 w 1365374"/>
                <a:gd name="connsiteY6" fmla="*/ 1906074 h 3874574"/>
                <a:gd name="connsiteX7" fmla="*/ 996950 w 1365374"/>
                <a:gd name="connsiteY7" fmla="*/ 2325174 h 3874574"/>
                <a:gd name="connsiteX8" fmla="*/ 1041400 w 1365374"/>
                <a:gd name="connsiteY8" fmla="*/ 2820474 h 3874574"/>
                <a:gd name="connsiteX9" fmla="*/ 1066800 w 1365374"/>
                <a:gd name="connsiteY9" fmla="*/ 3366574 h 3874574"/>
                <a:gd name="connsiteX10" fmla="*/ 1092200 w 1365374"/>
                <a:gd name="connsiteY10" fmla="*/ 3874574 h 3874574"/>
                <a:gd name="connsiteX11" fmla="*/ 749300 w 1365374"/>
                <a:gd name="connsiteY11" fmla="*/ 3868224 h 3874574"/>
                <a:gd name="connsiteX12" fmla="*/ 704850 w 1365374"/>
                <a:gd name="connsiteY12" fmla="*/ 3436424 h 3874574"/>
                <a:gd name="connsiteX13" fmla="*/ 654050 w 1365374"/>
                <a:gd name="connsiteY13" fmla="*/ 2687124 h 3874574"/>
                <a:gd name="connsiteX14" fmla="*/ 577850 w 1365374"/>
                <a:gd name="connsiteY14" fmla="*/ 2020374 h 3874574"/>
                <a:gd name="connsiteX15" fmla="*/ 558800 w 1365374"/>
                <a:gd name="connsiteY15" fmla="*/ 1633024 h 3874574"/>
                <a:gd name="connsiteX16" fmla="*/ 539750 w 1365374"/>
                <a:gd name="connsiteY16" fmla="*/ 1321874 h 3874574"/>
                <a:gd name="connsiteX17" fmla="*/ 571500 w 1365374"/>
                <a:gd name="connsiteY17" fmla="*/ 1004374 h 3874574"/>
                <a:gd name="connsiteX18" fmla="*/ 565150 w 1365374"/>
                <a:gd name="connsiteY18" fmla="*/ 858324 h 3874574"/>
                <a:gd name="connsiteX19" fmla="*/ 514350 w 1365374"/>
                <a:gd name="connsiteY19" fmla="*/ 661474 h 3874574"/>
                <a:gd name="connsiteX20" fmla="*/ 520700 w 1365374"/>
                <a:gd name="connsiteY20" fmla="*/ 940874 h 3874574"/>
                <a:gd name="connsiteX21" fmla="*/ 558800 w 1365374"/>
                <a:gd name="connsiteY21" fmla="*/ 1086924 h 3874574"/>
                <a:gd name="connsiteX22" fmla="*/ 552450 w 1365374"/>
                <a:gd name="connsiteY22" fmla="*/ 1252024 h 3874574"/>
                <a:gd name="connsiteX23" fmla="*/ 488950 w 1365374"/>
                <a:gd name="connsiteY23" fmla="*/ 1372674 h 3874574"/>
                <a:gd name="connsiteX24" fmla="*/ 488950 w 1365374"/>
                <a:gd name="connsiteY24" fmla="*/ 1671124 h 3874574"/>
                <a:gd name="connsiteX25" fmla="*/ 463550 w 1365374"/>
                <a:gd name="connsiteY25" fmla="*/ 2039424 h 3874574"/>
                <a:gd name="connsiteX26" fmla="*/ 431800 w 1365374"/>
                <a:gd name="connsiteY26" fmla="*/ 2433124 h 3874574"/>
                <a:gd name="connsiteX27" fmla="*/ 431800 w 1365374"/>
                <a:gd name="connsiteY27" fmla="*/ 2820474 h 3874574"/>
                <a:gd name="connsiteX28" fmla="*/ 431800 w 1365374"/>
                <a:gd name="connsiteY28" fmla="*/ 3290374 h 3874574"/>
                <a:gd name="connsiteX29" fmla="*/ 412750 w 1365374"/>
                <a:gd name="connsiteY29" fmla="*/ 3874574 h 3874574"/>
                <a:gd name="connsiteX30" fmla="*/ 12700 w 1365374"/>
                <a:gd name="connsiteY30" fmla="*/ 3855524 h 3874574"/>
                <a:gd name="connsiteX31" fmla="*/ 0 w 1365374"/>
                <a:gd name="connsiteY31" fmla="*/ 2991924 h 3874574"/>
                <a:gd name="connsiteX32" fmla="*/ 6350 w 1365374"/>
                <a:gd name="connsiteY32" fmla="*/ 2598224 h 3874574"/>
                <a:gd name="connsiteX33" fmla="*/ 50800 w 1365374"/>
                <a:gd name="connsiteY33" fmla="*/ 1734624 h 3874574"/>
                <a:gd name="connsiteX34" fmla="*/ 82550 w 1365374"/>
                <a:gd name="connsiteY34" fmla="*/ 1029774 h 3874574"/>
                <a:gd name="connsiteX35" fmla="*/ 100013 w 1365374"/>
                <a:gd name="connsiteY35" fmla="*/ 644012 h 3874574"/>
                <a:gd name="connsiteX36" fmla="*/ 50006 w 1365374"/>
                <a:gd name="connsiteY36" fmla="*/ 498755 h 3874574"/>
                <a:gd name="connsiteX37" fmla="*/ 1587 w 1365374"/>
                <a:gd name="connsiteY37" fmla="*/ 404299 h 3874574"/>
                <a:gd name="connsiteX38" fmla="*/ 59531 w 1365374"/>
                <a:gd name="connsiteY38" fmla="*/ 286030 h 3874574"/>
                <a:gd name="connsiteX39" fmla="*/ 190500 w 1365374"/>
                <a:gd name="connsiteY39" fmla="*/ 242374 h 3874574"/>
                <a:gd name="connsiteX40" fmla="*/ 373856 w 1365374"/>
                <a:gd name="connsiteY40" fmla="*/ 241580 h 3874574"/>
                <a:gd name="connsiteX41" fmla="*/ 495300 w 1365374"/>
                <a:gd name="connsiteY41" fmla="*/ 263012 h 3874574"/>
                <a:gd name="connsiteX42" fmla="*/ 573881 w 1365374"/>
                <a:gd name="connsiteY42" fmla="*/ 155062 h 3874574"/>
                <a:gd name="connsiteX43" fmla="*/ 638969 w 1365374"/>
                <a:gd name="connsiteY43" fmla="*/ 77274 h 3874574"/>
                <a:gd name="connsiteX44" fmla="*/ 762000 w 1365374"/>
                <a:gd name="connsiteY44" fmla="*/ 20124 h 3874574"/>
                <a:gd name="connsiteX45" fmla="*/ 1026319 w 1365374"/>
                <a:gd name="connsiteY45" fmla="*/ 5043 h 3874574"/>
                <a:gd name="connsiteX46" fmla="*/ 1300162 w 1365374"/>
                <a:gd name="connsiteY46" fmla="*/ 101086 h 3874574"/>
                <a:gd name="connsiteX0" fmla="*/ 1300162 w 1365374"/>
                <a:gd name="connsiteY0" fmla="*/ 101086 h 3874574"/>
                <a:gd name="connsiteX1" fmla="*/ 1349375 w 1365374"/>
                <a:gd name="connsiteY1" fmla="*/ 271743 h 3874574"/>
                <a:gd name="connsiteX2" fmla="*/ 1162050 w 1365374"/>
                <a:gd name="connsiteY2" fmla="*/ 515424 h 3874574"/>
                <a:gd name="connsiteX3" fmla="*/ 1066800 w 1365374"/>
                <a:gd name="connsiteY3" fmla="*/ 693224 h 3874574"/>
                <a:gd name="connsiteX4" fmla="*/ 1016000 w 1365374"/>
                <a:gd name="connsiteY4" fmla="*/ 985324 h 3874574"/>
                <a:gd name="connsiteX5" fmla="*/ 977900 w 1365374"/>
                <a:gd name="connsiteY5" fmla="*/ 1328224 h 3874574"/>
                <a:gd name="connsiteX6" fmla="*/ 965200 w 1365374"/>
                <a:gd name="connsiteY6" fmla="*/ 1906074 h 3874574"/>
                <a:gd name="connsiteX7" fmla="*/ 996950 w 1365374"/>
                <a:gd name="connsiteY7" fmla="*/ 2325174 h 3874574"/>
                <a:gd name="connsiteX8" fmla="*/ 1041400 w 1365374"/>
                <a:gd name="connsiteY8" fmla="*/ 2820474 h 3874574"/>
                <a:gd name="connsiteX9" fmla="*/ 1066800 w 1365374"/>
                <a:gd name="connsiteY9" fmla="*/ 3366574 h 3874574"/>
                <a:gd name="connsiteX10" fmla="*/ 1092200 w 1365374"/>
                <a:gd name="connsiteY10" fmla="*/ 3874574 h 3874574"/>
                <a:gd name="connsiteX11" fmla="*/ 749300 w 1365374"/>
                <a:gd name="connsiteY11" fmla="*/ 3868224 h 3874574"/>
                <a:gd name="connsiteX12" fmla="*/ 704850 w 1365374"/>
                <a:gd name="connsiteY12" fmla="*/ 3436424 h 3874574"/>
                <a:gd name="connsiteX13" fmla="*/ 654050 w 1365374"/>
                <a:gd name="connsiteY13" fmla="*/ 2687124 h 3874574"/>
                <a:gd name="connsiteX14" fmla="*/ 577850 w 1365374"/>
                <a:gd name="connsiteY14" fmla="*/ 2020374 h 3874574"/>
                <a:gd name="connsiteX15" fmla="*/ 558800 w 1365374"/>
                <a:gd name="connsiteY15" fmla="*/ 1633024 h 3874574"/>
                <a:gd name="connsiteX16" fmla="*/ 539750 w 1365374"/>
                <a:gd name="connsiteY16" fmla="*/ 1321874 h 3874574"/>
                <a:gd name="connsiteX17" fmla="*/ 571500 w 1365374"/>
                <a:gd name="connsiteY17" fmla="*/ 1004374 h 3874574"/>
                <a:gd name="connsiteX18" fmla="*/ 565150 w 1365374"/>
                <a:gd name="connsiteY18" fmla="*/ 858324 h 3874574"/>
                <a:gd name="connsiteX19" fmla="*/ 514350 w 1365374"/>
                <a:gd name="connsiteY19" fmla="*/ 661474 h 3874574"/>
                <a:gd name="connsiteX20" fmla="*/ 520700 w 1365374"/>
                <a:gd name="connsiteY20" fmla="*/ 940874 h 3874574"/>
                <a:gd name="connsiteX21" fmla="*/ 558800 w 1365374"/>
                <a:gd name="connsiteY21" fmla="*/ 1086924 h 3874574"/>
                <a:gd name="connsiteX22" fmla="*/ 552450 w 1365374"/>
                <a:gd name="connsiteY22" fmla="*/ 1252024 h 3874574"/>
                <a:gd name="connsiteX23" fmla="*/ 488950 w 1365374"/>
                <a:gd name="connsiteY23" fmla="*/ 1372674 h 3874574"/>
                <a:gd name="connsiteX24" fmla="*/ 488950 w 1365374"/>
                <a:gd name="connsiteY24" fmla="*/ 1671124 h 3874574"/>
                <a:gd name="connsiteX25" fmla="*/ 463550 w 1365374"/>
                <a:gd name="connsiteY25" fmla="*/ 2039424 h 3874574"/>
                <a:gd name="connsiteX26" fmla="*/ 431800 w 1365374"/>
                <a:gd name="connsiteY26" fmla="*/ 2433124 h 3874574"/>
                <a:gd name="connsiteX27" fmla="*/ 431800 w 1365374"/>
                <a:gd name="connsiteY27" fmla="*/ 2820474 h 3874574"/>
                <a:gd name="connsiteX28" fmla="*/ 431800 w 1365374"/>
                <a:gd name="connsiteY28" fmla="*/ 3290374 h 3874574"/>
                <a:gd name="connsiteX29" fmla="*/ 412750 w 1365374"/>
                <a:gd name="connsiteY29" fmla="*/ 3874574 h 3874574"/>
                <a:gd name="connsiteX30" fmla="*/ 12700 w 1365374"/>
                <a:gd name="connsiteY30" fmla="*/ 3855524 h 3874574"/>
                <a:gd name="connsiteX31" fmla="*/ 0 w 1365374"/>
                <a:gd name="connsiteY31" fmla="*/ 2991924 h 3874574"/>
                <a:gd name="connsiteX32" fmla="*/ 6350 w 1365374"/>
                <a:gd name="connsiteY32" fmla="*/ 2598224 h 3874574"/>
                <a:gd name="connsiteX33" fmla="*/ 50800 w 1365374"/>
                <a:gd name="connsiteY33" fmla="*/ 1734624 h 3874574"/>
                <a:gd name="connsiteX34" fmla="*/ 82550 w 1365374"/>
                <a:gd name="connsiteY34" fmla="*/ 1029774 h 3874574"/>
                <a:gd name="connsiteX35" fmla="*/ 100013 w 1365374"/>
                <a:gd name="connsiteY35" fmla="*/ 644012 h 3874574"/>
                <a:gd name="connsiteX36" fmla="*/ 50006 w 1365374"/>
                <a:gd name="connsiteY36" fmla="*/ 498755 h 3874574"/>
                <a:gd name="connsiteX37" fmla="*/ 1587 w 1365374"/>
                <a:gd name="connsiteY37" fmla="*/ 404299 h 3874574"/>
                <a:gd name="connsiteX38" fmla="*/ 59531 w 1365374"/>
                <a:gd name="connsiteY38" fmla="*/ 286030 h 3874574"/>
                <a:gd name="connsiteX39" fmla="*/ 190500 w 1365374"/>
                <a:gd name="connsiteY39" fmla="*/ 242374 h 3874574"/>
                <a:gd name="connsiteX40" fmla="*/ 373856 w 1365374"/>
                <a:gd name="connsiteY40" fmla="*/ 241580 h 3874574"/>
                <a:gd name="connsiteX41" fmla="*/ 495300 w 1365374"/>
                <a:gd name="connsiteY41" fmla="*/ 263012 h 3874574"/>
                <a:gd name="connsiteX42" fmla="*/ 573881 w 1365374"/>
                <a:gd name="connsiteY42" fmla="*/ 155062 h 3874574"/>
                <a:gd name="connsiteX43" fmla="*/ 638969 w 1365374"/>
                <a:gd name="connsiteY43" fmla="*/ 77274 h 3874574"/>
                <a:gd name="connsiteX44" fmla="*/ 762000 w 1365374"/>
                <a:gd name="connsiteY44" fmla="*/ 20124 h 3874574"/>
                <a:gd name="connsiteX45" fmla="*/ 1026319 w 1365374"/>
                <a:gd name="connsiteY45" fmla="*/ 5043 h 3874574"/>
                <a:gd name="connsiteX46" fmla="*/ 1300162 w 1365374"/>
                <a:gd name="connsiteY46" fmla="*/ 101086 h 3874574"/>
                <a:gd name="connsiteX0" fmla="*/ 1300162 w 1361188"/>
                <a:gd name="connsiteY0" fmla="*/ 101086 h 3874574"/>
                <a:gd name="connsiteX1" fmla="*/ 1349375 w 1361188"/>
                <a:gd name="connsiteY1" fmla="*/ 271743 h 3874574"/>
                <a:gd name="connsiteX2" fmla="*/ 1133475 w 1361188"/>
                <a:gd name="connsiteY2" fmla="*/ 501136 h 3874574"/>
                <a:gd name="connsiteX3" fmla="*/ 1066800 w 1361188"/>
                <a:gd name="connsiteY3" fmla="*/ 693224 h 3874574"/>
                <a:gd name="connsiteX4" fmla="*/ 1016000 w 1361188"/>
                <a:gd name="connsiteY4" fmla="*/ 985324 h 3874574"/>
                <a:gd name="connsiteX5" fmla="*/ 977900 w 1361188"/>
                <a:gd name="connsiteY5" fmla="*/ 1328224 h 3874574"/>
                <a:gd name="connsiteX6" fmla="*/ 965200 w 1361188"/>
                <a:gd name="connsiteY6" fmla="*/ 1906074 h 3874574"/>
                <a:gd name="connsiteX7" fmla="*/ 996950 w 1361188"/>
                <a:gd name="connsiteY7" fmla="*/ 2325174 h 3874574"/>
                <a:gd name="connsiteX8" fmla="*/ 1041400 w 1361188"/>
                <a:gd name="connsiteY8" fmla="*/ 2820474 h 3874574"/>
                <a:gd name="connsiteX9" fmla="*/ 1066800 w 1361188"/>
                <a:gd name="connsiteY9" fmla="*/ 3366574 h 3874574"/>
                <a:gd name="connsiteX10" fmla="*/ 1092200 w 1361188"/>
                <a:gd name="connsiteY10" fmla="*/ 3874574 h 3874574"/>
                <a:gd name="connsiteX11" fmla="*/ 749300 w 1361188"/>
                <a:gd name="connsiteY11" fmla="*/ 3868224 h 3874574"/>
                <a:gd name="connsiteX12" fmla="*/ 704850 w 1361188"/>
                <a:gd name="connsiteY12" fmla="*/ 3436424 h 3874574"/>
                <a:gd name="connsiteX13" fmla="*/ 654050 w 1361188"/>
                <a:gd name="connsiteY13" fmla="*/ 2687124 h 3874574"/>
                <a:gd name="connsiteX14" fmla="*/ 577850 w 1361188"/>
                <a:gd name="connsiteY14" fmla="*/ 2020374 h 3874574"/>
                <a:gd name="connsiteX15" fmla="*/ 558800 w 1361188"/>
                <a:gd name="connsiteY15" fmla="*/ 1633024 h 3874574"/>
                <a:gd name="connsiteX16" fmla="*/ 539750 w 1361188"/>
                <a:gd name="connsiteY16" fmla="*/ 1321874 h 3874574"/>
                <a:gd name="connsiteX17" fmla="*/ 571500 w 1361188"/>
                <a:gd name="connsiteY17" fmla="*/ 1004374 h 3874574"/>
                <a:gd name="connsiteX18" fmla="*/ 565150 w 1361188"/>
                <a:gd name="connsiteY18" fmla="*/ 858324 h 3874574"/>
                <a:gd name="connsiteX19" fmla="*/ 514350 w 1361188"/>
                <a:gd name="connsiteY19" fmla="*/ 661474 h 3874574"/>
                <a:gd name="connsiteX20" fmla="*/ 520700 w 1361188"/>
                <a:gd name="connsiteY20" fmla="*/ 940874 h 3874574"/>
                <a:gd name="connsiteX21" fmla="*/ 558800 w 1361188"/>
                <a:gd name="connsiteY21" fmla="*/ 1086924 h 3874574"/>
                <a:gd name="connsiteX22" fmla="*/ 552450 w 1361188"/>
                <a:gd name="connsiteY22" fmla="*/ 1252024 h 3874574"/>
                <a:gd name="connsiteX23" fmla="*/ 488950 w 1361188"/>
                <a:gd name="connsiteY23" fmla="*/ 1372674 h 3874574"/>
                <a:gd name="connsiteX24" fmla="*/ 488950 w 1361188"/>
                <a:gd name="connsiteY24" fmla="*/ 1671124 h 3874574"/>
                <a:gd name="connsiteX25" fmla="*/ 463550 w 1361188"/>
                <a:gd name="connsiteY25" fmla="*/ 2039424 h 3874574"/>
                <a:gd name="connsiteX26" fmla="*/ 431800 w 1361188"/>
                <a:gd name="connsiteY26" fmla="*/ 2433124 h 3874574"/>
                <a:gd name="connsiteX27" fmla="*/ 431800 w 1361188"/>
                <a:gd name="connsiteY27" fmla="*/ 2820474 h 3874574"/>
                <a:gd name="connsiteX28" fmla="*/ 431800 w 1361188"/>
                <a:gd name="connsiteY28" fmla="*/ 3290374 h 3874574"/>
                <a:gd name="connsiteX29" fmla="*/ 412750 w 1361188"/>
                <a:gd name="connsiteY29" fmla="*/ 3874574 h 3874574"/>
                <a:gd name="connsiteX30" fmla="*/ 12700 w 1361188"/>
                <a:gd name="connsiteY30" fmla="*/ 3855524 h 3874574"/>
                <a:gd name="connsiteX31" fmla="*/ 0 w 1361188"/>
                <a:gd name="connsiteY31" fmla="*/ 2991924 h 3874574"/>
                <a:gd name="connsiteX32" fmla="*/ 6350 w 1361188"/>
                <a:gd name="connsiteY32" fmla="*/ 2598224 h 3874574"/>
                <a:gd name="connsiteX33" fmla="*/ 50800 w 1361188"/>
                <a:gd name="connsiteY33" fmla="*/ 1734624 h 3874574"/>
                <a:gd name="connsiteX34" fmla="*/ 82550 w 1361188"/>
                <a:gd name="connsiteY34" fmla="*/ 1029774 h 3874574"/>
                <a:gd name="connsiteX35" fmla="*/ 100013 w 1361188"/>
                <a:gd name="connsiteY35" fmla="*/ 644012 h 3874574"/>
                <a:gd name="connsiteX36" fmla="*/ 50006 w 1361188"/>
                <a:gd name="connsiteY36" fmla="*/ 498755 h 3874574"/>
                <a:gd name="connsiteX37" fmla="*/ 1587 w 1361188"/>
                <a:gd name="connsiteY37" fmla="*/ 404299 h 3874574"/>
                <a:gd name="connsiteX38" fmla="*/ 59531 w 1361188"/>
                <a:gd name="connsiteY38" fmla="*/ 286030 h 3874574"/>
                <a:gd name="connsiteX39" fmla="*/ 190500 w 1361188"/>
                <a:gd name="connsiteY39" fmla="*/ 242374 h 3874574"/>
                <a:gd name="connsiteX40" fmla="*/ 373856 w 1361188"/>
                <a:gd name="connsiteY40" fmla="*/ 241580 h 3874574"/>
                <a:gd name="connsiteX41" fmla="*/ 495300 w 1361188"/>
                <a:gd name="connsiteY41" fmla="*/ 263012 h 3874574"/>
                <a:gd name="connsiteX42" fmla="*/ 573881 w 1361188"/>
                <a:gd name="connsiteY42" fmla="*/ 155062 h 3874574"/>
                <a:gd name="connsiteX43" fmla="*/ 638969 w 1361188"/>
                <a:gd name="connsiteY43" fmla="*/ 77274 h 3874574"/>
                <a:gd name="connsiteX44" fmla="*/ 762000 w 1361188"/>
                <a:gd name="connsiteY44" fmla="*/ 20124 h 3874574"/>
                <a:gd name="connsiteX45" fmla="*/ 1026319 w 1361188"/>
                <a:gd name="connsiteY45" fmla="*/ 5043 h 3874574"/>
                <a:gd name="connsiteX46" fmla="*/ 1300162 w 1361188"/>
                <a:gd name="connsiteY46" fmla="*/ 101086 h 3874574"/>
                <a:gd name="connsiteX0" fmla="*/ 1300162 w 1361188"/>
                <a:gd name="connsiteY0" fmla="*/ 101086 h 3874574"/>
                <a:gd name="connsiteX1" fmla="*/ 1349375 w 1361188"/>
                <a:gd name="connsiteY1" fmla="*/ 271743 h 3874574"/>
                <a:gd name="connsiteX2" fmla="*/ 1133475 w 1361188"/>
                <a:gd name="connsiteY2" fmla="*/ 501136 h 3874574"/>
                <a:gd name="connsiteX3" fmla="*/ 1066800 w 1361188"/>
                <a:gd name="connsiteY3" fmla="*/ 693224 h 3874574"/>
                <a:gd name="connsiteX4" fmla="*/ 1016000 w 1361188"/>
                <a:gd name="connsiteY4" fmla="*/ 985324 h 3874574"/>
                <a:gd name="connsiteX5" fmla="*/ 977900 w 1361188"/>
                <a:gd name="connsiteY5" fmla="*/ 1328224 h 3874574"/>
                <a:gd name="connsiteX6" fmla="*/ 965200 w 1361188"/>
                <a:gd name="connsiteY6" fmla="*/ 1906074 h 3874574"/>
                <a:gd name="connsiteX7" fmla="*/ 996950 w 1361188"/>
                <a:gd name="connsiteY7" fmla="*/ 2325174 h 3874574"/>
                <a:gd name="connsiteX8" fmla="*/ 1041400 w 1361188"/>
                <a:gd name="connsiteY8" fmla="*/ 2820474 h 3874574"/>
                <a:gd name="connsiteX9" fmla="*/ 1066800 w 1361188"/>
                <a:gd name="connsiteY9" fmla="*/ 3366574 h 3874574"/>
                <a:gd name="connsiteX10" fmla="*/ 1092200 w 1361188"/>
                <a:gd name="connsiteY10" fmla="*/ 3874574 h 3874574"/>
                <a:gd name="connsiteX11" fmla="*/ 749300 w 1361188"/>
                <a:gd name="connsiteY11" fmla="*/ 3868224 h 3874574"/>
                <a:gd name="connsiteX12" fmla="*/ 704850 w 1361188"/>
                <a:gd name="connsiteY12" fmla="*/ 3436424 h 3874574"/>
                <a:gd name="connsiteX13" fmla="*/ 654050 w 1361188"/>
                <a:gd name="connsiteY13" fmla="*/ 2687124 h 3874574"/>
                <a:gd name="connsiteX14" fmla="*/ 577850 w 1361188"/>
                <a:gd name="connsiteY14" fmla="*/ 2020374 h 3874574"/>
                <a:gd name="connsiteX15" fmla="*/ 558800 w 1361188"/>
                <a:gd name="connsiteY15" fmla="*/ 1633024 h 3874574"/>
                <a:gd name="connsiteX16" fmla="*/ 539750 w 1361188"/>
                <a:gd name="connsiteY16" fmla="*/ 1321874 h 3874574"/>
                <a:gd name="connsiteX17" fmla="*/ 571500 w 1361188"/>
                <a:gd name="connsiteY17" fmla="*/ 1004374 h 3874574"/>
                <a:gd name="connsiteX18" fmla="*/ 565150 w 1361188"/>
                <a:gd name="connsiteY18" fmla="*/ 858324 h 3874574"/>
                <a:gd name="connsiteX19" fmla="*/ 514350 w 1361188"/>
                <a:gd name="connsiteY19" fmla="*/ 661474 h 3874574"/>
                <a:gd name="connsiteX20" fmla="*/ 520700 w 1361188"/>
                <a:gd name="connsiteY20" fmla="*/ 940874 h 3874574"/>
                <a:gd name="connsiteX21" fmla="*/ 558800 w 1361188"/>
                <a:gd name="connsiteY21" fmla="*/ 1086924 h 3874574"/>
                <a:gd name="connsiteX22" fmla="*/ 552450 w 1361188"/>
                <a:gd name="connsiteY22" fmla="*/ 1252024 h 3874574"/>
                <a:gd name="connsiteX23" fmla="*/ 488950 w 1361188"/>
                <a:gd name="connsiteY23" fmla="*/ 1372674 h 3874574"/>
                <a:gd name="connsiteX24" fmla="*/ 488950 w 1361188"/>
                <a:gd name="connsiteY24" fmla="*/ 1671124 h 3874574"/>
                <a:gd name="connsiteX25" fmla="*/ 463550 w 1361188"/>
                <a:gd name="connsiteY25" fmla="*/ 2039424 h 3874574"/>
                <a:gd name="connsiteX26" fmla="*/ 431800 w 1361188"/>
                <a:gd name="connsiteY26" fmla="*/ 2433124 h 3874574"/>
                <a:gd name="connsiteX27" fmla="*/ 431800 w 1361188"/>
                <a:gd name="connsiteY27" fmla="*/ 2820474 h 3874574"/>
                <a:gd name="connsiteX28" fmla="*/ 431800 w 1361188"/>
                <a:gd name="connsiteY28" fmla="*/ 3290374 h 3874574"/>
                <a:gd name="connsiteX29" fmla="*/ 412750 w 1361188"/>
                <a:gd name="connsiteY29" fmla="*/ 3874574 h 3874574"/>
                <a:gd name="connsiteX30" fmla="*/ 12700 w 1361188"/>
                <a:gd name="connsiteY30" fmla="*/ 3855524 h 3874574"/>
                <a:gd name="connsiteX31" fmla="*/ 0 w 1361188"/>
                <a:gd name="connsiteY31" fmla="*/ 2991924 h 3874574"/>
                <a:gd name="connsiteX32" fmla="*/ 6350 w 1361188"/>
                <a:gd name="connsiteY32" fmla="*/ 2598224 h 3874574"/>
                <a:gd name="connsiteX33" fmla="*/ 50800 w 1361188"/>
                <a:gd name="connsiteY33" fmla="*/ 1734624 h 3874574"/>
                <a:gd name="connsiteX34" fmla="*/ 82550 w 1361188"/>
                <a:gd name="connsiteY34" fmla="*/ 1029774 h 3874574"/>
                <a:gd name="connsiteX35" fmla="*/ 100013 w 1361188"/>
                <a:gd name="connsiteY35" fmla="*/ 644012 h 3874574"/>
                <a:gd name="connsiteX36" fmla="*/ 50006 w 1361188"/>
                <a:gd name="connsiteY36" fmla="*/ 498755 h 3874574"/>
                <a:gd name="connsiteX37" fmla="*/ 1587 w 1361188"/>
                <a:gd name="connsiteY37" fmla="*/ 404299 h 3874574"/>
                <a:gd name="connsiteX38" fmla="*/ 59531 w 1361188"/>
                <a:gd name="connsiteY38" fmla="*/ 286030 h 3874574"/>
                <a:gd name="connsiteX39" fmla="*/ 190500 w 1361188"/>
                <a:gd name="connsiteY39" fmla="*/ 242374 h 3874574"/>
                <a:gd name="connsiteX40" fmla="*/ 373856 w 1361188"/>
                <a:gd name="connsiteY40" fmla="*/ 241580 h 3874574"/>
                <a:gd name="connsiteX41" fmla="*/ 495300 w 1361188"/>
                <a:gd name="connsiteY41" fmla="*/ 263012 h 3874574"/>
                <a:gd name="connsiteX42" fmla="*/ 573881 w 1361188"/>
                <a:gd name="connsiteY42" fmla="*/ 155062 h 3874574"/>
                <a:gd name="connsiteX43" fmla="*/ 638969 w 1361188"/>
                <a:gd name="connsiteY43" fmla="*/ 77274 h 3874574"/>
                <a:gd name="connsiteX44" fmla="*/ 762000 w 1361188"/>
                <a:gd name="connsiteY44" fmla="*/ 20124 h 3874574"/>
                <a:gd name="connsiteX45" fmla="*/ 1026319 w 1361188"/>
                <a:gd name="connsiteY45" fmla="*/ 5043 h 3874574"/>
                <a:gd name="connsiteX46" fmla="*/ 1300162 w 1361188"/>
                <a:gd name="connsiteY46" fmla="*/ 101086 h 3874574"/>
                <a:gd name="connsiteX0" fmla="*/ 1300162 w 1361188"/>
                <a:gd name="connsiteY0" fmla="*/ 101086 h 3874574"/>
                <a:gd name="connsiteX1" fmla="*/ 1349375 w 1361188"/>
                <a:gd name="connsiteY1" fmla="*/ 271743 h 3874574"/>
                <a:gd name="connsiteX2" fmla="*/ 1133475 w 1361188"/>
                <a:gd name="connsiteY2" fmla="*/ 501136 h 3874574"/>
                <a:gd name="connsiteX3" fmla="*/ 1066800 w 1361188"/>
                <a:gd name="connsiteY3" fmla="*/ 693224 h 3874574"/>
                <a:gd name="connsiteX4" fmla="*/ 1016000 w 1361188"/>
                <a:gd name="connsiteY4" fmla="*/ 985324 h 3874574"/>
                <a:gd name="connsiteX5" fmla="*/ 977900 w 1361188"/>
                <a:gd name="connsiteY5" fmla="*/ 1328224 h 3874574"/>
                <a:gd name="connsiteX6" fmla="*/ 965200 w 1361188"/>
                <a:gd name="connsiteY6" fmla="*/ 1906074 h 3874574"/>
                <a:gd name="connsiteX7" fmla="*/ 996950 w 1361188"/>
                <a:gd name="connsiteY7" fmla="*/ 2325174 h 3874574"/>
                <a:gd name="connsiteX8" fmla="*/ 1041400 w 1361188"/>
                <a:gd name="connsiteY8" fmla="*/ 2820474 h 3874574"/>
                <a:gd name="connsiteX9" fmla="*/ 1066800 w 1361188"/>
                <a:gd name="connsiteY9" fmla="*/ 3366574 h 3874574"/>
                <a:gd name="connsiteX10" fmla="*/ 1092200 w 1361188"/>
                <a:gd name="connsiteY10" fmla="*/ 3874574 h 3874574"/>
                <a:gd name="connsiteX11" fmla="*/ 749300 w 1361188"/>
                <a:gd name="connsiteY11" fmla="*/ 3868224 h 3874574"/>
                <a:gd name="connsiteX12" fmla="*/ 704850 w 1361188"/>
                <a:gd name="connsiteY12" fmla="*/ 3436424 h 3874574"/>
                <a:gd name="connsiteX13" fmla="*/ 654050 w 1361188"/>
                <a:gd name="connsiteY13" fmla="*/ 2687124 h 3874574"/>
                <a:gd name="connsiteX14" fmla="*/ 577850 w 1361188"/>
                <a:gd name="connsiteY14" fmla="*/ 2020374 h 3874574"/>
                <a:gd name="connsiteX15" fmla="*/ 558800 w 1361188"/>
                <a:gd name="connsiteY15" fmla="*/ 1633024 h 3874574"/>
                <a:gd name="connsiteX16" fmla="*/ 539750 w 1361188"/>
                <a:gd name="connsiteY16" fmla="*/ 1321874 h 3874574"/>
                <a:gd name="connsiteX17" fmla="*/ 571500 w 1361188"/>
                <a:gd name="connsiteY17" fmla="*/ 1004374 h 3874574"/>
                <a:gd name="connsiteX18" fmla="*/ 565150 w 1361188"/>
                <a:gd name="connsiteY18" fmla="*/ 858324 h 3874574"/>
                <a:gd name="connsiteX19" fmla="*/ 514350 w 1361188"/>
                <a:gd name="connsiteY19" fmla="*/ 661474 h 3874574"/>
                <a:gd name="connsiteX20" fmla="*/ 520700 w 1361188"/>
                <a:gd name="connsiteY20" fmla="*/ 940874 h 3874574"/>
                <a:gd name="connsiteX21" fmla="*/ 558800 w 1361188"/>
                <a:gd name="connsiteY21" fmla="*/ 1086924 h 3874574"/>
                <a:gd name="connsiteX22" fmla="*/ 552450 w 1361188"/>
                <a:gd name="connsiteY22" fmla="*/ 1252024 h 3874574"/>
                <a:gd name="connsiteX23" fmla="*/ 488950 w 1361188"/>
                <a:gd name="connsiteY23" fmla="*/ 1372674 h 3874574"/>
                <a:gd name="connsiteX24" fmla="*/ 488950 w 1361188"/>
                <a:gd name="connsiteY24" fmla="*/ 1671124 h 3874574"/>
                <a:gd name="connsiteX25" fmla="*/ 463550 w 1361188"/>
                <a:gd name="connsiteY25" fmla="*/ 2039424 h 3874574"/>
                <a:gd name="connsiteX26" fmla="*/ 431800 w 1361188"/>
                <a:gd name="connsiteY26" fmla="*/ 2433124 h 3874574"/>
                <a:gd name="connsiteX27" fmla="*/ 431800 w 1361188"/>
                <a:gd name="connsiteY27" fmla="*/ 2820474 h 3874574"/>
                <a:gd name="connsiteX28" fmla="*/ 431800 w 1361188"/>
                <a:gd name="connsiteY28" fmla="*/ 3290374 h 3874574"/>
                <a:gd name="connsiteX29" fmla="*/ 412750 w 1361188"/>
                <a:gd name="connsiteY29" fmla="*/ 3874574 h 3874574"/>
                <a:gd name="connsiteX30" fmla="*/ 12700 w 1361188"/>
                <a:gd name="connsiteY30" fmla="*/ 3855524 h 3874574"/>
                <a:gd name="connsiteX31" fmla="*/ 0 w 1361188"/>
                <a:gd name="connsiteY31" fmla="*/ 2991924 h 3874574"/>
                <a:gd name="connsiteX32" fmla="*/ 6350 w 1361188"/>
                <a:gd name="connsiteY32" fmla="*/ 2598224 h 3874574"/>
                <a:gd name="connsiteX33" fmla="*/ 50800 w 1361188"/>
                <a:gd name="connsiteY33" fmla="*/ 1734624 h 3874574"/>
                <a:gd name="connsiteX34" fmla="*/ 82550 w 1361188"/>
                <a:gd name="connsiteY34" fmla="*/ 1029774 h 3874574"/>
                <a:gd name="connsiteX35" fmla="*/ 100013 w 1361188"/>
                <a:gd name="connsiteY35" fmla="*/ 644012 h 3874574"/>
                <a:gd name="connsiteX36" fmla="*/ 50006 w 1361188"/>
                <a:gd name="connsiteY36" fmla="*/ 498755 h 3874574"/>
                <a:gd name="connsiteX37" fmla="*/ 1587 w 1361188"/>
                <a:gd name="connsiteY37" fmla="*/ 404299 h 3874574"/>
                <a:gd name="connsiteX38" fmla="*/ 59531 w 1361188"/>
                <a:gd name="connsiteY38" fmla="*/ 286030 h 3874574"/>
                <a:gd name="connsiteX39" fmla="*/ 190500 w 1361188"/>
                <a:gd name="connsiteY39" fmla="*/ 242374 h 3874574"/>
                <a:gd name="connsiteX40" fmla="*/ 373856 w 1361188"/>
                <a:gd name="connsiteY40" fmla="*/ 241580 h 3874574"/>
                <a:gd name="connsiteX41" fmla="*/ 495300 w 1361188"/>
                <a:gd name="connsiteY41" fmla="*/ 263012 h 3874574"/>
                <a:gd name="connsiteX42" fmla="*/ 573881 w 1361188"/>
                <a:gd name="connsiteY42" fmla="*/ 155062 h 3874574"/>
                <a:gd name="connsiteX43" fmla="*/ 638969 w 1361188"/>
                <a:gd name="connsiteY43" fmla="*/ 77274 h 3874574"/>
                <a:gd name="connsiteX44" fmla="*/ 762000 w 1361188"/>
                <a:gd name="connsiteY44" fmla="*/ 20124 h 3874574"/>
                <a:gd name="connsiteX45" fmla="*/ 1026319 w 1361188"/>
                <a:gd name="connsiteY45" fmla="*/ 5043 h 3874574"/>
                <a:gd name="connsiteX46" fmla="*/ 1300162 w 1361188"/>
                <a:gd name="connsiteY46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66800 w 1359797"/>
                <a:gd name="connsiteY3" fmla="*/ 693224 h 3874574"/>
                <a:gd name="connsiteX4" fmla="*/ 1016000 w 1359797"/>
                <a:gd name="connsiteY4" fmla="*/ 985324 h 3874574"/>
                <a:gd name="connsiteX5" fmla="*/ 977900 w 1359797"/>
                <a:gd name="connsiteY5" fmla="*/ 1328224 h 3874574"/>
                <a:gd name="connsiteX6" fmla="*/ 965200 w 1359797"/>
                <a:gd name="connsiteY6" fmla="*/ 1906074 h 3874574"/>
                <a:gd name="connsiteX7" fmla="*/ 996950 w 1359797"/>
                <a:gd name="connsiteY7" fmla="*/ 2325174 h 3874574"/>
                <a:gd name="connsiteX8" fmla="*/ 1041400 w 1359797"/>
                <a:gd name="connsiteY8" fmla="*/ 2820474 h 3874574"/>
                <a:gd name="connsiteX9" fmla="*/ 1066800 w 1359797"/>
                <a:gd name="connsiteY9" fmla="*/ 3366574 h 3874574"/>
                <a:gd name="connsiteX10" fmla="*/ 1092200 w 1359797"/>
                <a:gd name="connsiteY10" fmla="*/ 3874574 h 3874574"/>
                <a:gd name="connsiteX11" fmla="*/ 749300 w 1359797"/>
                <a:gd name="connsiteY11" fmla="*/ 3868224 h 3874574"/>
                <a:gd name="connsiteX12" fmla="*/ 704850 w 1359797"/>
                <a:gd name="connsiteY12" fmla="*/ 3436424 h 3874574"/>
                <a:gd name="connsiteX13" fmla="*/ 654050 w 1359797"/>
                <a:gd name="connsiteY13" fmla="*/ 2687124 h 3874574"/>
                <a:gd name="connsiteX14" fmla="*/ 577850 w 1359797"/>
                <a:gd name="connsiteY14" fmla="*/ 2020374 h 3874574"/>
                <a:gd name="connsiteX15" fmla="*/ 558800 w 1359797"/>
                <a:gd name="connsiteY15" fmla="*/ 1633024 h 3874574"/>
                <a:gd name="connsiteX16" fmla="*/ 539750 w 1359797"/>
                <a:gd name="connsiteY16" fmla="*/ 1321874 h 3874574"/>
                <a:gd name="connsiteX17" fmla="*/ 571500 w 1359797"/>
                <a:gd name="connsiteY17" fmla="*/ 1004374 h 3874574"/>
                <a:gd name="connsiteX18" fmla="*/ 565150 w 1359797"/>
                <a:gd name="connsiteY18" fmla="*/ 858324 h 3874574"/>
                <a:gd name="connsiteX19" fmla="*/ 514350 w 1359797"/>
                <a:gd name="connsiteY19" fmla="*/ 661474 h 3874574"/>
                <a:gd name="connsiteX20" fmla="*/ 520700 w 1359797"/>
                <a:gd name="connsiteY20" fmla="*/ 940874 h 3874574"/>
                <a:gd name="connsiteX21" fmla="*/ 558800 w 1359797"/>
                <a:gd name="connsiteY21" fmla="*/ 1086924 h 3874574"/>
                <a:gd name="connsiteX22" fmla="*/ 552450 w 1359797"/>
                <a:gd name="connsiteY22" fmla="*/ 1252024 h 3874574"/>
                <a:gd name="connsiteX23" fmla="*/ 488950 w 1359797"/>
                <a:gd name="connsiteY23" fmla="*/ 1372674 h 3874574"/>
                <a:gd name="connsiteX24" fmla="*/ 488950 w 1359797"/>
                <a:gd name="connsiteY24" fmla="*/ 1671124 h 3874574"/>
                <a:gd name="connsiteX25" fmla="*/ 463550 w 1359797"/>
                <a:gd name="connsiteY25" fmla="*/ 2039424 h 3874574"/>
                <a:gd name="connsiteX26" fmla="*/ 431800 w 1359797"/>
                <a:gd name="connsiteY26" fmla="*/ 2433124 h 3874574"/>
                <a:gd name="connsiteX27" fmla="*/ 431800 w 1359797"/>
                <a:gd name="connsiteY27" fmla="*/ 2820474 h 3874574"/>
                <a:gd name="connsiteX28" fmla="*/ 431800 w 1359797"/>
                <a:gd name="connsiteY28" fmla="*/ 3290374 h 3874574"/>
                <a:gd name="connsiteX29" fmla="*/ 412750 w 1359797"/>
                <a:gd name="connsiteY29" fmla="*/ 3874574 h 3874574"/>
                <a:gd name="connsiteX30" fmla="*/ 12700 w 1359797"/>
                <a:gd name="connsiteY30" fmla="*/ 3855524 h 3874574"/>
                <a:gd name="connsiteX31" fmla="*/ 0 w 1359797"/>
                <a:gd name="connsiteY31" fmla="*/ 2991924 h 3874574"/>
                <a:gd name="connsiteX32" fmla="*/ 6350 w 1359797"/>
                <a:gd name="connsiteY32" fmla="*/ 2598224 h 3874574"/>
                <a:gd name="connsiteX33" fmla="*/ 50800 w 1359797"/>
                <a:gd name="connsiteY33" fmla="*/ 1734624 h 3874574"/>
                <a:gd name="connsiteX34" fmla="*/ 82550 w 1359797"/>
                <a:gd name="connsiteY34" fmla="*/ 1029774 h 3874574"/>
                <a:gd name="connsiteX35" fmla="*/ 100013 w 1359797"/>
                <a:gd name="connsiteY35" fmla="*/ 644012 h 3874574"/>
                <a:gd name="connsiteX36" fmla="*/ 50006 w 1359797"/>
                <a:gd name="connsiteY36" fmla="*/ 498755 h 3874574"/>
                <a:gd name="connsiteX37" fmla="*/ 1587 w 1359797"/>
                <a:gd name="connsiteY37" fmla="*/ 404299 h 3874574"/>
                <a:gd name="connsiteX38" fmla="*/ 59531 w 1359797"/>
                <a:gd name="connsiteY38" fmla="*/ 286030 h 3874574"/>
                <a:gd name="connsiteX39" fmla="*/ 190500 w 1359797"/>
                <a:gd name="connsiteY39" fmla="*/ 242374 h 3874574"/>
                <a:gd name="connsiteX40" fmla="*/ 373856 w 1359797"/>
                <a:gd name="connsiteY40" fmla="*/ 241580 h 3874574"/>
                <a:gd name="connsiteX41" fmla="*/ 495300 w 1359797"/>
                <a:gd name="connsiteY41" fmla="*/ 263012 h 3874574"/>
                <a:gd name="connsiteX42" fmla="*/ 573881 w 1359797"/>
                <a:gd name="connsiteY42" fmla="*/ 155062 h 3874574"/>
                <a:gd name="connsiteX43" fmla="*/ 638969 w 1359797"/>
                <a:gd name="connsiteY43" fmla="*/ 77274 h 3874574"/>
                <a:gd name="connsiteX44" fmla="*/ 762000 w 1359797"/>
                <a:gd name="connsiteY44" fmla="*/ 20124 h 3874574"/>
                <a:gd name="connsiteX45" fmla="*/ 1026319 w 1359797"/>
                <a:gd name="connsiteY45" fmla="*/ 5043 h 3874574"/>
                <a:gd name="connsiteX46" fmla="*/ 1300162 w 1359797"/>
                <a:gd name="connsiteY46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39750 w 1359797"/>
                <a:gd name="connsiteY15" fmla="*/ 1321874 h 3874574"/>
                <a:gd name="connsiteX16" fmla="*/ 571500 w 1359797"/>
                <a:gd name="connsiteY16" fmla="*/ 1004374 h 3874574"/>
                <a:gd name="connsiteX17" fmla="*/ 565150 w 1359797"/>
                <a:gd name="connsiteY17" fmla="*/ 858324 h 3874574"/>
                <a:gd name="connsiteX18" fmla="*/ 514350 w 1359797"/>
                <a:gd name="connsiteY18" fmla="*/ 661474 h 3874574"/>
                <a:gd name="connsiteX19" fmla="*/ 520700 w 1359797"/>
                <a:gd name="connsiteY19" fmla="*/ 940874 h 3874574"/>
                <a:gd name="connsiteX20" fmla="*/ 558800 w 1359797"/>
                <a:gd name="connsiteY20" fmla="*/ 1086924 h 3874574"/>
                <a:gd name="connsiteX21" fmla="*/ 552450 w 1359797"/>
                <a:gd name="connsiteY21" fmla="*/ 1252024 h 3874574"/>
                <a:gd name="connsiteX22" fmla="*/ 488950 w 1359797"/>
                <a:gd name="connsiteY22" fmla="*/ 1372674 h 3874574"/>
                <a:gd name="connsiteX23" fmla="*/ 488950 w 1359797"/>
                <a:gd name="connsiteY23" fmla="*/ 1671124 h 3874574"/>
                <a:gd name="connsiteX24" fmla="*/ 463550 w 1359797"/>
                <a:gd name="connsiteY24" fmla="*/ 2039424 h 3874574"/>
                <a:gd name="connsiteX25" fmla="*/ 431800 w 1359797"/>
                <a:gd name="connsiteY25" fmla="*/ 2433124 h 3874574"/>
                <a:gd name="connsiteX26" fmla="*/ 431800 w 1359797"/>
                <a:gd name="connsiteY26" fmla="*/ 2820474 h 3874574"/>
                <a:gd name="connsiteX27" fmla="*/ 431800 w 1359797"/>
                <a:gd name="connsiteY27" fmla="*/ 3290374 h 3874574"/>
                <a:gd name="connsiteX28" fmla="*/ 412750 w 1359797"/>
                <a:gd name="connsiteY28" fmla="*/ 3874574 h 3874574"/>
                <a:gd name="connsiteX29" fmla="*/ 12700 w 1359797"/>
                <a:gd name="connsiteY29" fmla="*/ 3855524 h 3874574"/>
                <a:gd name="connsiteX30" fmla="*/ 0 w 1359797"/>
                <a:gd name="connsiteY30" fmla="*/ 2991924 h 3874574"/>
                <a:gd name="connsiteX31" fmla="*/ 6350 w 1359797"/>
                <a:gd name="connsiteY31" fmla="*/ 2598224 h 3874574"/>
                <a:gd name="connsiteX32" fmla="*/ 50800 w 1359797"/>
                <a:gd name="connsiteY32" fmla="*/ 1734624 h 3874574"/>
                <a:gd name="connsiteX33" fmla="*/ 82550 w 1359797"/>
                <a:gd name="connsiteY33" fmla="*/ 1029774 h 3874574"/>
                <a:gd name="connsiteX34" fmla="*/ 100013 w 1359797"/>
                <a:gd name="connsiteY34" fmla="*/ 644012 h 3874574"/>
                <a:gd name="connsiteX35" fmla="*/ 50006 w 1359797"/>
                <a:gd name="connsiteY35" fmla="*/ 498755 h 3874574"/>
                <a:gd name="connsiteX36" fmla="*/ 1587 w 1359797"/>
                <a:gd name="connsiteY36" fmla="*/ 404299 h 3874574"/>
                <a:gd name="connsiteX37" fmla="*/ 59531 w 1359797"/>
                <a:gd name="connsiteY37" fmla="*/ 286030 h 3874574"/>
                <a:gd name="connsiteX38" fmla="*/ 190500 w 1359797"/>
                <a:gd name="connsiteY38" fmla="*/ 242374 h 3874574"/>
                <a:gd name="connsiteX39" fmla="*/ 373856 w 1359797"/>
                <a:gd name="connsiteY39" fmla="*/ 241580 h 3874574"/>
                <a:gd name="connsiteX40" fmla="*/ 495300 w 1359797"/>
                <a:gd name="connsiteY40" fmla="*/ 263012 h 3874574"/>
                <a:gd name="connsiteX41" fmla="*/ 573881 w 1359797"/>
                <a:gd name="connsiteY41" fmla="*/ 155062 h 3874574"/>
                <a:gd name="connsiteX42" fmla="*/ 638969 w 1359797"/>
                <a:gd name="connsiteY42" fmla="*/ 77274 h 3874574"/>
                <a:gd name="connsiteX43" fmla="*/ 762000 w 1359797"/>
                <a:gd name="connsiteY43" fmla="*/ 20124 h 3874574"/>
                <a:gd name="connsiteX44" fmla="*/ 1026319 w 1359797"/>
                <a:gd name="connsiteY44" fmla="*/ 5043 h 3874574"/>
                <a:gd name="connsiteX45" fmla="*/ 1300162 w 1359797"/>
                <a:gd name="connsiteY45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39750 w 1359797"/>
                <a:gd name="connsiteY15" fmla="*/ 1321874 h 3874574"/>
                <a:gd name="connsiteX16" fmla="*/ 571500 w 1359797"/>
                <a:gd name="connsiteY16" fmla="*/ 1004374 h 3874574"/>
                <a:gd name="connsiteX17" fmla="*/ 565150 w 1359797"/>
                <a:gd name="connsiteY17" fmla="*/ 858324 h 3874574"/>
                <a:gd name="connsiteX18" fmla="*/ 514350 w 1359797"/>
                <a:gd name="connsiteY18" fmla="*/ 661474 h 3874574"/>
                <a:gd name="connsiteX19" fmla="*/ 520700 w 1359797"/>
                <a:gd name="connsiteY19" fmla="*/ 940874 h 3874574"/>
                <a:gd name="connsiteX20" fmla="*/ 558800 w 1359797"/>
                <a:gd name="connsiteY20" fmla="*/ 1086924 h 3874574"/>
                <a:gd name="connsiteX21" fmla="*/ 552450 w 1359797"/>
                <a:gd name="connsiteY21" fmla="*/ 1252024 h 3874574"/>
                <a:gd name="connsiteX22" fmla="*/ 488950 w 1359797"/>
                <a:gd name="connsiteY22" fmla="*/ 1372674 h 3874574"/>
                <a:gd name="connsiteX23" fmla="*/ 488950 w 1359797"/>
                <a:gd name="connsiteY23" fmla="*/ 1671124 h 3874574"/>
                <a:gd name="connsiteX24" fmla="*/ 463550 w 1359797"/>
                <a:gd name="connsiteY24" fmla="*/ 2039424 h 3874574"/>
                <a:gd name="connsiteX25" fmla="*/ 431800 w 1359797"/>
                <a:gd name="connsiteY25" fmla="*/ 2433124 h 3874574"/>
                <a:gd name="connsiteX26" fmla="*/ 431800 w 1359797"/>
                <a:gd name="connsiteY26" fmla="*/ 2820474 h 3874574"/>
                <a:gd name="connsiteX27" fmla="*/ 431800 w 1359797"/>
                <a:gd name="connsiteY27" fmla="*/ 3290374 h 3874574"/>
                <a:gd name="connsiteX28" fmla="*/ 412750 w 1359797"/>
                <a:gd name="connsiteY28" fmla="*/ 3874574 h 3874574"/>
                <a:gd name="connsiteX29" fmla="*/ 12700 w 1359797"/>
                <a:gd name="connsiteY29" fmla="*/ 3855524 h 3874574"/>
                <a:gd name="connsiteX30" fmla="*/ 0 w 1359797"/>
                <a:gd name="connsiteY30" fmla="*/ 2991924 h 3874574"/>
                <a:gd name="connsiteX31" fmla="*/ 6350 w 1359797"/>
                <a:gd name="connsiteY31" fmla="*/ 2598224 h 3874574"/>
                <a:gd name="connsiteX32" fmla="*/ 50800 w 1359797"/>
                <a:gd name="connsiteY32" fmla="*/ 1734624 h 3874574"/>
                <a:gd name="connsiteX33" fmla="*/ 82550 w 1359797"/>
                <a:gd name="connsiteY33" fmla="*/ 1029774 h 3874574"/>
                <a:gd name="connsiteX34" fmla="*/ 100013 w 1359797"/>
                <a:gd name="connsiteY34" fmla="*/ 644012 h 3874574"/>
                <a:gd name="connsiteX35" fmla="*/ 50006 w 1359797"/>
                <a:gd name="connsiteY35" fmla="*/ 498755 h 3874574"/>
                <a:gd name="connsiteX36" fmla="*/ 1587 w 1359797"/>
                <a:gd name="connsiteY36" fmla="*/ 404299 h 3874574"/>
                <a:gd name="connsiteX37" fmla="*/ 59531 w 1359797"/>
                <a:gd name="connsiteY37" fmla="*/ 286030 h 3874574"/>
                <a:gd name="connsiteX38" fmla="*/ 190500 w 1359797"/>
                <a:gd name="connsiteY38" fmla="*/ 242374 h 3874574"/>
                <a:gd name="connsiteX39" fmla="*/ 373856 w 1359797"/>
                <a:gd name="connsiteY39" fmla="*/ 241580 h 3874574"/>
                <a:gd name="connsiteX40" fmla="*/ 495300 w 1359797"/>
                <a:gd name="connsiteY40" fmla="*/ 263012 h 3874574"/>
                <a:gd name="connsiteX41" fmla="*/ 573881 w 1359797"/>
                <a:gd name="connsiteY41" fmla="*/ 155062 h 3874574"/>
                <a:gd name="connsiteX42" fmla="*/ 638969 w 1359797"/>
                <a:gd name="connsiteY42" fmla="*/ 77274 h 3874574"/>
                <a:gd name="connsiteX43" fmla="*/ 762000 w 1359797"/>
                <a:gd name="connsiteY43" fmla="*/ 20124 h 3874574"/>
                <a:gd name="connsiteX44" fmla="*/ 1026319 w 1359797"/>
                <a:gd name="connsiteY44" fmla="*/ 5043 h 3874574"/>
                <a:gd name="connsiteX45" fmla="*/ 1300162 w 1359797"/>
                <a:gd name="connsiteY45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39750 w 1359797"/>
                <a:gd name="connsiteY15" fmla="*/ 1321874 h 3874574"/>
                <a:gd name="connsiteX16" fmla="*/ 565150 w 1359797"/>
                <a:gd name="connsiteY16" fmla="*/ 858324 h 3874574"/>
                <a:gd name="connsiteX17" fmla="*/ 514350 w 1359797"/>
                <a:gd name="connsiteY17" fmla="*/ 661474 h 3874574"/>
                <a:gd name="connsiteX18" fmla="*/ 520700 w 1359797"/>
                <a:gd name="connsiteY18" fmla="*/ 940874 h 3874574"/>
                <a:gd name="connsiteX19" fmla="*/ 558800 w 1359797"/>
                <a:gd name="connsiteY19" fmla="*/ 1086924 h 3874574"/>
                <a:gd name="connsiteX20" fmla="*/ 552450 w 1359797"/>
                <a:gd name="connsiteY20" fmla="*/ 1252024 h 3874574"/>
                <a:gd name="connsiteX21" fmla="*/ 488950 w 1359797"/>
                <a:gd name="connsiteY21" fmla="*/ 1372674 h 3874574"/>
                <a:gd name="connsiteX22" fmla="*/ 488950 w 1359797"/>
                <a:gd name="connsiteY22" fmla="*/ 1671124 h 3874574"/>
                <a:gd name="connsiteX23" fmla="*/ 463550 w 1359797"/>
                <a:gd name="connsiteY23" fmla="*/ 2039424 h 3874574"/>
                <a:gd name="connsiteX24" fmla="*/ 431800 w 1359797"/>
                <a:gd name="connsiteY24" fmla="*/ 2433124 h 3874574"/>
                <a:gd name="connsiteX25" fmla="*/ 431800 w 1359797"/>
                <a:gd name="connsiteY25" fmla="*/ 2820474 h 3874574"/>
                <a:gd name="connsiteX26" fmla="*/ 431800 w 1359797"/>
                <a:gd name="connsiteY26" fmla="*/ 3290374 h 3874574"/>
                <a:gd name="connsiteX27" fmla="*/ 412750 w 1359797"/>
                <a:gd name="connsiteY27" fmla="*/ 3874574 h 3874574"/>
                <a:gd name="connsiteX28" fmla="*/ 12700 w 1359797"/>
                <a:gd name="connsiteY28" fmla="*/ 3855524 h 3874574"/>
                <a:gd name="connsiteX29" fmla="*/ 0 w 1359797"/>
                <a:gd name="connsiteY29" fmla="*/ 2991924 h 3874574"/>
                <a:gd name="connsiteX30" fmla="*/ 6350 w 1359797"/>
                <a:gd name="connsiteY30" fmla="*/ 2598224 h 3874574"/>
                <a:gd name="connsiteX31" fmla="*/ 50800 w 1359797"/>
                <a:gd name="connsiteY31" fmla="*/ 1734624 h 3874574"/>
                <a:gd name="connsiteX32" fmla="*/ 82550 w 1359797"/>
                <a:gd name="connsiteY32" fmla="*/ 1029774 h 3874574"/>
                <a:gd name="connsiteX33" fmla="*/ 100013 w 1359797"/>
                <a:gd name="connsiteY33" fmla="*/ 644012 h 3874574"/>
                <a:gd name="connsiteX34" fmla="*/ 50006 w 1359797"/>
                <a:gd name="connsiteY34" fmla="*/ 498755 h 3874574"/>
                <a:gd name="connsiteX35" fmla="*/ 1587 w 1359797"/>
                <a:gd name="connsiteY35" fmla="*/ 404299 h 3874574"/>
                <a:gd name="connsiteX36" fmla="*/ 59531 w 1359797"/>
                <a:gd name="connsiteY36" fmla="*/ 286030 h 3874574"/>
                <a:gd name="connsiteX37" fmla="*/ 190500 w 1359797"/>
                <a:gd name="connsiteY37" fmla="*/ 242374 h 3874574"/>
                <a:gd name="connsiteX38" fmla="*/ 373856 w 1359797"/>
                <a:gd name="connsiteY38" fmla="*/ 241580 h 3874574"/>
                <a:gd name="connsiteX39" fmla="*/ 495300 w 1359797"/>
                <a:gd name="connsiteY39" fmla="*/ 263012 h 3874574"/>
                <a:gd name="connsiteX40" fmla="*/ 573881 w 1359797"/>
                <a:gd name="connsiteY40" fmla="*/ 155062 h 3874574"/>
                <a:gd name="connsiteX41" fmla="*/ 638969 w 1359797"/>
                <a:gd name="connsiteY41" fmla="*/ 77274 h 3874574"/>
                <a:gd name="connsiteX42" fmla="*/ 762000 w 1359797"/>
                <a:gd name="connsiteY42" fmla="*/ 20124 h 3874574"/>
                <a:gd name="connsiteX43" fmla="*/ 1026319 w 1359797"/>
                <a:gd name="connsiteY43" fmla="*/ 5043 h 3874574"/>
                <a:gd name="connsiteX44" fmla="*/ 1300162 w 1359797"/>
                <a:gd name="connsiteY44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65150 w 1359797"/>
                <a:gd name="connsiteY15" fmla="*/ 858324 h 3874574"/>
                <a:gd name="connsiteX16" fmla="*/ 514350 w 1359797"/>
                <a:gd name="connsiteY16" fmla="*/ 661474 h 3874574"/>
                <a:gd name="connsiteX17" fmla="*/ 520700 w 1359797"/>
                <a:gd name="connsiteY17" fmla="*/ 940874 h 3874574"/>
                <a:gd name="connsiteX18" fmla="*/ 558800 w 1359797"/>
                <a:gd name="connsiteY18" fmla="*/ 1086924 h 3874574"/>
                <a:gd name="connsiteX19" fmla="*/ 552450 w 1359797"/>
                <a:gd name="connsiteY19" fmla="*/ 1252024 h 3874574"/>
                <a:gd name="connsiteX20" fmla="*/ 488950 w 1359797"/>
                <a:gd name="connsiteY20" fmla="*/ 1372674 h 3874574"/>
                <a:gd name="connsiteX21" fmla="*/ 488950 w 1359797"/>
                <a:gd name="connsiteY21" fmla="*/ 1671124 h 3874574"/>
                <a:gd name="connsiteX22" fmla="*/ 463550 w 1359797"/>
                <a:gd name="connsiteY22" fmla="*/ 2039424 h 3874574"/>
                <a:gd name="connsiteX23" fmla="*/ 431800 w 1359797"/>
                <a:gd name="connsiteY23" fmla="*/ 2433124 h 3874574"/>
                <a:gd name="connsiteX24" fmla="*/ 431800 w 1359797"/>
                <a:gd name="connsiteY24" fmla="*/ 2820474 h 3874574"/>
                <a:gd name="connsiteX25" fmla="*/ 431800 w 1359797"/>
                <a:gd name="connsiteY25" fmla="*/ 3290374 h 3874574"/>
                <a:gd name="connsiteX26" fmla="*/ 412750 w 1359797"/>
                <a:gd name="connsiteY26" fmla="*/ 3874574 h 3874574"/>
                <a:gd name="connsiteX27" fmla="*/ 12700 w 1359797"/>
                <a:gd name="connsiteY27" fmla="*/ 3855524 h 3874574"/>
                <a:gd name="connsiteX28" fmla="*/ 0 w 1359797"/>
                <a:gd name="connsiteY28" fmla="*/ 2991924 h 3874574"/>
                <a:gd name="connsiteX29" fmla="*/ 6350 w 1359797"/>
                <a:gd name="connsiteY29" fmla="*/ 2598224 h 3874574"/>
                <a:gd name="connsiteX30" fmla="*/ 50800 w 1359797"/>
                <a:gd name="connsiteY30" fmla="*/ 1734624 h 3874574"/>
                <a:gd name="connsiteX31" fmla="*/ 82550 w 1359797"/>
                <a:gd name="connsiteY31" fmla="*/ 1029774 h 3874574"/>
                <a:gd name="connsiteX32" fmla="*/ 100013 w 1359797"/>
                <a:gd name="connsiteY32" fmla="*/ 644012 h 3874574"/>
                <a:gd name="connsiteX33" fmla="*/ 50006 w 1359797"/>
                <a:gd name="connsiteY33" fmla="*/ 498755 h 3874574"/>
                <a:gd name="connsiteX34" fmla="*/ 1587 w 1359797"/>
                <a:gd name="connsiteY34" fmla="*/ 404299 h 3874574"/>
                <a:gd name="connsiteX35" fmla="*/ 59531 w 1359797"/>
                <a:gd name="connsiteY35" fmla="*/ 286030 h 3874574"/>
                <a:gd name="connsiteX36" fmla="*/ 190500 w 1359797"/>
                <a:gd name="connsiteY36" fmla="*/ 242374 h 3874574"/>
                <a:gd name="connsiteX37" fmla="*/ 373856 w 1359797"/>
                <a:gd name="connsiteY37" fmla="*/ 241580 h 3874574"/>
                <a:gd name="connsiteX38" fmla="*/ 495300 w 1359797"/>
                <a:gd name="connsiteY38" fmla="*/ 263012 h 3874574"/>
                <a:gd name="connsiteX39" fmla="*/ 573881 w 1359797"/>
                <a:gd name="connsiteY39" fmla="*/ 155062 h 3874574"/>
                <a:gd name="connsiteX40" fmla="*/ 638969 w 1359797"/>
                <a:gd name="connsiteY40" fmla="*/ 77274 h 3874574"/>
                <a:gd name="connsiteX41" fmla="*/ 762000 w 1359797"/>
                <a:gd name="connsiteY41" fmla="*/ 20124 h 3874574"/>
                <a:gd name="connsiteX42" fmla="*/ 1026319 w 1359797"/>
                <a:gd name="connsiteY42" fmla="*/ 5043 h 3874574"/>
                <a:gd name="connsiteX43" fmla="*/ 1300162 w 1359797"/>
                <a:gd name="connsiteY43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65150 w 1359797"/>
                <a:gd name="connsiteY15" fmla="*/ 858324 h 3874574"/>
                <a:gd name="connsiteX16" fmla="*/ 514350 w 1359797"/>
                <a:gd name="connsiteY16" fmla="*/ 661474 h 3874574"/>
                <a:gd name="connsiteX17" fmla="*/ 520700 w 1359797"/>
                <a:gd name="connsiteY17" fmla="*/ 940874 h 3874574"/>
                <a:gd name="connsiteX18" fmla="*/ 558800 w 1359797"/>
                <a:gd name="connsiteY18" fmla="*/ 1086924 h 3874574"/>
                <a:gd name="connsiteX19" fmla="*/ 552450 w 1359797"/>
                <a:gd name="connsiteY19" fmla="*/ 1252024 h 3874574"/>
                <a:gd name="connsiteX20" fmla="*/ 488950 w 1359797"/>
                <a:gd name="connsiteY20" fmla="*/ 1372674 h 3874574"/>
                <a:gd name="connsiteX21" fmla="*/ 488950 w 1359797"/>
                <a:gd name="connsiteY21" fmla="*/ 1671124 h 3874574"/>
                <a:gd name="connsiteX22" fmla="*/ 463550 w 1359797"/>
                <a:gd name="connsiteY22" fmla="*/ 2039424 h 3874574"/>
                <a:gd name="connsiteX23" fmla="*/ 431800 w 1359797"/>
                <a:gd name="connsiteY23" fmla="*/ 2433124 h 3874574"/>
                <a:gd name="connsiteX24" fmla="*/ 431800 w 1359797"/>
                <a:gd name="connsiteY24" fmla="*/ 2820474 h 3874574"/>
                <a:gd name="connsiteX25" fmla="*/ 431800 w 1359797"/>
                <a:gd name="connsiteY25" fmla="*/ 3290374 h 3874574"/>
                <a:gd name="connsiteX26" fmla="*/ 412750 w 1359797"/>
                <a:gd name="connsiteY26" fmla="*/ 3874574 h 3874574"/>
                <a:gd name="connsiteX27" fmla="*/ 12700 w 1359797"/>
                <a:gd name="connsiteY27" fmla="*/ 3855524 h 3874574"/>
                <a:gd name="connsiteX28" fmla="*/ 0 w 1359797"/>
                <a:gd name="connsiteY28" fmla="*/ 2991924 h 3874574"/>
                <a:gd name="connsiteX29" fmla="*/ 6350 w 1359797"/>
                <a:gd name="connsiteY29" fmla="*/ 2598224 h 3874574"/>
                <a:gd name="connsiteX30" fmla="*/ 50800 w 1359797"/>
                <a:gd name="connsiteY30" fmla="*/ 1734624 h 3874574"/>
                <a:gd name="connsiteX31" fmla="*/ 82550 w 1359797"/>
                <a:gd name="connsiteY31" fmla="*/ 1029774 h 3874574"/>
                <a:gd name="connsiteX32" fmla="*/ 100013 w 1359797"/>
                <a:gd name="connsiteY32" fmla="*/ 644012 h 3874574"/>
                <a:gd name="connsiteX33" fmla="*/ 50006 w 1359797"/>
                <a:gd name="connsiteY33" fmla="*/ 498755 h 3874574"/>
                <a:gd name="connsiteX34" fmla="*/ 1587 w 1359797"/>
                <a:gd name="connsiteY34" fmla="*/ 404299 h 3874574"/>
                <a:gd name="connsiteX35" fmla="*/ 59531 w 1359797"/>
                <a:gd name="connsiteY35" fmla="*/ 286030 h 3874574"/>
                <a:gd name="connsiteX36" fmla="*/ 190500 w 1359797"/>
                <a:gd name="connsiteY36" fmla="*/ 242374 h 3874574"/>
                <a:gd name="connsiteX37" fmla="*/ 373856 w 1359797"/>
                <a:gd name="connsiteY37" fmla="*/ 241580 h 3874574"/>
                <a:gd name="connsiteX38" fmla="*/ 495300 w 1359797"/>
                <a:gd name="connsiteY38" fmla="*/ 263012 h 3874574"/>
                <a:gd name="connsiteX39" fmla="*/ 573881 w 1359797"/>
                <a:gd name="connsiteY39" fmla="*/ 155062 h 3874574"/>
                <a:gd name="connsiteX40" fmla="*/ 638969 w 1359797"/>
                <a:gd name="connsiteY40" fmla="*/ 77274 h 3874574"/>
                <a:gd name="connsiteX41" fmla="*/ 762000 w 1359797"/>
                <a:gd name="connsiteY41" fmla="*/ 20124 h 3874574"/>
                <a:gd name="connsiteX42" fmla="*/ 1026319 w 1359797"/>
                <a:gd name="connsiteY42" fmla="*/ 5043 h 3874574"/>
                <a:gd name="connsiteX43" fmla="*/ 1300162 w 1359797"/>
                <a:gd name="connsiteY43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65150 w 1359797"/>
                <a:gd name="connsiteY15" fmla="*/ 858324 h 3874574"/>
                <a:gd name="connsiteX16" fmla="*/ 514350 w 1359797"/>
                <a:gd name="connsiteY16" fmla="*/ 661474 h 3874574"/>
                <a:gd name="connsiteX17" fmla="*/ 520700 w 1359797"/>
                <a:gd name="connsiteY17" fmla="*/ 940874 h 3874574"/>
                <a:gd name="connsiteX18" fmla="*/ 558800 w 1359797"/>
                <a:gd name="connsiteY18" fmla="*/ 1086924 h 3874574"/>
                <a:gd name="connsiteX19" fmla="*/ 552450 w 1359797"/>
                <a:gd name="connsiteY19" fmla="*/ 1252024 h 3874574"/>
                <a:gd name="connsiteX20" fmla="*/ 488950 w 1359797"/>
                <a:gd name="connsiteY20" fmla="*/ 1372674 h 3874574"/>
                <a:gd name="connsiteX21" fmla="*/ 488950 w 1359797"/>
                <a:gd name="connsiteY21" fmla="*/ 1671124 h 3874574"/>
                <a:gd name="connsiteX22" fmla="*/ 463550 w 1359797"/>
                <a:gd name="connsiteY22" fmla="*/ 2039424 h 3874574"/>
                <a:gd name="connsiteX23" fmla="*/ 431800 w 1359797"/>
                <a:gd name="connsiteY23" fmla="*/ 2433124 h 3874574"/>
                <a:gd name="connsiteX24" fmla="*/ 431800 w 1359797"/>
                <a:gd name="connsiteY24" fmla="*/ 2820474 h 3874574"/>
                <a:gd name="connsiteX25" fmla="*/ 431800 w 1359797"/>
                <a:gd name="connsiteY25" fmla="*/ 3290374 h 3874574"/>
                <a:gd name="connsiteX26" fmla="*/ 412750 w 1359797"/>
                <a:gd name="connsiteY26" fmla="*/ 3874574 h 3874574"/>
                <a:gd name="connsiteX27" fmla="*/ 12700 w 1359797"/>
                <a:gd name="connsiteY27" fmla="*/ 3855524 h 3874574"/>
                <a:gd name="connsiteX28" fmla="*/ 0 w 1359797"/>
                <a:gd name="connsiteY28" fmla="*/ 2991924 h 3874574"/>
                <a:gd name="connsiteX29" fmla="*/ 6350 w 1359797"/>
                <a:gd name="connsiteY29" fmla="*/ 2598224 h 3874574"/>
                <a:gd name="connsiteX30" fmla="*/ 50800 w 1359797"/>
                <a:gd name="connsiteY30" fmla="*/ 1734624 h 3874574"/>
                <a:gd name="connsiteX31" fmla="*/ 82550 w 1359797"/>
                <a:gd name="connsiteY31" fmla="*/ 1029774 h 3874574"/>
                <a:gd name="connsiteX32" fmla="*/ 100013 w 1359797"/>
                <a:gd name="connsiteY32" fmla="*/ 644012 h 3874574"/>
                <a:gd name="connsiteX33" fmla="*/ 50006 w 1359797"/>
                <a:gd name="connsiteY33" fmla="*/ 498755 h 3874574"/>
                <a:gd name="connsiteX34" fmla="*/ 1587 w 1359797"/>
                <a:gd name="connsiteY34" fmla="*/ 404299 h 3874574"/>
                <a:gd name="connsiteX35" fmla="*/ 59531 w 1359797"/>
                <a:gd name="connsiteY35" fmla="*/ 286030 h 3874574"/>
                <a:gd name="connsiteX36" fmla="*/ 190500 w 1359797"/>
                <a:gd name="connsiteY36" fmla="*/ 242374 h 3874574"/>
                <a:gd name="connsiteX37" fmla="*/ 373856 w 1359797"/>
                <a:gd name="connsiteY37" fmla="*/ 241580 h 3874574"/>
                <a:gd name="connsiteX38" fmla="*/ 495300 w 1359797"/>
                <a:gd name="connsiteY38" fmla="*/ 263012 h 3874574"/>
                <a:gd name="connsiteX39" fmla="*/ 573881 w 1359797"/>
                <a:gd name="connsiteY39" fmla="*/ 155062 h 3874574"/>
                <a:gd name="connsiteX40" fmla="*/ 638969 w 1359797"/>
                <a:gd name="connsiteY40" fmla="*/ 77274 h 3874574"/>
                <a:gd name="connsiteX41" fmla="*/ 762000 w 1359797"/>
                <a:gd name="connsiteY41" fmla="*/ 20124 h 3874574"/>
                <a:gd name="connsiteX42" fmla="*/ 1026319 w 1359797"/>
                <a:gd name="connsiteY42" fmla="*/ 5043 h 3874574"/>
                <a:gd name="connsiteX43" fmla="*/ 1300162 w 1359797"/>
                <a:gd name="connsiteY43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65150 w 1359797"/>
                <a:gd name="connsiteY15" fmla="*/ 858324 h 3874574"/>
                <a:gd name="connsiteX16" fmla="*/ 514350 w 1359797"/>
                <a:gd name="connsiteY16" fmla="*/ 661474 h 3874574"/>
                <a:gd name="connsiteX17" fmla="*/ 520700 w 1359797"/>
                <a:gd name="connsiteY17" fmla="*/ 940874 h 3874574"/>
                <a:gd name="connsiteX18" fmla="*/ 558800 w 1359797"/>
                <a:gd name="connsiteY18" fmla="*/ 1086924 h 3874574"/>
                <a:gd name="connsiteX19" fmla="*/ 552450 w 1359797"/>
                <a:gd name="connsiteY19" fmla="*/ 1252024 h 3874574"/>
                <a:gd name="connsiteX20" fmla="*/ 488950 w 1359797"/>
                <a:gd name="connsiteY20" fmla="*/ 1372674 h 3874574"/>
                <a:gd name="connsiteX21" fmla="*/ 488950 w 1359797"/>
                <a:gd name="connsiteY21" fmla="*/ 1671124 h 3874574"/>
                <a:gd name="connsiteX22" fmla="*/ 463550 w 1359797"/>
                <a:gd name="connsiteY22" fmla="*/ 2039424 h 3874574"/>
                <a:gd name="connsiteX23" fmla="*/ 431800 w 1359797"/>
                <a:gd name="connsiteY23" fmla="*/ 2433124 h 3874574"/>
                <a:gd name="connsiteX24" fmla="*/ 431800 w 1359797"/>
                <a:gd name="connsiteY24" fmla="*/ 2820474 h 3874574"/>
                <a:gd name="connsiteX25" fmla="*/ 431800 w 1359797"/>
                <a:gd name="connsiteY25" fmla="*/ 3290374 h 3874574"/>
                <a:gd name="connsiteX26" fmla="*/ 412750 w 1359797"/>
                <a:gd name="connsiteY26" fmla="*/ 3874574 h 3874574"/>
                <a:gd name="connsiteX27" fmla="*/ 12700 w 1359797"/>
                <a:gd name="connsiteY27" fmla="*/ 3855524 h 3874574"/>
                <a:gd name="connsiteX28" fmla="*/ 0 w 1359797"/>
                <a:gd name="connsiteY28" fmla="*/ 2991924 h 3874574"/>
                <a:gd name="connsiteX29" fmla="*/ 6350 w 1359797"/>
                <a:gd name="connsiteY29" fmla="*/ 2598224 h 3874574"/>
                <a:gd name="connsiteX30" fmla="*/ 50800 w 1359797"/>
                <a:gd name="connsiteY30" fmla="*/ 1734624 h 3874574"/>
                <a:gd name="connsiteX31" fmla="*/ 82550 w 1359797"/>
                <a:gd name="connsiteY31" fmla="*/ 1029774 h 3874574"/>
                <a:gd name="connsiteX32" fmla="*/ 100013 w 1359797"/>
                <a:gd name="connsiteY32" fmla="*/ 644012 h 3874574"/>
                <a:gd name="connsiteX33" fmla="*/ 50006 w 1359797"/>
                <a:gd name="connsiteY33" fmla="*/ 498755 h 3874574"/>
                <a:gd name="connsiteX34" fmla="*/ 1587 w 1359797"/>
                <a:gd name="connsiteY34" fmla="*/ 404299 h 3874574"/>
                <a:gd name="connsiteX35" fmla="*/ 59531 w 1359797"/>
                <a:gd name="connsiteY35" fmla="*/ 286030 h 3874574"/>
                <a:gd name="connsiteX36" fmla="*/ 190500 w 1359797"/>
                <a:gd name="connsiteY36" fmla="*/ 242374 h 3874574"/>
                <a:gd name="connsiteX37" fmla="*/ 373856 w 1359797"/>
                <a:gd name="connsiteY37" fmla="*/ 241580 h 3874574"/>
                <a:gd name="connsiteX38" fmla="*/ 495300 w 1359797"/>
                <a:gd name="connsiteY38" fmla="*/ 263012 h 3874574"/>
                <a:gd name="connsiteX39" fmla="*/ 573881 w 1359797"/>
                <a:gd name="connsiteY39" fmla="*/ 155062 h 3874574"/>
                <a:gd name="connsiteX40" fmla="*/ 638969 w 1359797"/>
                <a:gd name="connsiteY40" fmla="*/ 77274 h 3874574"/>
                <a:gd name="connsiteX41" fmla="*/ 762000 w 1359797"/>
                <a:gd name="connsiteY41" fmla="*/ 20124 h 3874574"/>
                <a:gd name="connsiteX42" fmla="*/ 1026319 w 1359797"/>
                <a:gd name="connsiteY42" fmla="*/ 5043 h 3874574"/>
                <a:gd name="connsiteX43" fmla="*/ 1300162 w 1359797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1016000 w 1360492"/>
                <a:gd name="connsiteY3" fmla="*/ 985324 h 3874574"/>
                <a:gd name="connsiteX4" fmla="*/ 977900 w 1360492"/>
                <a:gd name="connsiteY4" fmla="*/ 1328224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1016000 w 1360492"/>
                <a:gd name="connsiteY3" fmla="*/ 985324 h 3874574"/>
                <a:gd name="connsiteX4" fmla="*/ 977900 w 1360492"/>
                <a:gd name="connsiteY4" fmla="*/ 1328224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7900 w 1360492"/>
                <a:gd name="connsiteY4" fmla="*/ 1328224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7900 w 1360492"/>
                <a:gd name="connsiteY4" fmla="*/ 1328224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7900 w 1360492"/>
                <a:gd name="connsiteY4" fmla="*/ 1328224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1168 w 1360492"/>
                <a:gd name="connsiteY22" fmla="*/ 2046568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1168 w 1360492"/>
                <a:gd name="connsiteY22" fmla="*/ 2046568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1168 w 1360492"/>
                <a:gd name="connsiteY22" fmla="*/ 2046568 h 3874574"/>
                <a:gd name="connsiteX23" fmla="*/ 431800 w 1360492"/>
                <a:gd name="connsiteY23" fmla="*/ 2433124 h 3874574"/>
                <a:gd name="connsiteX24" fmla="*/ 422275 w 1360492"/>
                <a:gd name="connsiteY24" fmla="*/ 2844287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1168 w 1360492"/>
                <a:gd name="connsiteY22" fmla="*/ 2046568 h 3874574"/>
                <a:gd name="connsiteX23" fmla="*/ 431800 w 1360492"/>
                <a:gd name="connsiteY23" fmla="*/ 2433124 h 3874574"/>
                <a:gd name="connsiteX24" fmla="*/ 422275 w 1360492"/>
                <a:gd name="connsiteY24" fmla="*/ 2844287 h 3874574"/>
                <a:gd name="connsiteX25" fmla="*/ 422275 w 1360492"/>
                <a:gd name="connsiteY25" fmla="*/ 3354668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1168 w 1360492"/>
                <a:gd name="connsiteY22" fmla="*/ 2046568 h 3874574"/>
                <a:gd name="connsiteX23" fmla="*/ 431800 w 1360492"/>
                <a:gd name="connsiteY23" fmla="*/ 2433124 h 3874574"/>
                <a:gd name="connsiteX24" fmla="*/ 422275 w 1360492"/>
                <a:gd name="connsiteY24" fmla="*/ 2844287 h 3874574"/>
                <a:gd name="connsiteX25" fmla="*/ 422275 w 1360492"/>
                <a:gd name="connsiteY25" fmla="*/ 3354668 h 3874574"/>
                <a:gd name="connsiteX26" fmla="*/ 412750 w 1360492"/>
                <a:gd name="connsiteY26" fmla="*/ 3874574 h 3874574"/>
                <a:gd name="connsiteX27" fmla="*/ 12700 w 1360492"/>
                <a:gd name="connsiteY27" fmla="*/ 3865049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6955"/>
                <a:gd name="connsiteX1" fmla="*/ 1349375 w 1360492"/>
                <a:gd name="connsiteY1" fmla="*/ 271743 h 3876955"/>
                <a:gd name="connsiteX2" fmla="*/ 1143000 w 1360492"/>
                <a:gd name="connsiteY2" fmla="*/ 517805 h 3876955"/>
                <a:gd name="connsiteX3" fmla="*/ 996950 w 1360492"/>
                <a:gd name="connsiteY3" fmla="*/ 978181 h 3876955"/>
                <a:gd name="connsiteX4" fmla="*/ 970756 w 1360492"/>
                <a:gd name="connsiteY4" fmla="*/ 1354417 h 3876955"/>
                <a:gd name="connsiteX5" fmla="*/ 965200 w 1360492"/>
                <a:gd name="connsiteY5" fmla="*/ 1906074 h 3876955"/>
                <a:gd name="connsiteX6" fmla="*/ 996950 w 1360492"/>
                <a:gd name="connsiteY6" fmla="*/ 2325174 h 3876955"/>
                <a:gd name="connsiteX7" fmla="*/ 1041400 w 1360492"/>
                <a:gd name="connsiteY7" fmla="*/ 2820474 h 3876955"/>
                <a:gd name="connsiteX8" fmla="*/ 1066800 w 1360492"/>
                <a:gd name="connsiteY8" fmla="*/ 3366574 h 3876955"/>
                <a:gd name="connsiteX9" fmla="*/ 1092200 w 1360492"/>
                <a:gd name="connsiteY9" fmla="*/ 3874574 h 3876955"/>
                <a:gd name="connsiteX10" fmla="*/ 739775 w 1360492"/>
                <a:gd name="connsiteY10" fmla="*/ 3868224 h 3876955"/>
                <a:gd name="connsiteX11" fmla="*/ 721519 w 1360492"/>
                <a:gd name="connsiteY11" fmla="*/ 3422137 h 3876955"/>
                <a:gd name="connsiteX12" fmla="*/ 654050 w 1360492"/>
                <a:gd name="connsiteY12" fmla="*/ 2687124 h 3876955"/>
                <a:gd name="connsiteX13" fmla="*/ 577850 w 1360492"/>
                <a:gd name="connsiteY13" fmla="*/ 2020374 h 3876955"/>
                <a:gd name="connsiteX14" fmla="*/ 558800 w 1360492"/>
                <a:gd name="connsiteY14" fmla="*/ 1633024 h 3876955"/>
                <a:gd name="connsiteX15" fmla="*/ 565150 w 1360492"/>
                <a:gd name="connsiteY15" fmla="*/ 858324 h 3876955"/>
                <a:gd name="connsiteX16" fmla="*/ 514350 w 1360492"/>
                <a:gd name="connsiteY16" fmla="*/ 661474 h 3876955"/>
                <a:gd name="connsiteX17" fmla="*/ 501650 w 1360492"/>
                <a:gd name="connsiteY17" fmla="*/ 919443 h 3876955"/>
                <a:gd name="connsiteX18" fmla="*/ 558800 w 1360492"/>
                <a:gd name="connsiteY18" fmla="*/ 1086924 h 3876955"/>
                <a:gd name="connsiteX19" fmla="*/ 542925 w 1360492"/>
                <a:gd name="connsiteY19" fmla="*/ 1249643 h 3876955"/>
                <a:gd name="connsiteX20" fmla="*/ 491332 w 1360492"/>
                <a:gd name="connsiteY20" fmla="*/ 1365530 h 3876955"/>
                <a:gd name="connsiteX21" fmla="*/ 479425 w 1360492"/>
                <a:gd name="connsiteY21" fmla="*/ 1704461 h 3876955"/>
                <a:gd name="connsiteX22" fmla="*/ 461168 w 1360492"/>
                <a:gd name="connsiteY22" fmla="*/ 2046568 h 3876955"/>
                <a:gd name="connsiteX23" fmla="*/ 431800 w 1360492"/>
                <a:gd name="connsiteY23" fmla="*/ 2433124 h 3876955"/>
                <a:gd name="connsiteX24" fmla="*/ 422275 w 1360492"/>
                <a:gd name="connsiteY24" fmla="*/ 2844287 h 3876955"/>
                <a:gd name="connsiteX25" fmla="*/ 422275 w 1360492"/>
                <a:gd name="connsiteY25" fmla="*/ 3354668 h 3876955"/>
                <a:gd name="connsiteX26" fmla="*/ 407987 w 1360492"/>
                <a:gd name="connsiteY26" fmla="*/ 3876955 h 3876955"/>
                <a:gd name="connsiteX27" fmla="*/ 12700 w 1360492"/>
                <a:gd name="connsiteY27" fmla="*/ 3865049 h 3876955"/>
                <a:gd name="connsiteX28" fmla="*/ 0 w 1360492"/>
                <a:gd name="connsiteY28" fmla="*/ 2991924 h 3876955"/>
                <a:gd name="connsiteX29" fmla="*/ 6350 w 1360492"/>
                <a:gd name="connsiteY29" fmla="*/ 2598224 h 3876955"/>
                <a:gd name="connsiteX30" fmla="*/ 50800 w 1360492"/>
                <a:gd name="connsiteY30" fmla="*/ 1734624 h 3876955"/>
                <a:gd name="connsiteX31" fmla="*/ 82550 w 1360492"/>
                <a:gd name="connsiteY31" fmla="*/ 1029774 h 3876955"/>
                <a:gd name="connsiteX32" fmla="*/ 100013 w 1360492"/>
                <a:gd name="connsiteY32" fmla="*/ 644012 h 3876955"/>
                <a:gd name="connsiteX33" fmla="*/ 50006 w 1360492"/>
                <a:gd name="connsiteY33" fmla="*/ 498755 h 3876955"/>
                <a:gd name="connsiteX34" fmla="*/ 1587 w 1360492"/>
                <a:gd name="connsiteY34" fmla="*/ 404299 h 3876955"/>
                <a:gd name="connsiteX35" fmla="*/ 59531 w 1360492"/>
                <a:gd name="connsiteY35" fmla="*/ 286030 h 3876955"/>
                <a:gd name="connsiteX36" fmla="*/ 190500 w 1360492"/>
                <a:gd name="connsiteY36" fmla="*/ 242374 h 3876955"/>
                <a:gd name="connsiteX37" fmla="*/ 373856 w 1360492"/>
                <a:gd name="connsiteY37" fmla="*/ 241580 h 3876955"/>
                <a:gd name="connsiteX38" fmla="*/ 495300 w 1360492"/>
                <a:gd name="connsiteY38" fmla="*/ 263012 h 3876955"/>
                <a:gd name="connsiteX39" fmla="*/ 573881 w 1360492"/>
                <a:gd name="connsiteY39" fmla="*/ 155062 h 3876955"/>
                <a:gd name="connsiteX40" fmla="*/ 638969 w 1360492"/>
                <a:gd name="connsiteY40" fmla="*/ 77274 h 3876955"/>
                <a:gd name="connsiteX41" fmla="*/ 762000 w 1360492"/>
                <a:gd name="connsiteY41" fmla="*/ 20124 h 3876955"/>
                <a:gd name="connsiteX42" fmla="*/ 1026319 w 1360492"/>
                <a:gd name="connsiteY42" fmla="*/ 5043 h 3876955"/>
                <a:gd name="connsiteX43" fmla="*/ 1300162 w 1360492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995418 w 1358960"/>
                <a:gd name="connsiteY3" fmla="*/ 978181 h 3876955"/>
                <a:gd name="connsiteX4" fmla="*/ 969224 w 1358960"/>
                <a:gd name="connsiteY4" fmla="*/ 1354417 h 3876955"/>
                <a:gd name="connsiteX5" fmla="*/ 963668 w 1358960"/>
                <a:gd name="connsiteY5" fmla="*/ 1906074 h 3876955"/>
                <a:gd name="connsiteX6" fmla="*/ 995418 w 1358960"/>
                <a:gd name="connsiteY6" fmla="*/ 2325174 h 3876955"/>
                <a:gd name="connsiteX7" fmla="*/ 1039868 w 1358960"/>
                <a:gd name="connsiteY7" fmla="*/ 2820474 h 3876955"/>
                <a:gd name="connsiteX8" fmla="*/ 1065268 w 1358960"/>
                <a:gd name="connsiteY8" fmla="*/ 3366574 h 3876955"/>
                <a:gd name="connsiteX9" fmla="*/ 1090668 w 1358960"/>
                <a:gd name="connsiteY9" fmla="*/ 3874574 h 3876955"/>
                <a:gd name="connsiteX10" fmla="*/ 738243 w 1358960"/>
                <a:gd name="connsiteY10" fmla="*/ 3868224 h 3876955"/>
                <a:gd name="connsiteX11" fmla="*/ 719987 w 1358960"/>
                <a:gd name="connsiteY11" fmla="*/ 3422137 h 3876955"/>
                <a:gd name="connsiteX12" fmla="*/ 652518 w 1358960"/>
                <a:gd name="connsiteY12" fmla="*/ 2687124 h 3876955"/>
                <a:gd name="connsiteX13" fmla="*/ 576318 w 1358960"/>
                <a:gd name="connsiteY13" fmla="*/ 2020374 h 3876955"/>
                <a:gd name="connsiteX14" fmla="*/ 557268 w 1358960"/>
                <a:gd name="connsiteY14" fmla="*/ 1633024 h 3876955"/>
                <a:gd name="connsiteX15" fmla="*/ 563618 w 1358960"/>
                <a:gd name="connsiteY15" fmla="*/ 858324 h 3876955"/>
                <a:gd name="connsiteX16" fmla="*/ 512818 w 1358960"/>
                <a:gd name="connsiteY16" fmla="*/ 661474 h 3876955"/>
                <a:gd name="connsiteX17" fmla="*/ 500118 w 1358960"/>
                <a:gd name="connsiteY17" fmla="*/ 919443 h 3876955"/>
                <a:gd name="connsiteX18" fmla="*/ 557268 w 1358960"/>
                <a:gd name="connsiteY18" fmla="*/ 1086924 h 3876955"/>
                <a:gd name="connsiteX19" fmla="*/ 541393 w 1358960"/>
                <a:gd name="connsiteY19" fmla="*/ 1249643 h 3876955"/>
                <a:gd name="connsiteX20" fmla="*/ 489800 w 1358960"/>
                <a:gd name="connsiteY20" fmla="*/ 1365530 h 3876955"/>
                <a:gd name="connsiteX21" fmla="*/ 477893 w 1358960"/>
                <a:gd name="connsiteY21" fmla="*/ 1704461 h 3876955"/>
                <a:gd name="connsiteX22" fmla="*/ 459636 w 1358960"/>
                <a:gd name="connsiteY22" fmla="*/ 2046568 h 3876955"/>
                <a:gd name="connsiteX23" fmla="*/ 430268 w 1358960"/>
                <a:gd name="connsiteY23" fmla="*/ 2433124 h 3876955"/>
                <a:gd name="connsiteX24" fmla="*/ 420743 w 1358960"/>
                <a:gd name="connsiteY24" fmla="*/ 2844287 h 3876955"/>
                <a:gd name="connsiteX25" fmla="*/ 420743 w 1358960"/>
                <a:gd name="connsiteY25" fmla="*/ 3354668 h 3876955"/>
                <a:gd name="connsiteX26" fmla="*/ 406455 w 1358960"/>
                <a:gd name="connsiteY26" fmla="*/ 3876955 h 3876955"/>
                <a:gd name="connsiteX27" fmla="*/ 11168 w 1358960"/>
                <a:gd name="connsiteY27" fmla="*/ 3865049 h 3876955"/>
                <a:gd name="connsiteX28" fmla="*/ 7993 w 1358960"/>
                <a:gd name="connsiteY28" fmla="*/ 3132417 h 3876955"/>
                <a:gd name="connsiteX29" fmla="*/ 4818 w 1358960"/>
                <a:gd name="connsiteY29" fmla="*/ 2598224 h 3876955"/>
                <a:gd name="connsiteX30" fmla="*/ 49268 w 1358960"/>
                <a:gd name="connsiteY30" fmla="*/ 1734624 h 3876955"/>
                <a:gd name="connsiteX31" fmla="*/ 81018 w 1358960"/>
                <a:gd name="connsiteY31" fmla="*/ 1029774 h 3876955"/>
                <a:gd name="connsiteX32" fmla="*/ 98481 w 1358960"/>
                <a:gd name="connsiteY32" fmla="*/ 644012 h 3876955"/>
                <a:gd name="connsiteX33" fmla="*/ 48474 w 1358960"/>
                <a:gd name="connsiteY33" fmla="*/ 498755 h 3876955"/>
                <a:gd name="connsiteX34" fmla="*/ 55 w 1358960"/>
                <a:gd name="connsiteY34" fmla="*/ 404299 h 3876955"/>
                <a:gd name="connsiteX35" fmla="*/ 57999 w 1358960"/>
                <a:gd name="connsiteY35" fmla="*/ 286030 h 3876955"/>
                <a:gd name="connsiteX36" fmla="*/ 188968 w 1358960"/>
                <a:gd name="connsiteY36" fmla="*/ 242374 h 3876955"/>
                <a:gd name="connsiteX37" fmla="*/ 372324 w 1358960"/>
                <a:gd name="connsiteY37" fmla="*/ 241580 h 3876955"/>
                <a:gd name="connsiteX38" fmla="*/ 493768 w 1358960"/>
                <a:gd name="connsiteY38" fmla="*/ 263012 h 3876955"/>
                <a:gd name="connsiteX39" fmla="*/ 572349 w 1358960"/>
                <a:gd name="connsiteY39" fmla="*/ 155062 h 3876955"/>
                <a:gd name="connsiteX40" fmla="*/ 637437 w 1358960"/>
                <a:gd name="connsiteY40" fmla="*/ 77274 h 3876955"/>
                <a:gd name="connsiteX41" fmla="*/ 760468 w 1358960"/>
                <a:gd name="connsiteY41" fmla="*/ 20124 h 3876955"/>
                <a:gd name="connsiteX42" fmla="*/ 1024787 w 1358960"/>
                <a:gd name="connsiteY42" fmla="*/ 5043 h 3876955"/>
                <a:gd name="connsiteX43" fmla="*/ 1298630 w 1358960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995418 w 1358960"/>
                <a:gd name="connsiteY3" fmla="*/ 978181 h 3876955"/>
                <a:gd name="connsiteX4" fmla="*/ 969224 w 1358960"/>
                <a:gd name="connsiteY4" fmla="*/ 1354417 h 3876955"/>
                <a:gd name="connsiteX5" fmla="*/ 963668 w 1358960"/>
                <a:gd name="connsiteY5" fmla="*/ 1906074 h 3876955"/>
                <a:gd name="connsiteX6" fmla="*/ 995418 w 1358960"/>
                <a:gd name="connsiteY6" fmla="*/ 2325174 h 3876955"/>
                <a:gd name="connsiteX7" fmla="*/ 1039868 w 1358960"/>
                <a:gd name="connsiteY7" fmla="*/ 2820474 h 3876955"/>
                <a:gd name="connsiteX8" fmla="*/ 1065268 w 1358960"/>
                <a:gd name="connsiteY8" fmla="*/ 3366574 h 3876955"/>
                <a:gd name="connsiteX9" fmla="*/ 1090668 w 1358960"/>
                <a:gd name="connsiteY9" fmla="*/ 3874574 h 3876955"/>
                <a:gd name="connsiteX10" fmla="*/ 738243 w 1358960"/>
                <a:gd name="connsiteY10" fmla="*/ 3868224 h 3876955"/>
                <a:gd name="connsiteX11" fmla="*/ 719987 w 1358960"/>
                <a:gd name="connsiteY11" fmla="*/ 3422137 h 3876955"/>
                <a:gd name="connsiteX12" fmla="*/ 652518 w 1358960"/>
                <a:gd name="connsiteY12" fmla="*/ 2687124 h 3876955"/>
                <a:gd name="connsiteX13" fmla="*/ 576318 w 1358960"/>
                <a:gd name="connsiteY13" fmla="*/ 2020374 h 3876955"/>
                <a:gd name="connsiteX14" fmla="*/ 557268 w 1358960"/>
                <a:gd name="connsiteY14" fmla="*/ 1633024 h 3876955"/>
                <a:gd name="connsiteX15" fmla="*/ 563618 w 1358960"/>
                <a:gd name="connsiteY15" fmla="*/ 858324 h 3876955"/>
                <a:gd name="connsiteX16" fmla="*/ 512818 w 1358960"/>
                <a:gd name="connsiteY16" fmla="*/ 661474 h 3876955"/>
                <a:gd name="connsiteX17" fmla="*/ 500118 w 1358960"/>
                <a:gd name="connsiteY17" fmla="*/ 919443 h 3876955"/>
                <a:gd name="connsiteX18" fmla="*/ 557268 w 1358960"/>
                <a:gd name="connsiteY18" fmla="*/ 1086924 h 3876955"/>
                <a:gd name="connsiteX19" fmla="*/ 541393 w 1358960"/>
                <a:gd name="connsiteY19" fmla="*/ 1249643 h 3876955"/>
                <a:gd name="connsiteX20" fmla="*/ 489800 w 1358960"/>
                <a:gd name="connsiteY20" fmla="*/ 1365530 h 3876955"/>
                <a:gd name="connsiteX21" fmla="*/ 477893 w 1358960"/>
                <a:gd name="connsiteY21" fmla="*/ 1704461 h 3876955"/>
                <a:gd name="connsiteX22" fmla="*/ 459636 w 1358960"/>
                <a:gd name="connsiteY22" fmla="*/ 2046568 h 3876955"/>
                <a:gd name="connsiteX23" fmla="*/ 430268 w 1358960"/>
                <a:gd name="connsiteY23" fmla="*/ 2433124 h 3876955"/>
                <a:gd name="connsiteX24" fmla="*/ 420743 w 1358960"/>
                <a:gd name="connsiteY24" fmla="*/ 2844287 h 3876955"/>
                <a:gd name="connsiteX25" fmla="*/ 420743 w 1358960"/>
                <a:gd name="connsiteY25" fmla="*/ 3354668 h 3876955"/>
                <a:gd name="connsiteX26" fmla="*/ 406455 w 1358960"/>
                <a:gd name="connsiteY26" fmla="*/ 3876955 h 3876955"/>
                <a:gd name="connsiteX27" fmla="*/ 11168 w 1358960"/>
                <a:gd name="connsiteY27" fmla="*/ 3865049 h 3876955"/>
                <a:gd name="connsiteX28" fmla="*/ 7993 w 1358960"/>
                <a:gd name="connsiteY28" fmla="*/ 3132417 h 3876955"/>
                <a:gd name="connsiteX29" fmla="*/ 31012 w 1358960"/>
                <a:gd name="connsiteY29" fmla="*/ 2514881 h 3876955"/>
                <a:gd name="connsiteX30" fmla="*/ 49268 w 1358960"/>
                <a:gd name="connsiteY30" fmla="*/ 1734624 h 3876955"/>
                <a:gd name="connsiteX31" fmla="*/ 81018 w 1358960"/>
                <a:gd name="connsiteY31" fmla="*/ 1029774 h 3876955"/>
                <a:gd name="connsiteX32" fmla="*/ 98481 w 1358960"/>
                <a:gd name="connsiteY32" fmla="*/ 644012 h 3876955"/>
                <a:gd name="connsiteX33" fmla="*/ 48474 w 1358960"/>
                <a:gd name="connsiteY33" fmla="*/ 498755 h 3876955"/>
                <a:gd name="connsiteX34" fmla="*/ 55 w 1358960"/>
                <a:gd name="connsiteY34" fmla="*/ 404299 h 3876955"/>
                <a:gd name="connsiteX35" fmla="*/ 57999 w 1358960"/>
                <a:gd name="connsiteY35" fmla="*/ 286030 h 3876955"/>
                <a:gd name="connsiteX36" fmla="*/ 188968 w 1358960"/>
                <a:gd name="connsiteY36" fmla="*/ 242374 h 3876955"/>
                <a:gd name="connsiteX37" fmla="*/ 372324 w 1358960"/>
                <a:gd name="connsiteY37" fmla="*/ 241580 h 3876955"/>
                <a:gd name="connsiteX38" fmla="*/ 493768 w 1358960"/>
                <a:gd name="connsiteY38" fmla="*/ 263012 h 3876955"/>
                <a:gd name="connsiteX39" fmla="*/ 572349 w 1358960"/>
                <a:gd name="connsiteY39" fmla="*/ 155062 h 3876955"/>
                <a:gd name="connsiteX40" fmla="*/ 637437 w 1358960"/>
                <a:gd name="connsiteY40" fmla="*/ 77274 h 3876955"/>
                <a:gd name="connsiteX41" fmla="*/ 760468 w 1358960"/>
                <a:gd name="connsiteY41" fmla="*/ 20124 h 3876955"/>
                <a:gd name="connsiteX42" fmla="*/ 1024787 w 1358960"/>
                <a:gd name="connsiteY42" fmla="*/ 5043 h 3876955"/>
                <a:gd name="connsiteX43" fmla="*/ 1298630 w 1358960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995418 w 1358960"/>
                <a:gd name="connsiteY3" fmla="*/ 978181 h 3876955"/>
                <a:gd name="connsiteX4" fmla="*/ 969224 w 1358960"/>
                <a:gd name="connsiteY4" fmla="*/ 1354417 h 3876955"/>
                <a:gd name="connsiteX5" fmla="*/ 963668 w 1358960"/>
                <a:gd name="connsiteY5" fmla="*/ 1906074 h 3876955"/>
                <a:gd name="connsiteX6" fmla="*/ 995418 w 1358960"/>
                <a:gd name="connsiteY6" fmla="*/ 2325174 h 3876955"/>
                <a:gd name="connsiteX7" fmla="*/ 1039868 w 1358960"/>
                <a:gd name="connsiteY7" fmla="*/ 2820474 h 3876955"/>
                <a:gd name="connsiteX8" fmla="*/ 1065268 w 1358960"/>
                <a:gd name="connsiteY8" fmla="*/ 3366574 h 3876955"/>
                <a:gd name="connsiteX9" fmla="*/ 1090668 w 1358960"/>
                <a:gd name="connsiteY9" fmla="*/ 3874574 h 3876955"/>
                <a:gd name="connsiteX10" fmla="*/ 738243 w 1358960"/>
                <a:gd name="connsiteY10" fmla="*/ 3868224 h 3876955"/>
                <a:gd name="connsiteX11" fmla="*/ 719987 w 1358960"/>
                <a:gd name="connsiteY11" fmla="*/ 3422137 h 3876955"/>
                <a:gd name="connsiteX12" fmla="*/ 652518 w 1358960"/>
                <a:gd name="connsiteY12" fmla="*/ 2687124 h 3876955"/>
                <a:gd name="connsiteX13" fmla="*/ 576318 w 1358960"/>
                <a:gd name="connsiteY13" fmla="*/ 2020374 h 3876955"/>
                <a:gd name="connsiteX14" fmla="*/ 557268 w 1358960"/>
                <a:gd name="connsiteY14" fmla="*/ 1633024 h 3876955"/>
                <a:gd name="connsiteX15" fmla="*/ 563618 w 1358960"/>
                <a:gd name="connsiteY15" fmla="*/ 858324 h 3876955"/>
                <a:gd name="connsiteX16" fmla="*/ 512818 w 1358960"/>
                <a:gd name="connsiteY16" fmla="*/ 661474 h 3876955"/>
                <a:gd name="connsiteX17" fmla="*/ 500118 w 1358960"/>
                <a:gd name="connsiteY17" fmla="*/ 919443 h 3876955"/>
                <a:gd name="connsiteX18" fmla="*/ 557268 w 1358960"/>
                <a:gd name="connsiteY18" fmla="*/ 1086924 h 3876955"/>
                <a:gd name="connsiteX19" fmla="*/ 541393 w 1358960"/>
                <a:gd name="connsiteY19" fmla="*/ 1249643 h 3876955"/>
                <a:gd name="connsiteX20" fmla="*/ 489800 w 1358960"/>
                <a:gd name="connsiteY20" fmla="*/ 1365530 h 3876955"/>
                <a:gd name="connsiteX21" fmla="*/ 477893 w 1358960"/>
                <a:gd name="connsiteY21" fmla="*/ 1704461 h 3876955"/>
                <a:gd name="connsiteX22" fmla="*/ 459636 w 1358960"/>
                <a:gd name="connsiteY22" fmla="*/ 2046568 h 3876955"/>
                <a:gd name="connsiteX23" fmla="*/ 430268 w 1358960"/>
                <a:gd name="connsiteY23" fmla="*/ 2433124 h 3876955"/>
                <a:gd name="connsiteX24" fmla="*/ 420743 w 1358960"/>
                <a:gd name="connsiteY24" fmla="*/ 2844287 h 3876955"/>
                <a:gd name="connsiteX25" fmla="*/ 420743 w 1358960"/>
                <a:gd name="connsiteY25" fmla="*/ 3354668 h 3876955"/>
                <a:gd name="connsiteX26" fmla="*/ 406455 w 1358960"/>
                <a:gd name="connsiteY26" fmla="*/ 3876955 h 3876955"/>
                <a:gd name="connsiteX27" fmla="*/ 11168 w 1358960"/>
                <a:gd name="connsiteY27" fmla="*/ 3865049 h 3876955"/>
                <a:gd name="connsiteX28" fmla="*/ 7993 w 1358960"/>
                <a:gd name="connsiteY28" fmla="*/ 3132417 h 3876955"/>
                <a:gd name="connsiteX29" fmla="*/ 19106 w 1358960"/>
                <a:gd name="connsiteY29" fmla="*/ 2533931 h 3876955"/>
                <a:gd name="connsiteX30" fmla="*/ 49268 w 1358960"/>
                <a:gd name="connsiteY30" fmla="*/ 1734624 h 3876955"/>
                <a:gd name="connsiteX31" fmla="*/ 81018 w 1358960"/>
                <a:gd name="connsiteY31" fmla="*/ 1029774 h 3876955"/>
                <a:gd name="connsiteX32" fmla="*/ 98481 w 1358960"/>
                <a:gd name="connsiteY32" fmla="*/ 644012 h 3876955"/>
                <a:gd name="connsiteX33" fmla="*/ 48474 w 1358960"/>
                <a:gd name="connsiteY33" fmla="*/ 498755 h 3876955"/>
                <a:gd name="connsiteX34" fmla="*/ 55 w 1358960"/>
                <a:gd name="connsiteY34" fmla="*/ 404299 h 3876955"/>
                <a:gd name="connsiteX35" fmla="*/ 57999 w 1358960"/>
                <a:gd name="connsiteY35" fmla="*/ 286030 h 3876955"/>
                <a:gd name="connsiteX36" fmla="*/ 188968 w 1358960"/>
                <a:gd name="connsiteY36" fmla="*/ 242374 h 3876955"/>
                <a:gd name="connsiteX37" fmla="*/ 372324 w 1358960"/>
                <a:gd name="connsiteY37" fmla="*/ 241580 h 3876955"/>
                <a:gd name="connsiteX38" fmla="*/ 493768 w 1358960"/>
                <a:gd name="connsiteY38" fmla="*/ 263012 h 3876955"/>
                <a:gd name="connsiteX39" fmla="*/ 572349 w 1358960"/>
                <a:gd name="connsiteY39" fmla="*/ 155062 h 3876955"/>
                <a:gd name="connsiteX40" fmla="*/ 637437 w 1358960"/>
                <a:gd name="connsiteY40" fmla="*/ 77274 h 3876955"/>
                <a:gd name="connsiteX41" fmla="*/ 760468 w 1358960"/>
                <a:gd name="connsiteY41" fmla="*/ 20124 h 3876955"/>
                <a:gd name="connsiteX42" fmla="*/ 1024787 w 1358960"/>
                <a:gd name="connsiteY42" fmla="*/ 5043 h 3876955"/>
                <a:gd name="connsiteX43" fmla="*/ 1298630 w 1358960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995418 w 1358960"/>
                <a:gd name="connsiteY3" fmla="*/ 978181 h 3876955"/>
                <a:gd name="connsiteX4" fmla="*/ 969224 w 1358960"/>
                <a:gd name="connsiteY4" fmla="*/ 1354417 h 3876955"/>
                <a:gd name="connsiteX5" fmla="*/ 963668 w 1358960"/>
                <a:gd name="connsiteY5" fmla="*/ 1906074 h 3876955"/>
                <a:gd name="connsiteX6" fmla="*/ 995418 w 1358960"/>
                <a:gd name="connsiteY6" fmla="*/ 2325174 h 3876955"/>
                <a:gd name="connsiteX7" fmla="*/ 1039868 w 1358960"/>
                <a:gd name="connsiteY7" fmla="*/ 2820474 h 3876955"/>
                <a:gd name="connsiteX8" fmla="*/ 1065268 w 1358960"/>
                <a:gd name="connsiteY8" fmla="*/ 3366574 h 3876955"/>
                <a:gd name="connsiteX9" fmla="*/ 1090668 w 1358960"/>
                <a:gd name="connsiteY9" fmla="*/ 3874574 h 3876955"/>
                <a:gd name="connsiteX10" fmla="*/ 738243 w 1358960"/>
                <a:gd name="connsiteY10" fmla="*/ 3868224 h 3876955"/>
                <a:gd name="connsiteX11" fmla="*/ 719987 w 1358960"/>
                <a:gd name="connsiteY11" fmla="*/ 3422137 h 3876955"/>
                <a:gd name="connsiteX12" fmla="*/ 652518 w 1358960"/>
                <a:gd name="connsiteY12" fmla="*/ 2687124 h 3876955"/>
                <a:gd name="connsiteX13" fmla="*/ 576318 w 1358960"/>
                <a:gd name="connsiteY13" fmla="*/ 2020374 h 3876955"/>
                <a:gd name="connsiteX14" fmla="*/ 557268 w 1358960"/>
                <a:gd name="connsiteY14" fmla="*/ 1633024 h 3876955"/>
                <a:gd name="connsiteX15" fmla="*/ 563618 w 1358960"/>
                <a:gd name="connsiteY15" fmla="*/ 858324 h 3876955"/>
                <a:gd name="connsiteX16" fmla="*/ 512818 w 1358960"/>
                <a:gd name="connsiteY16" fmla="*/ 661474 h 3876955"/>
                <a:gd name="connsiteX17" fmla="*/ 500118 w 1358960"/>
                <a:gd name="connsiteY17" fmla="*/ 919443 h 3876955"/>
                <a:gd name="connsiteX18" fmla="*/ 557268 w 1358960"/>
                <a:gd name="connsiteY18" fmla="*/ 1086924 h 3876955"/>
                <a:gd name="connsiteX19" fmla="*/ 541393 w 1358960"/>
                <a:gd name="connsiteY19" fmla="*/ 1249643 h 3876955"/>
                <a:gd name="connsiteX20" fmla="*/ 489800 w 1358960"/>
                <a:gd name="connsiteY20" fmla="*/ 1365530 h 3876955"/>
                <a:gd name="connsiteX21" fmla="*/ 477893 w 1358960"/>
                <a:gd name="connsiteY21" fmla="*/ 1704461 h 3876955"/>
                <a:gd name="connsiteX22" fmla="*/ 459636 w 1358960"/>
                <a:gd name="connsiteY22" fmla="*/ 2046568 h 3876955"/>
                <a:gd name="connsiteX23" fmla="*/ 430268 w 1358960"/>
                <a:gd name="connsiteY23" fmla="*/ 2433124 h 3876955"/>
                <a:gd name="connsiteX24" fmla="*/ 420743 w 1358960"/>
                <a:gd name="connsiteY24" fmla="*/ 2844287 h 3876955"/>
                <a:gd name="connsiteX25" fmla="*/ 420743 w 1358960"/>
                <a:gd name="connsiteY25" fmla="*/ 3354668 h 3876955"/>
                <a:gd name="connsiteX26" fmla="*/ 406455 w 1358960"/>
                <a:gd name="connsiteY26" fmla="*/ 3876955 h 3876955"/>
                <a:gd name="connsiteX27" fmla="*/ 11168 w 1358960"/>
                <a:gd name="connsiteY27" fmla="*/ 3865049 h 3876955"/>
                <a:gd name="connsiteX28" fmla="*/ 7993 w 1358960"/>
                <a:gd name="connsiteY28" fmla="*/ 3132417 h 3876955"/>
                <a:gd name="connsiteX29" fmla="*/ 19106 w 1358960"/>
                <a:gd name="connsiteY29" fmla="*/ 2533931 h 3876955"/>
                <a:gd name="connsiteX30" fmla="*/ 61175 w 1358960"/>
                <a:gd name="connsiteY30" fmla="*/ 1696524 h 3876955"/>
                <a:gd name="connsiteX31" fmla="*/ 81018 w 1358960"/>
                <a:gd name="connsiteY31" fmla="*/ 1029774 h 3876955"/>
                <a:gd name="connsiteX32" fmla="*/ 98481 w 1358960"/>
                <a:gd name="connsiteY32" fmla="*/ 644012 h 3876955"/>
                <a:gd name="connsiteX33" fmla="*/ 48474 w 1358960"/>
                <a:gd name="connsiteY33" fmla="*/ 498755 h 3876955"/>
                <a:gd name="connsiteX34" fmla="*/ 55 w 1358960"/>
                <a:gd name="connsiteY34" fmla="*/ 404299 h 3876955"/>
                <a:gd name="connsiteX35" fmla="*/ 57999 w 1358960"/>
                <a:gd name="connsiteY35" fmla="*/ 286030 h 3876955"/>
                <a:gd name="connsiteX36" fmla="*/ 188968 w 1358960"/>
                <a:gd name="connsiteY36" fmla="*/ 242374 h 3876955"/>
                <a:gd name="connsiteX37" fmla="*/ 372324 w 1358960"/>
                <a:gd name="connsiteY37" fmla="*/ 241580 h 3876955"/>
                <a:gd name="connsiteX38" fmla="*/ 493768 w 1358960"/>
                <a:gd name="connsiteY38" fmla="*/ 263012 h 3876955"/>
                <a:gd name="connsiteX39" fmla="*/ 572349 w 1358960"/>
                <a:gd name="connsiteY39" fmla="*/ 155062 h 3876955"/>
                <a:gd name="connsiteX40" fmla="*/ 637437 w 1358960"/>
                <a:gd name="connsiteY40" fmla="*/ 77274 h 3876955"/>
                <a:gd name="connsiteX41" fmla="*/ 760468 w 1358960"/>
                <a:gd name="connsiteY41" fmla="*/ 20124 h 3876955"/>
                <a:gd name="connsiteX42" fmla="*/ 1024787 w 1358960"/>
                <a:gd name="connsiteY42" fmla="*/ 5043 h 3876955"/>
                <a:gd name="connsiteX43" fmla="*/ 1298630 w 1358960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995418 w 1358960"/>
                <a:gd name="connsiteY3" fmla="*/ 978181 h 3876955"/>
                <a:gd name="connsiteX4" fmla="*/ 969224 w 1358960"/>
                <a:gd name="connsiteY4" fmla="*/ 1354417 h 3876955"/>
                <a:gd name="connsiteX5" fmla="*/ 963668 w 1358960"/>
                <a:gd name="connsiteY5" fmla="*/ 1906074 h 3876955"/>
                <a:gd name="connsiteX6" fmla="*/ 995418 w 1358960"/>
                <a:gd name="connsiteY6" fmla="*/ 2325174 h 3876955"/>
                <a:gd name="connsiteX7" fmla="*/ 1039868 w 1358960"/>
                <a:gd name="connsiteY7" fmla="*/ 2820474 h 3876955"/>
                <a:gd name="connsiteX8" fmla="*/ 1065268 w 1358960"/>
                <a:gd name="connsiteY8" fmla="*/ 3366574 h 3876955"/>
                <a:gd name="connsiteX9" fmla="*/ 1090668 w 1358960"/>
                <a:gd name="connsiteY9" fmla="*/ 3874574 h 3876955"/>
                <a:gd name="connsiteX10" fmla="*/ 738243 w 1358960"/>
                <a:gd name="connsiteY10" fmla="*/ 3868224 h 3876955"/>
                <a:gd name="connsiteX11" fmla="*/ 719987 w 1358960"/>
                <a:gd name="connsiteY11" fmla="*/ 3422137 h 3876955"/>
                <a:gd name="connsiteX12" fmla="*/ 652518 w 1358960"/>
                <a:gd name="connsiteY12" fmla="*/ 2687124 h 3876955"/>
                <a:gd name="connsiteX13" fmla="*/ 576318 w 1358960"/>
                <a:gd name="connsiteY13" fmla="*/ 2020374 h 3876955"/>
                <a:gd name="connsiteX14" fmla="*/ 557268 w 1358960"/>
                <a:gd name="connsiteY14" fmla="*/ 1633024 h 3876955"/>
                <a:gd name="connsiteX15" fmla="*/ 563618 w 1358960"/>
                <a:gd name="connsiteY15" fmla="*/ 858324 h 3876955"/>
                <a:gd name="connsiteX16" fmla="*/ 512818 w 1358960"/>
                <a:gd name="connsiteY16" fmla="*/ 661474 h 3876955"/>
                <a:gd name="connsiteX17" fmla="*/ 500118 w 1358960"/>
                <a:gd name="connsiteY17" fmla="*/ 919443 h 3876955"/>
                <a:gd name="connsiteX18" fmla="*/ 557268 w 1358960"/>
                <a:gd name="connsiteY18" fmla="*/ 1086924 h 3876955"/>
                <a:gd name="connsiteX19" fmla="*/ 541393 w 1358960"/>
                <a:gd name="connsiteY19" fmla="*/ 1249643 h 3876955"/>
                <a:gd name="connsiteX20" fmla="*/ 489800 w 1358960"/>
                <a:gd name="connsiteY20" fmla="*/ 1365530 h 3876955"/>
                <a:gd name="connsiteX21" fmla="*/ 477893 w 1358960"/>
                <a:gd name="connsiteY21" fmla="*/ 1704461 h 3876955"/>
                <a:gd name="connsiteX22" fmla="*/ 459636 w 1358960"/>
                <a:gd name="connsiteY22" fmla="*/ 2046568 h 3876955"/>
                <a:gd name="connsiteX23" fmla="*/ 430268 w 1358960"/>
                <a:gd name="connsiteY23" fmla="*/ 2433124 h 3876955"/>
                <a:gd name="connsiteX24" fmla="*/ 420743 w 1358960"/>
                <a:gd name="connsiteY24" fmla="*/ 2844287 h 3876955"/>
                <a:gd name="connsiteX25" fmla="*/ 420743 w 1358960"/>
                <a:gd name="connsiteY25" fmla="*/ 3354668 h 3876955"/>
                <a:gd name="connsiteX26" fmla="*/ 406455 w 1358960"/>
                <a:gd name="connsiteY26" fmla="*/ 3876955 h 3876955"/>
                <a:gd name="connsiteX27" fmla="*/ 11168 w 1358960"/>
                <a:gd name="connsiteY27" fmla="*/ 3865049 h 3876955"/>
                <a:gd name="connsiteX28" fmla="*/ 7993 w 1358960"/>
                <a:gd name="connsiteY28" fmla="*/ 3132417 h 3876955"/>
                <a:gd name="connsiteX29" fmla="*/ 19106 w 1358960"/>
                <a:gd name="connsiteY29" fmla="*/ 2533931 h 3876955"/>
                <a:gd name="connsiteX30" fmla="*/ 61175 w 1358960"/>
                <a:gd name="connsiteY30" fmla="*/ 1696524 h 3876955"/>
                <a:gd name="connsiteX31" fmla="*/ 81018 w 1358960"/>
                <a:gd name="connsiteY31" fmla="*/ 1029774 h 3876955"/>
                <a:gd name="connsiteX32" fmla="*/ 98481 w 1358960"/>
                <a:gd name="connsiteY32" fmla="*/ 644012 h 3876955"/>
                <a:gd name="connsiteX33" fmla="*/ 48474 w 1358960"/>
                <a:gd name="connsiteY33" fmla="*/ 498755 h 3876955"/>
                <a:gd name="connsiteX34" fmla="*/ 55 w 1358960"/>
                <a:gd name="connsiteY34" fmla="*/ 404299 h 3876955"/>
                <a:gd name="connsiteX35" fmla="*/ 57999 w 1358960"/>
                <a:gd name="connsiteY35" fmla="*/ 286030 h 3876955"/>
                <a:gd name="connsiteX36" fmla="*/ 188968 w 1358960"/>
                <a:gd name="connsiteY36" fmla="*/ 242374 h 3876955"/>
                <a:gd name="connsiteX37" fmla="*/ 372324 w 1358960"/>
                <a:gd name="connsiteY37" fmla="*/ 241580 h 3876955"/>
                <a:gd name="connsiteX38" fmla="*/ 493768 w 1358960"/>
                <a:gd name="connsiteY38" fmla="*/ 263012 h 3876955"/>
                <a:gd name="connsiteX39" fmla="*/ 572349 w 1358960"/>
                <a:gd name="connsiteY39" fmla="*/ 155062 h 3876955"/>
                <a:gd name="connsiteX40" fmla="*/ 637437 w 1358960"/>
                <a:gd name="connsiteY40" fmla="*/ 77274 h 3876955"/>
                <a:gd name="connsiteX41" fmla="*/ 760468 w 1358960"/>
                <a:gd name="connsiteY41" fmla="*/ 20124 h 3876955"/>
                <a:gd name="connsiteX42" fmla="*/ 1024787 w 1358960"/>
                <a:gd name="connsiteY42" fmla="*/ 5043 h 3876955"/>
                <a:gd name="connsiteX43" fmla="*/ 1298630 w 1358960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1064814 w 1358960"/>
                <a:gd name="connsiteY3" fmla="*/ 701390 h 3876955"/>
                <a:gd name="connsiteX4" fmla="*/ 995418 w 1358960"/>
                <a:gd name="connsiteY4" fmla="*/ 978181 h 3876955"/>
                <a:gd name="connsiteX5" fmla="*/ 969224 w 1358960"/>
                <a:gd name="connsiteY5" fmla="*/ 1354417 h 3876955"/>
                <a:gd name="connsiteX6" fmla="*/ 963668 w 1358960"/>
                <a:gd name="connsiteY6" fmla="*/ 1906074 h 3876955"/>
                <a:gd name="connsiteX7" fmla="*/ 995418 w 1358960"/>
                <a:gd name="connsiteY7" fmla="*/ 2325174 h 3876955"/>
                <a:gd name="connsiteX8" fmla="*/ 1039868 w 1358960"/>
                <a:gd name="connsiteY8" fmla="*/ 2820474 h 3876955"/>
                <a:gd name="connsiteX9" fmla="*/ 1065268 w 1358960"/>
                <a:gd name="connsiteY9" fmla="*/ 3366574 h 3876955"/>
                <a:gd name="connsiteX10" fmla="*/ 1090668 w 1358960"/>
                <a:gd name="connsiteY10" fmla="*/ 3874574 h 3876955"/>
                <a:gd name="connsiteX11" fmla="*/ 738243 w 1358960"/>
                <a:gd name="connsiteY11" fmla="*/ 3868224 h 3876955"/>
                <a:gd name="connsiteX12" fmla="*/ 719987 w 1358960"/>
                <a:gd name="connsiteY12" fmla="*/ 3422137 h 3876955"/>
                <a:gd name="connsiteX13" fmla="*/ 652518 w 1358960"/>
                <a:gd name="connsiteY13" fmla="*/ 2687124 h 3876955"/>
                <a:gd name="connsiteX14" fmla="*/ 576318 w 1358960"/>
                <a:gd name="connsiteY14" fmla="*/ 2020374 h 3876955"/>
                <a:gd name="connsiteX15" fmla="*/ 557268 w 1358960"/>
                <a:gd name="connsiteY15" fmla="*/ 1633024 h 3876955"/>
                <a:gd name="connsiteX16" fmla="*/ 563618 w 1358960"/>
                <a:gd name="connsiteY16" fmla="*/ 858324 h 3876955"/>
                <a:gd name="connsiteX17" fmla="*/ 512818 w 1358960"/>
                <a:gd name="connsiteY17" fmla="*/ 661474 h 3876955"/>
                <a:gd name="connsiteX18" fmla="*/ 500118 w 1358960"/>
                <a:gd name="connsiteY18" fmla="*/ 919443 h 3876955"/>
                <a:gd name="connsiteX19" fmla="*/ 557268 w 1358960"/>
                <a:gd name="connsiteY19" fmla="*/ 1086924 h 3876955"/>
                <a:gd name="connsiteX20" fmla="*/ 541393 w 1358960"/>
                <a:gd name="connsiteY20" fmla="*/ 1249643 h 3876955"/>
                <a:gd name="connsiteX21" fmla="*/ 489800 w 1358960"/>
                <a:gd name="connsiteY21" fmla="*/ 1365530 h 3876955"/>
                <a:gd name="connsiteX22" fmla="*/ 477893 w 1358960"/>
                <a:gd name="connsiteY22" fmla="*/ 1704461 h 3876955"/>
                <a:gd name="connsiteX23" fmla="*/ 459636 w 1358960"/>
                <a:gd name="connsiteY23" fmla="*/ 2046568 h 3876955"/>
                <a:gd name="connsiteX24" fmla="*/ 430268 w 1358960"/>
                <a:gd name="connsiteY24" fmla="*/ 2433124 h 3876955"/>
                <a:gd name="connsiteX25" fmla="*/ 420743 w 1358960"/>
                <a:gd name="connsiteY25" fmla="*/ 2844287 h 3876955"/>
                <a:gd name="connsiteX26" fmla="*/ 420743 w 1358960"/>
                <a:gd name="connsiteY26" fmla="*/ 3354668 h 3876955"/>
                <a:gd name="connsiteX27" fmla="*/ 406455 w 1358960"/>
                <a:gd name="connsiteY27" fmla="*/ 3876955 h 3876955"/>
                <a:gd name="connsiteX28" fmla="*/ 11168 w 1358960"/>
                <a:gd name="connsiteY28" fmla="*/ 3865049 h 3876955"/>
                <a:gd name="connsiteX29" fmla="*/ 7993 w 1358960"/>
                <a:gd name="connsiteY29" fmla="*/ 3132417 h 3876955"/>
                <a:gd name="connsiteX30" fmla="*/ 19106 w 1358960"/>
                <a:gd name="connsiteY30" fmla="*/ 2533931 h 3876955"/>
                <a:gd name="connsiteX31" fmla="*/ 61175 w 1358960"/>
                <a:gd name="connsiteY31" fmla="*/ 1696524 h 3876955"/>
                <a:gd name="connsiteX32" fmla="*/ 81018 w 1358960"/>
                <a:gd name="connsiteY32" fmla="*/ 1029774 h 3876955"/>
                <a:gd name="connsiteX33" fmla="*/ 98481 w 1358960"/>
                <a:gd name="connsiteY33" fmla="*/ 644012 h 3876955"/>
                <a:gd name="connsiteX34" fmla="*/ 48474 w 1358960"/>
                <a:gd name="connsiteY34" fmla="*/ 498755 h 3876955"/>
                <a:gd name="connsiteX35" fmla="*/ 55 w 1358960"/>
                <a:gd name="connsiteY35" fmla="*/ 404299 h 3876955"/>
                <a:gd name="connsiteX36" fmla="*/ 57999 w 1358960"/>
                <a:gd name="connsiteY36" fmla="*/ 286030 h 3876955"/>
                <a:gd name="connsiteX37" fmla="*/ 188968 w 1358960"/>
                <a:gd name="connsiteY37" fmla="*/ 242374 h 3876955"/>
                <a:gd name="connsiteX38" fmla="*/ 372324 w 1358960"/>
                <a:gd name="connsiteY38" fmla="*/ 241580 h 3876955"/>
                <a:gd name="connsiteX39" fmla="*/ 493768 w 1358960"/>
                <a:gd name="connsiteY39" fmla="*/ 263012 h 3876955"/>
                <a:gd name="connsiteX40" fmla="*/ 572349 w 1358960"/>
                <a:gd name="connsiteY40" fmla="*/ 155062 h 3876955"/>
                <a:gd name="connsiteX41" fmla="*/ 637437 w 1358960"/>
                <a:gd name="connsiteY41" fmla="*/ 77274 h 3876955"/>
                <a:gd name="connsiteX42" fmla="*/ 760468 w 1358960"/>
                <a:gd name="connsiteY42" fmla="*/ 20124 h 3876955"/>
                <a:gd name="connsiteX43" fmla="*/ 1024787 w 1358960"/>
                <a:gd name="connsiteY43" fmla="*/ 5043 h 3876955"/>
                <a:gd name="connsiteX44" fmla="*/ 1298630 w 1358960"/>
                <a:gd name="connsiteY44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1052908 w 1358960"/>
                <a:gd name="connsiteY3" fmla="*/ 699008 h 3876955"/>
                <a:gd name="connsiteX4" fmla="*/ 995418 w 1358960"/>
                <a:gd name="connsiteY4" fmla="*/ 978181 h 3876955"/>
                <a:gd name="connsiteX5" fmla="*/ 969224 w 1358960"/>
                <a:gd name="connsiteY5" fmla="*/ 1354417 h 3876955"/>
                <a:gd name="connsiteX6" fmla="*/ 963668 w 1358960"/>
                <a:gd name="connsiteY6" fmla="*/ 1906074 h 3876955"/>
                <a:gd name="connsiteX7" fmla="*/ 995418 w 1358960"/>
                <a:gd name="connsiteY7" fmla="*/ 2325174 h 3876955"/>
                <a:gd name="connsiteX8" fmla="*/ 1039868 w 1358960"/>
                <a:gd name="connsiteY8" fmla="*/ 2820474 h 3876955"/>
                <a:gd name="connsiteX9" fmla="*/ 1065268 w 1358960"/>
                <a:gd name="connsiteY9" fmla="*/ 3366574 h 3876955"/>
                <a:gd name="connsiteX10" fmla="*/ 1090668 w 1358960"/>
                <a:gd name="connsiteY10" fmla="*/ 3874574 h 3876955"/>
                <a:gd name="connsiteX11" fmla="*/ 738243 w 1358960"/>
                <a:gd name="connsiteY11" fmla="*/ 3868224 h 3876955"/>
                <a:gd name="connsiteX12" fmla="*/ 719987 w 1358960"/>
                <a:gd name="connsiteY12" fmla="*/ 3422137 h 3876955"/>
                <a:gd name="connsiteX13" fmla="*/ 652518 w 1358960"/>
                <a:gd name="connsiteY13" fmla="*/ 2687124 h 3876955"/>
                <a:gd name="connsiteX14" fmla="*/ 576318 w 1358960"/>
                <a:gd name="connsiteY14" fmla="*/ 2020374 h 3876955"/>
                <a:gd name="connsiteX15" fmla="*/ 557268 w 1358960"/>
                <a:gd name="connsiteY15" fmla="*/ 1633024 h 3876955"/>
                <a:gd name="connsiteX16" fmla="*/ 563618 w 1358960"/>
                <a:gd name="connsiteY16" fmla="*/ 858324 h 3876955"/>
                <a:gd name="connsiteX17" fmla="*/ 512818 w 1358960"/>
                <a:gd name="connsiteY17" fmla="*/ 661474 h 3876955"/>
                <a:gd name="connsiteX18" fmla="*/ 500118 w 1358960"/>
                <a:gd name="connsiteY18" fmla="*/ 919443 h 3876955"/>
                <a:gd name="connsiteX19" fmla="*/ 557268 w 1358960"/>
                <a:gd name="connsiteY19" fmla="*/ 1086924 h 3876955"/>
                <a:gd name="connsiteX20" fmla="*/ 541393 w 1358960"/>
                <a:gd name="connsiteY20" fmla="*/ 1249643 h 3876955"/>
                <a:gd name="connsiteX21" fmla="*/ 489800 w 1358960"/>
                <a:gd name="connsiteY21" fmla="*/ 1365530 h 3876955"/>
                <a:gd name="connsiteX22" fmla="*/ 477893 w 1358960"/>
                <a:gd name="connsiteY22" fmla="*/ 1704461 h 3876955"/>
                <a:gd name="connsiteX23" fmla="*/ 459636 w 1358960"/>
                <a:gd name="connsiteY23" fmla="*/ 2046568 h 3876955"/>
                <a:gd name="connsiteX24" fmla="*/ 430268 w 1358960"/>
                <a:gd name="connsiteY24" fmla="*/ 2433124 h 3876955"/>
                <a:gd name="connsiteX25" fmla="*/ 420743 w 1358960"/>
                <a:gd name="connsiteY25" fmla="*/ 2844287 h 3876955"/>
                <a:gd name="connsiteX26" fmla="*/ 420743 w 1358960"/>
                <a:gd name="connsiteY26" fmla="*/ 3354668 h 3876955"/>
                <a:gd name="connsiteX27" fmla="*/ 406455 w 1358960"/>
                <a:gd name="connsiteY27" fmla="*/ 3876955 h 3876955"/>
                <a:gd name="connsiteX28" fmla="*/ 11168 w 1358960"/>
                <a:gd name="connsiteY28" fmla="*/ 3865049 h 3876955"/>
                <a:gd name="connsiteX29" fmla="*/ 7993 w 1358960"/>
                <a:gd name="connsiteY29" fmla="*/ 3132417 h 3876955"/>
                <a:gd name="connsiteX30" fmla="*/ 19106 w 1358960"/>
                <a:gd name="connsiteY30" fmla="*/ 2533931 h 3876955"/>
                <a:gd name="connsiteX31" fmla="*/ 61175 w 1358960"/>
                <a:gd name="connsiteY31" fmla="*/ 1696524 h 3876955"/>
                <a:gd name="connsiteX32" fmla="*/ 81018 w 1358960"/>
                <a:gd name="connsiteY32" fmla="*/ 1029774 h 3876955"/>
                <a:gd name="connsiteX33" fmla="*/ 98481 w 1358960"/>
                <a:gd name="connsiteY33" fmla="*/ 644012 h 3876955"/>
                <a:gd name="connsiteX34" fmla="*/ 48474 w 1358960"/>
                <a:gd name="connsiteY34" fmla="*/ 498755 h 3876955"/>
                <a:gd name="connsiteX35" fmla="*/ 55 w 1358960"/>
                <a:gd name="connsiteY35" fmla="*/ 404299 h 3876955"/>
                <a:gd name="connsiteX36" fmla="*/ 57999 w 1358960"/>
                <a:gd name="connsiteY36" fmla="*/ 286030 h 3876955"/>
                <a:gd name="connsiteX37" fmla="*/ 188968 w 1358960"/>
                <a:gd name="connsiteY37" fmla="*/ 242374 h 3876955"/>
                <a:gd name="connsiteX38" fmla="*/ 372324 w 1358960"/>
                <a:gd name="connsiteY38" fmla="*/ 241580 h 3876955"/>
                <a:gd name="connsiteX39" fmla="*/ 493768 w 1358960"/>
                <a:gd name="connsiteY39" fmla="*/ 263012 h 3876955"/>
                <a:gd name="connsiteX40" fmla="*/ 572349 w 1358960"/>
                <a:gd name="connsiteY40" fmla="*/ 155062 h 3876955"/>
                <a:gd name="connsiteX41" fmla="*/ 637437 w 1358960"/>
                <a:gd name="connsiteY41" fmla="*/ 77274 h 3876955"/>
                <a:gd name="connsiteX42" fmla="*/ 760468 w 1358960"/>
                <a:gd name="connsiteY42" fmla="*/ 20124 h 3876955"/>
                <a:gd name="connsiteX43" fmla="*/ 1024787 w 1358960"/>
                <a:gd name="connsiteY43" fmla="*/ 5043 h 3876955"/>
                <a:gd name="connsiteX44" fmla="*/ 1298630 w 1358960"/>
                <a:gd name="connsiteY44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1052908 w 1358960"/>
                <a:gd name="connsiteY3" fmla="*/ 699008 h 3876955"/>
                <a:gd name="connsiteX4" fmla="*/ 995418 w 1358960"/>
                <a:gd name="connsiteY4" fmla="*/ 978181 h 3876955"/>
                <a:gd name="connsiteX5" fmla="*/ 969224 w 1358960"/>
                <a:gd name="connsiteY5" fmla="*/ 1354417 h 3876955"/>
                <a:gd name="connsiteX6" fmla="*/ 963668 w 1358960"/>
                <a:gd name="connsiteY6" fmla="*/ 1906074 h 3876955"/>
                <a:gd name="connsiteX7" fmla="*/ 995418 w 1358960"/>
                <a:gd name="connsiteY7" fmla="*/ 2325174 h 3876955"/>
                <a:gd name="connsiteX8" fmla="*/ 1039868 w 1358960"/>
                <a:gd name="connsiteY8" fmla="*/ 2820474 h 3876955"/>
                <a:gd name="connsiteX9" fmla="*/ 1065268 w 1358960"/>
                <a:gd name="connsiteY9" fmla="*/ 3366574 h 3876955"/>
                <a:gd name="connsiteX10" fmla="*/ 1090668 w 1358960"/>
                <a:gd name="connsiteY10" fmla="*/ 3874574 h 3876955"/>
                <a:gd name="connsiteX11" fmla="*/ 738243 w 1358960"/>
                <a:gd name="connsiteY11" fmla="*/ 3868224 h 3876955"/>
                <a:gd name="connsiteX12" fmla="*/ 719987 w 1358960"/>
                <a:gd name="connsiteY12" fmla="*/ 3422137 h 3876955"/>
                <a:gd name="connsiteX13" fmla="*/ 652518 w 1358960"/>
                <a:gd name="connsiteY13" fmla="*/ 2687124 h 3876955"/>
                <a:gd name="connsiteX14" fmla="*/ 576318 w 1358960"/>
                <a:gd name="connsiteY14" fmla="*/ 2020374 h 3876955"/>
                <a:gd name="connsiteX15" fmla="*/ 557268 w 1358960"/>
                <a:gd name="connsiteY15" fmla="*/ 1633024 h 3876955"/>
                <a:gd name="connsiteX16" fmla="*/ 563618 w 1358960"/>
                <a:gd name="connsiteY16" fmla="*/ 858324 h 3876955"/>
                <a:gd name="connsiteX17" fmla="*/ 512818 w 1358960"/>
                <a:gd name="connsiteY17" fmla="*/ 661474 h 3876955"/>
                <a:gd name="connsiteX18" fmla="*/ 500118 w 1358960"/>
                <a:gd name="connsiteY18" fmla="*/ 919443 h 3876955"/>
                <a:gd name="connsiteX19" fmla="*/ 557268 w 1358960"/>
                <a:gd name="connsiteY19" fmla="*/ 1086924 h 3876955"/>
                <a:gd name="connsiteX20" fmla="*/ 541393 w 1358960"/>
                <a:gd name="connsiteY20" fmla="*/ 1249643 h 3876955"/>
                <a:gd name="connsiteX21" fmla="*/ 489800 w 1358960"/>
                <a:gd name="connsiteY21" fmla="*/ 1365530 h 3876955"/>
                <a:gd name="connsiteX22" fmla="*/ 477893 w 1358960"/>
                <a:gd name="connsiteY22" fmla="*/ 1704461 h 3876955"/>
                <a:gd name="connsiteX23" fmla="*/ 459636 w 1358960"/>
                <a:gd name="connsiteY23" fmla="*/ 2046568 h 3876955"/>
                <a:gd name="connsiteX24" fmla="*/ 430268 w 1358960"/>
                <a:gd name="connsiteY24" fmla="*/ 2433124 h 3876955"/>
                <a:gd name="connsiteX25" fmla="*/ 420743 w 1358960"/>
                <a:gd name="connsiteY25" fmla="*/ 2844287 h 3876955"/>
                <a:gd name="connsiteX26" fmla="*/ 420743 w 1358960"/>
                <a:gd name="connsiteY26" fmla="*/ 3354668 h 3876955"/>
                <a:gd name="connsiteX27" fmla="*/ 406455 w 1358960"/>
                <a:gd name="connsiteY27" fmla="*/ 3876955 h 3876955"/>
                <a:gd name="connsiteX28" fmla="*/ 11168 w 1358960"/>
                <a:gd name="connsiteY28" fmla="*/ 3865049 h 3876955"/>
                <a:gd name="connsiteX29" fmla="*/ 7993 w 1358960"/>
                <a:gd name="connsiteY29" fmla="*/ 3132417 h 3876955"/>
                <a:gd name="connsiteX30" fmla="*/ 19106 w 1358960"/>
                <a:gd name="connsiteY30" fmla="*/ 2533931 h 3876955"/>
                <a:gd name="connsiteX31" fmla="*/ 61175 w 1358960"/>
                <a:gd name="connsiteY31" fmla="*/ 1696524 h 3876955"/>
                <a:gd name="connsiteX32" fmla="*/ 81018 w 1358960"/>
                <a:gd name="connsiteY32" fmla="*/ 1029774 h 3876955"/>
                <a:gd name="connsiteX33" fmla="*/ 98481 w 1358960"/>
                <a:gd name="connsiteY33" fmla="*/ 644012 h 3876955"/>
                <a:gd name="connsiteX34" fmla="*/ 48474 w 1358960"/>
                <a:gd name="connsiteY34" fmla="*/ 498755 h 3876955"/>
                <a:gd name="connsiteX35" fmla="*/ 55 w 1358960"/>
                <a:gd name="connsiteY35" fmla="*/ 404299 h 3876955"/>
                <a:gd name="connsiteX36" fmla="*/ 57999 w 1358960"/>
                <a:gd name="connsiteY36" fmla="*/ 286030 h 3876955"/>
                <a:gd name="connsiteX37" fmla="*/ 188968 w 1358960"/>
                <a:gd name="connsiteY37" fmla="*/ 242374 h 3876955"/>
                <a:gd name="connsiteX38" fmla="*/ 372324 w 1358960"/>
                <a:gd name="connsiteY38" fmla="*/ 241580 h 3876955"/>
                <a:gd name="connsiteX39" fmla="*/ 493768 w 1358960"/>
                <a:gd name="connsiteY39" fmla="*/ 263012 h 3876955"/>
                <a:gd name="connsiteX40" fmla="*/ 572349 w 1358960"/>
                <a:gd name="connsiteY40" fmla="*/ 155062 h 3876955"/>
                <a:gd name="connsiteX41" fmla="*/ 637437 w 1358960"/>
                <a:gd name="connsiteY41" fmla="*/ 77274 h 3876955"/>
                <a:gd name="connsiteX42" fmla="*/ 760468 w 1358960"/>
                <a:gd name="connsiteY42" fmla="*/ 20124 h 3876955"/>
                <a:gd name="connsiteX43" fmla="*/ 1024787 w 1358960"/>
                <a:gd name="connsiteY43" fmla="*/ 5043 h 3876955"/>
                <a:gd name="connsiteX44" fmla="*/ 1298630 w 1358960"/>
                <a:gd name="connsiteY44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1052908 w 1358960"/>
                <a:gd name="connsiteY3" fmla="*/ 699008 h 3876955"/>
                <a:gd name="connsiteX4" fmla="*/ 995418 w 1358960"/>
                <a:gd name="connsiteY4" fmla="*/ 978181 h 3876955"/>
                <a:gd name="connsiteX5" fmla="*/ 969224 w 1358960"/>
                <a:gd name="connsiteY5" fmla="*/ 1354417 h 3876955"/>
                <a:gd name="connsiteX6" fmla="*/ 963668 w 1358960"/>
                <a:gd name="connsiteY6" fmla="*/ 1906074 h 3876955"/>
                <a:gd name="connsiteX7" fmla="*/ 995418 w 1358960"/>
                <a:gd name="connsiteY7" fmla="*/ 2325174 h 3876955"/>
                <a:gd name="connsiteX8" fmla="*/ 1039868 w 1358960"/>
                <a:gd name="connsiteY8" fmla="*/ 2820474 h 3876955"/>
                <a:gd name="connsiteX9" fmla="*/ 1065268 w 1358960"/>
                <a:gd name="connsiteY9" fmla="*/ 3366574 h 3876955"/>
                <a:gd name="connsiteX10" fmla="*/ 1090668 w 1358960"/>
                <a:gd name="connsiteY10" fmla="*/ 3874574 h 3876955"/>
                <a:gd name="connsiteX11" fmla="*/ 738243 w 1358960"/>
                <a:gd name="connsiteY11" fmla="*/ 3868224 h 3876955"/>
                <a:gd name="connsiteX12" fmla="*/ 719987 w 1358960"/>
                <a:gd name="connsiteY12" fmla="*/ 3422137 h 3876955"/>
                <a:gd name="connsiteX13" fmla="*/ 652518 w 1358960"/>
                <a:gd name="connsiteY13" fmla="*/ 2687124 h 3876955"/>
                <a:gd name="connsiteX14" fmla="*/ 576318 w 1358960"/>
                <a:gd name="connsiteY14" fmla="*/ 2020374 h 3876955"/>
                <a:gd name="connsiteX15" fmla="*/ 557268 w 1358960"/>
                <a:gd name="connsiteY15" fmla="*/ 1633024 h 3876955"/>
                <a:gd name="connsiteX16" fmla="*/ 563618 w 1358960"/>
                <a:gd name="connsiteY16" fmla="*/ 858324 h 3876955"/>
                <a:gd name="connsiteX17" fmla="*/ 512818 w 1358960"/>
                <a:gd name="connsiteY17" fmla="*/ 661474 h 3876955"/>
                <a:gd name="connsiteX18" fmla="*/ 500118 w 1358960"/>
                <a:gd name="connsiteY18" fmla="*/ 919443 h 3876955"/>
                <a:gd name="connsiteX19" fmla="*/ 557268 w 1358960"/>
                <a:gd name="connsiteY19" fmla="*/ 1086924 h 3876955"/>
                <a:gd name="connsiteX20" fmla="*/ 541393 w 1358960"/>
                <a:gd name="connsiteY20" fmla="*/ 1249643 h 3876955"/>
                <a:gd name="connsiteX21" fmla="*/ 489800 w 1358960"/>
                <a:gd name="connsiteY21" fmla="*/ 1365530 h 3876955"/>
                <a:gd name="connsiteX22" fmla="*/ 477893 w 1358960"/>
                <a:gd name="connsiteY22" fmla="*/ 1704461 h 3876955"/>
                <a:gd name="connsiteX23" fmla="*/ 459636 w 1358960"/>
                <a:gd name="connsiteY23" fmla="*/ 2046568 h 3876955"/>
                <a:gd name="connsiteX24" fmla="*/ 430268 w 1358960"/>
                <a:gd name="connsiteY24" fmla="*/ 2433124 h 3876955"/>
                <a:gd name="connsiteX25" fmla="*/ 420743 w 1358960"/>
                <a:gd name="connsiteY25" fmla="*/ 2844287 h 3876955"/>
                <a:gd name="connsiteX26" fmla="*/ 420743 w 1358960"/>
                <a:gd name="connsiteY26" fmla="*/ 3354668 h 3876955"/>
                <a:gd name="connsiteX27" fmla="*/ 406455 w 1358960"/>
                <a:gd name="connsiteY27" fmla="*/ 3876955 h 3876955"/>
                <a:gd name="connsiteX28" fmla="*/ 11168 w 1358960"/>
                <a:gd name="connsiteY28" fmla="*/ 3865049 h 3876955"/>
                <a:gd name="connsiteX29" fmla="*/ 7993 w 1358960"/>
                <a:gd name="connsiteY29" fmla="*/ 3132417 h 3876955"/>
                <a:gd name="connsiteX30" fmla="*/ 19106 w 1358960"/>
                <a:gd name="connsiteY30" fmla="*/ 2533931 h 3876955"/>
                <a:gd name="connsiteX31" fmla="*/ 61175 w 1358960"/>
                <a:gd name="connsiteY31" fmla="*/ 1696524 h 3876955"/>
                <a:gd name="connsiteX32" fmla="*/ 81018 w 1358960"/>
                <a:gd name="connsiteY32" fmla="*/ 1029774 h 3876955"/>
                <a:gd name="connsiteX33" fmla="*/ 98481 w 1358960"/>
                <a:gd name="connsiteY33" fmla="*/ 644012 h 3876955"/>
                <a:gd name="connsiteX34" fmla="*/ 48474 w 1358960"/>
                <a:gd name="connsiteY34" fmla="*/ 498755 h 3876955"/>
                <a:gd name="connsiteX35" fmla="*/ 55 w 1358960"/>
                <a:gd name="connsiteY35" fmla="*/ 404299 h 3876955"/>
                <a:gd name="connsiteX36" fmla="*/ 57999 w 1358960"/>
                <a:gd name="connsiteY36" fmla="*/ 286030 h 3876955"/>
                <a:gd name="connsiteX37" fmla="*/ 188968 w 1358960"/>
                <a:gd name="connsiteY37" fmla="*/ 242374 h 3876955"/>
                <a:gd name="connsiteX38" fmla="*/ 372324 w 1358960"/>
                <a:gd name="connsiteY38" fmla="*/ 241580 h 3876955"/>
                <a:gd name="connsiteX39" fmla="*/ 493768 w 1358960"/>
                <a:gd name="connsiteY39" fmla="*/ 263012 h 3876955"/>
                <a:gd name="connsiteX40" fmla="*/ 572349 w 1358960"/>
                <a:gd name="connsiteY40" fmla="*/ 155062 h 3876955"/>
                <a:gd name="connsiteX41" fmla="*/ 637437 w 1358960"/>
                <a:gd name="connsiteY41" fmla="*/ 77274 h 3876955"/>
                <a:gd name="connsiteX42" fmla="*/ 760468 w 1358960"/>
                <a:gd name="connsiteY42" fmla="*/ 20124 h 3876955"/>
                <a:gd name="connsiteX43" fmla="*/ 1024787 w 1358960"/>
                <a:gd name="connsiteY43" fmla="*/ 5043 h 3876955"/>
                <a:gd name="connsiteX44" fmla="*/ 1298630 w 1358960"/>
                <a:gd name="connsiteY44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1052908 w 1358960"/>
                <a:gd name="connsiteY3" fmla="*/ 699008 h 3876955"/>
                <a:gd name="connsiteX4" fmla="*/ 995418 w 1358960"/>
                <a:gd name="connsiteY4" fmla="*/ 978181 h 3876955"/>
                <a:gd name="connsiteX5" fmla="*/ 969224 w 1358960"/>
                <a:gd name="connsiteY5" fmla="*/ 1354417 h 3876955"/>
                <a:gd name="connsiteX6" fmla="*/ 963668 w 1358960"/>
                <a:gd name="connsiteY6" fmla="*/ 1906074 h 3876955"/>
                <a:gd name="connsiteX7" fmla="*/ 995418 w 1358960"/>
                <a:gd name="connsiteY7" fmla="*/ 2325174 h 3876955"/>
                <a:gd name="connsiteX8" fmla="*/ 1039868 w 1358960"/>
                <a:gd name="connsiteY8" fmla="*/ 2820474 h 3876955"/>
                <a:gd name="connsiteX9" fmla="*/ 1065268 w 1358960"/>
                <a:gd name="connsiteY9" fmla="*/ 3366574 h 3876955"/>
                <a:gd name="connsiteX10" fmla="*/ 1090668 w 1358960"/>
                <a:gd name="connsiteY10" fmla="*/ 3874574 h 3876955"/>
                <a:gd name="connsiteX11" fmla="*/ 738243 w 1358960"/>
                <a:gd name="connsiteY11" fmla="*/ 3868224 h 3876955"/>
                <a:gd name="connsiteX12" fmla="*/ 719987 w 1358960"/>
                <a:gd name="connsiteY12" fmla="*/ 3422137 h 3876955"/>
                <a:gd name="connsiteX13" fmla="*/ 652518 w 1358960"/>
                <a:gd name="connsiteY13" fmla="*/ 2687124 h 3876955"/>
                <a:gd name="connsiteX14" fmla="*/ 576318 w 1358960"/>
                <a:gd name="connsiteY14" fmla="*/ 2020374 h 3876955"/>
                <a:gd name="connsiteX15" fmla="*/ 557268 w 1358960"/>
                <a:gd name="connsiteY15" fmla="*/ 1633024 h 3876955"/>
                <a:gd name="connsiteX16" fmla="*/ 563618 w 1358960"/>
                <a:gd name="connsiteY16" fmla="*/ 858324 h 3876955"/>
                <a:gd name="connsiteX17" fmla="*/ 512818 w 1358960"/>
                <a:gd name="connsiteY17" fmla="*/ 661474 h 3876955"/>
                <a:gd name="connsiteX18" fmla="*/ 500118 w 1358960"/>
                <a:gd name="connsiteY18" fmla="*/ 919443 h 3876955"/>
                <a:gd name="connsiteX19" fmla="*/ 557268 w 1358960"/>
                <a:gd name="connsiteY19" fmla="*/ 1086924 h 3876955"/>
                <a:gd name="connsiteX20" fmla="*/ 541393 w 1358960"/>
                <a:gd name="connsiteY20" fmla="*/ 1249643 h 3876955"/>
                <a:gd name="connsiteX21" fmla="*/ 489800 w 1358960"/>
                <a:gd name="connsiteY21" fmla="*/ 1365530 h 3876955"/>
                <a:gd name="connsiteX22" fmla="*/ 477893 w 1358960"/>
                <a:gd name="connsiteY22" fmla="*/ 1704461 h 3876955"/>
                <a:gd name="connsiteX23" fmla="*/ 459636 w 1358960"/>
                <a:gd name="connsiteY23" fmla="*/ 2046568 h 3876955"/>
                <a:gd name="connsiteX24" fmla="*/ 430268 w 1358960"/>
                <a:gd name="connsiteY24" fmla="*/ 2433124 h 3876955"/>
                <a:gd name="connsiteX25" fmla="*/ 420743 w 1358960"/>
                <a:gd name="connsiteY25" fmla="*/ 2844287 h 3876955"/>
                <a:gd name="connsiteX26" fmla="*/ 420743 w 1358960"/>
                <a:gd name="connsiteY26" fmla="*/ 3354668 h 3876955"/>
                <a:gd name="connsiteX27" fmla="*/ 406455 w 1358960"/>
                <a:gd name="connsiteY27" fmla="*/ 3876955 h 3876955"/>
                <a:gd name="connsiteX28" fmla="*/ 11168 w 1358960"/>
                <a:gd name="connsiteY28" fmla="*/ 3865049 h 3876955"/>
                <a:gd name="connsiteX29" fmla="*/ 7993 w 1358960"/>
                <a:gd name="connsiteY29" fmla="*/ 3132417 h 3876955"/>
                <a:gd name="connsiteX30" fmla="*/ 19106 w 1358960"/>
                <a:gd name="connsiteY30" fmla="*/ 2533931 h 3876955"/>
                <a:gd name="connsiteX31" fmla="*/ 61175 w 1358960"/>
                <a:gd name="connsiteY31" fmla="*/ 1696524 h 3876955"/>
                <a:gd name="connsiteX32" fmla="*/ 81018 w 1358960"/>
                <a:gd name="connsiteY32" fmla="*/ 1029774 h 3876955"/>
                <a:gd name="connsiteX33" fmla="*/ 98481 w 1358960"/>
                <a:gd name="connsiteY33" fmla="*/ 644012 h 3876955"/>
                <a:gd name="connsiteX34" fmla="*/ 48474 w 1358960"/>
                <a:gd name="connsiteY34" fmla="*/ 498755 h 3876955"/>
                <a:gd name="connsiteX35" fmla="*/ 55 w 1358960"/>
                <a:gd name="connsiteY35" fmla="*/ 404299 h 3876955"/>
                <a:gd name="connsiteX36" fmla="*/ 57999 w 1358960"/>
                <a:gd name="connsiteY36" fmla="*/ 286030 h 3876955"/>
                <a:gd name="connsiteX37" fmla="*/ 188968 w 1358960"/>
                <a:gd name="connsiteY37" fmla="*/ 242374 h 3876955"/>
                <a:gd name="connsiteX38" fmla="*/ 372324 w 1358960"/>
                <a:gd name="connsiteY38" fmla="*/ 241580 h 3876955"/>
                <a:gd name="connsiteX39" fmla="*/ 493768 w 1358960"/>
                <a:gd name="connsiteY39" fmla="*/ 263012 h 3876955"/>
                <a:gd name="connsiteX40" fmla="*/ 572349 w 1358960"/>
                <a:gd name="connsiteY40" fmla="*/ 155062 h 3876955"/>
                <a:gd name="connsiteX41" fmla="*/ 637437 w 1358960"/>
                <a:gd name="connsiteY41" fmla="*/ 77274 h 3876955"/>
                <a:gd name="connsiteX42" fmla="*/ 760468 w 1358960"/>
                <a:gd name="connsiteY42" fmla="*/ 20124 h 3876955"/>
                <a:gd name="connsiteX43" fmla="*/ 1024787 w 1358960"/>
                <a:gd name="connsiteY43" fmla="*/ 5043 h 3876955"/>
                <a:gd name="connsiteX44" fmla="*/ 1298630 w 1358960"/>
                <a:gd name="connsiteY44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00118 w 1356360"/>
                <a:gd name="connsiteY18" fmla="*/ 919443 h 3876955"/>
                <a:gd name="connsiteX19" fmla="*/ 557268 w 1356360"/>
                <a:gd name="connsiteY19" fmla="*/ 1086924 h 3876955"/>
                <a:gd name="connsiteX20" fmla="*/ 541393 w 1356360"/>
                <a:gd name="connsiteY20" fmla="*/ 1249643 h 3876955"/>
                <a:gd name="connsiteX21" fmla="*/ 489800 w 1356360"/>
                <a:gd name="connsiteY21" fmla="*/ 1365530 h 3876955"/>
                <a:gd name="connsiteX22" fmla="*/ 477893 w 1356360"/>
                <a:gd name="connsiteY22" fmla="*/ 1704461 h 3876955"/>
                <a:gd name="connsiteX23" fmla="*/ 459636 w 1356360"/>
                <a:gd name="connsiteY23" fmla="*/ 2046568 h 3876955"/>
                <a:gd name="connsiteX24" fmla="*/ 430268 w 1356360"/>
                <a:gd name="connsiteY24" fmla="*/ 2433124 h 3876955"/>
                <a:gd name="connsiteX25" fmla="*/ 420743 w 1356360"/>
                <a:gd name="connsiteY25" fmla="*/ 2844287 h 3876955"/>
                <a:gd name="connsiteX26" fmla="*/ 420743 w 1356360"/>
                <a:gd name="connsiteY26" fmla="*/ 3354668 h 3876955"/>
                <a:gd name="connsiteX27" fmla="*/ 406455 w 1356360"/>
                <a:gd name="connsiteY27" fmla="*/ 3876955 h 3876955"/>
                <a:gd name="connsiteX28" fmla="*/ 11168 w 1356360"/>
                <a:gd name="connsiteY28" fmla="*/ 3865049 h 3876955"/>
                <a:gd name="connsiteX29" fmla="*/ 7993 w 1356360"/>
                <a:gd name="connsiteY29" fmla="*/ 3132417 h 3876955"/>
                <a:gd name="connsiteX30" fmla="*/ 19106 w 1356360"/>
                <a:gd name="connsiteY30" fmla="*/ 2533931 h 3876955"/>
                <a:gd name="connsiteX31" fmla="*/ 61175 w 1356360"/>
                <a:gd name="connsiteY31" fmla="*/ 1696524 h 3876955"/>
                <a:gd name="connsiteX32" fmla="*/ 81018 w 1356360"/>
                <a:gd name="connsiteY32" fmla="*/ 1029774 h 3876955"/>
                <a:gd name="connsiteX33" fmla="*/ 98481 w 1356360"/>
                <a:gd name="connsiteY33" fmla="*/ 644012 h 3876955"/>
                <a:gd name="connsiteX34" fmla="*/ 48474 w 1356360"/>
                <a:gd name="connsiteY34" fmla="*/ 498755 h 3876955"/>
                <a:gd name="connsiteX35" fmla="*/ 55 w 1356360"/>
                <a:gd name="connsiteY35" fmla="*/ 404299 h 3876955"/>
                <a:gd name="connsiteX36" fmla="*/ 57999 w 1356360"/>
                <a:gd name="connsiteY36" fmla="*/ 286030 h 3876955"/>
                <a:gd name="connsiteX37" fmla="*/ 188968 w 1356360"/>
                <a:gd name="connsiteY37" fmla="*/ 242374 h 3876955"/>
                <a:gd name="connsiteX38" fmla="*/ 372324 w 1356360"/>
                <a:gd name="connsiteY38" fmla="*/ 241580 h 3876955"/>
                <a:gd name="connsiteX39" fmla="*/ 493768 w 1356360"/>
                <a:gd name="connsiteY39" fmla="*/ 263012 h 3876955"/>
                <a:gd name="connsiteX40" fmla="*/ 572349 w 1356360"/>
                <a:gd name="connsiteY40" fmla="*/ 155062 h 3876955"/>
                <a:gd name="connsiteX41" fmla="*/ 637437 w 1356360"/>
                <a:gd name="connsiteY41" fmla="*/ 77274 h 3876955"/>
                <a:gd name="connsiteX42" fmla="*/ 760468 w 1356360"/>
                <a:gd name="connsiteY42" fmla="*/ 20124 h 3876955"/>
                <a:gd name="connsiteX43" fmla="*/ 1024787 w 1356360"/>
                <a:gd name="connsiteY43" fmla="*/ 5043 h 3876955"/>
                <a:gd name="connsiteX44" fmla="*/ 1298630 w 1356360"/>
                <a:gd name="connsiteY44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00118 w 1356360"/>
                <a:gd name="connsiteY18" fmla="*/ 919443 h 3876955"/>
                <a:gd name="connsiteX19" fmla="*/ 557268 w 1356360"/>
                <a:gd name="connsiteY19" fmla="*/ 1086924 h 3876955"/>
                <a:gd name="connsiteX20" fmla="*/ 541393 w 1356360"/>
                <a:gd name="connsiteY20" fmla="*/ 1249643 h 3876955"/>
                <a:gd name="connsiteX21" fmla="*/ 489800 w 1356360"/>
                <a:gd name="connsiteY21" fmla="*/ 1365530 h 3876955"/>
                <a:gd name="connsiteX22" fmla="*/ 477893 w 1356360"/>
                <a:gd name="connsiteY22" fmla="*/ 1704461 h 3876955"/>
                <a:gd name="connsiteX23" fmla="*/ 459636 w 1356360"/>
                <a:gd name="connsiteY23" fmla="*/ 2046568 h 3876955"/>
                <a:gd name="connsiteX24" fmla="*/ 430268 w 1356360"/>
                <a:gd name="connsiteY24" fmla="*/ 2433124 h 3876955"/>
                <a:gd name="connsiteX25" fmla="*/ 420743 w 1356360"/>
                <a:gd name="connsiteY25" fmla="*/ 2844287 h 3876955"/>
                <a:gd name="connsiteX26" fmla="*/ 420743 w 1356360"/>
                <a:gd name="connsiteY26" fmla="*/ 3354668 h 3876955"/>
                <a:gd name="connsiteX27" fmla="*/ 406455 w 1356360"/>
                <a:gd name="connsiteY27" fmla="*/ 3876955 h 3876955"/>
                <a:gd name="connsiteX28" fmla="*/ 11168 w 1356360"/>
                <a:gd name="connsiteY28" fmla="*/ 3865049 h 3876955"/>
                <a:gd name="connsiteX29" fmla="*/ 7993 w 1356360"/>
                <a:gd name="connsiteY29" fmla="*/ 3132417 h 3876955"/>
                <a:gd name="connsiteX30" fmla="*/ 19106 w 1356360"/>
                <a:gd name="connsiteY30" fmla="*/ 2533931 h 3876955"/>
                <a:gd name="connsiteX31" fmla="*/ 61175 w 1356360"/>
                <a:gd name="connsiteY31" fmla="*/ 1696524 h 3876955"/>
                <a:gd name="connsiteX32" fmla="*/ 81018 w 1356360"/>
                <a:gd name="connsiteY32" fmla="*/ 1029774 h 3876955"/>
                <a:gd name="connsiteX33" fmla="*/ 98481 w 1356360"/>
                <a:gd name="connsiteY33" fmla="*/ 644012 h 3876955"/>
                <a:gd name="connsiteX34" fmla="*/ 48474 w 1356360"/>
                <a:gd name="connsiteY34" fmla="*/ 498755 h 3876955"/>
                <a:gd name="connsiteX35" fmla="*/ 55 w 1356360"/>
                <a:gd name="connsiteY35" fmla="*/ 404299 h 3876955"/>
                <a:gd name="connsiteX36" fmla="*/ 57999 w 1356360"/>
                <a:gd name="connsiteY36" fmla="*/ 286030 h 3876955"/>
                <a:gd name="connsiteX37" fmla="*/ 188968 w 1356360"/>
                <a:gd name="connsiteY37" fmla="*/ 242374 h 3876955"/>
                <a:gd name="connsiteX38" fmla="*/ 372324 w 1356360"/>
                <a:gd name="connsiteY38" fmla="*/ 241580 h 3876955"/>
                <a:gd name="connsiteX39" fmla="*/ 493768 w 1356360"/>
                <a:gd name="connsiteY39" fmla="*/ 263012 h 3876955"/>
                <a:gd name="connsiteX40" fmla="*/ 572349 w 1356360"/>
                <a:gd name="connsiteY40" fmla="*/ 155062 h 3876955"/>
                <a:gd name="connsiteX41" fmla="*/ 637437 w 1356360"/>
                <a:gd name="connsiteY41" fmla="*/ 77274 h 3876955"/>
                <a:gd name="connsiteX42" fmla="*/ 760468 w 1356360"/>
                <a:gd name="connsiteY42" fmla="*/ 20124 h 3876955"/>
                <a:gd name="connsiteX43" fmla="*/ 1024787 w 1356360"/>
                <a:gd name="connsiteY43" fmla="*/ 5043 h 3876955"/>
                <a:gd name="connsiteX44" fmla="*/ 1298630 w 1356360"/>
                <a:gd name="connsiteY44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00118 w 1356360"/>
                <a:gd name="connsiteY18" fmla="*/ 919443 h 3876955"/>
                <a:gd name="connsiteX19" fmla="*/ 549643 w 1356360"/>
                <a:gd name="connsiteY19" fmla="*/ 1082890 h 3876955"/>
                <a:gd name="connsiteX20" fmla="*/ 541393 w 1356360"/>
                <a:gd name="connsiteY20" fmla="*/ 1249643 h 3876955"/>
                <a:gd name="connsiteX21" fmla="*/ 489800 w 1356360"/>
                <a:gd name="connsiteY21" fmla="*/ 1365530 h 3876955"/>
                <a:gd name="connsiteX22" fmla="*/ 477893 w 1356360"/>
                <a:gd name="connsiteY22" fmla="*/ 1704461 h 3876955"/>
                <a:gd name="connsiteX23" fmla="*/ 459636 w 1356360"/>
                <a:gd name="connsiteY23" fmla="*/ 2046568 h 3876955"/>
                <a:gd name="connsiteX24" fmla="*/ 430268 w 1356360"/>
                <a:gd name="connsiteY24" fmla="*/ 2433124 h 3876955"/>
                <a:gd name="connsiteX25" fmla="*/ 420743 w 1356360"/>
                <a:gd name="connsiteY25" fmla="*/ 2844287 h 3876955"/>
                <a:gd name="connsiteX26" fmla="*/ 420743 w 1356360"/>
                <a:gd name="connsiteY26" fmla="*/ 3354668 h 3876955"/>
                <a:gd name="connsiteX27" fmla="*/ 406455 w 1356360"/>
                <a:gd name="connsiteY27" fmla="*/ 3876955 h 3876955"/>
                <a:gd name="connsiteX28" fmla="*/ 11168 w 1356360"/>
                <a:gd name="connsiteY28" fmla="*/ 3865049 h 3876955"/>
                <a:gd name="connsiteX29" fmla="*/ 7993 w 1356360"/>
                <a:gd name="connsiteY29" fmla="*/ 3132417 h 3876955"/>
                <a:gd name="connsiteX30" fmla="*/ 19106 w 1356360"/>
                <a:gd name="connsiteY30" fmla="*/ 2533931 h 3876955"/>
                <a:gd name="connsiteX31" fmla="*/ 61175 w 1356360"/>
                <a:gd name="connsiteY31" fmla="*/ 1696524 h 3876955"/>
                <a:gd name="connsiteX32" fmla="*/ 81018 w 1356360"/>
                <a:gd name="connsiteY32" fmla="*/ 1029774 h 3876955"/>
                <a:gd name="connsiteX33" fmla="*/ 98481 w 1356360"/>
                <a:gd name="connsiteY33" fmla="*/ 644012 h 3876955"/>
                <a:gd name="connsiteX34" fmla="*/ 48474 w 1356360"/>
                <a:gd name="connsiteY34" fmla="*/ 498755 h 3876955"/>
                <a:gd name="connsiteX35" fmla="*/ 55 w 1356360"/>
                <a:gd name="connsiteY35" fmla="*/ 404299 h 3876955"/>
                <a:gd name="connsiteX36" fmla="*/ 57999 w 1356360"/>
                <a:gd name="connsiteY36" fmla="*/ 286030 h 3876955"/>
                <a:gd name="connsiteX37" fmla="*/ 188968 w 1356360"/>
                <a:gd name="connsiteY37" fmla="*/ 242374 h 3876955"/>
                <a:gd name="connsiteX38" fmla="*/ 372324 w 1356360"/>
                <a:gd name="connsiteY38" fmla="*/ 241580 h 3876955"/>
                <a:gd name="connsiteX39" fmla="*/ 493768 w 1356360"/>
                <a:gd name="connsiteY39" fmla="*/ 263012 h 3876955"/>
                <a:gd name="connsiteX40" fmla="*/ 572349 w 1356360"/>
                <a:gd name="connsiteY40" fmla="*/ 155062 h 3876955"/>
                <a:gd name="connsiteX41" fmla="*/ 637437 w 1356360"/>
                <a:gd name="connsiteY41" fmla="*/ 77274 h 3876955"/>
                <a:gd name="connsiteX42" fmla="*/ 760468 w 1356360"/>
                <a:gd name="connsiteY42" fmla="*/ 20124 h 3876955"/>
                <a:gd name="connsiteX43" fmla="*/ 1024787 w 1356360"/>
                <a:gd name="connsiteY43" fmla="*/ 5043 h 3876955"/>
                <a:gd name="connsiteX44" fmla="*/ 1298630 w 1356360"/>
                <a:gd name="connsiteY44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3360 w 1356360"/>
                <a:gd name="connsiteY18" fmla="*/ 666216 h 3876955"/>
                <a:gd name="connsiteX19" fmla="*/ 500118 w 1356360"/>
                <a:gd name="connsiteY19" fmla="*/ 919443 h 3876955"/>
                <a:gd name="connsiteX20" fmla="*/ 549643 w 1356360"/>
                <a:gd name="connsiteY20" fmla="*/ 1082890 h 3876955"/>
                <a:gd name="connsiteX21" fmla="*/ 541393 w 1356360"/>
                <a:gd name="connsiteY21" fmla="*/ 1249643 h 3876955"/>
                <a:gd name="connsiteX22" fmla="*/ 489800 w 1356360"/>
                <a:gd name="connsiteY22" fmla="*/ 1365530 h 3876955"/>
                <a:gd name="connsiteX23" fmla="*/ 477893 w 1356360"/>
                <a:gd name="connsiteY23" fmla="*/ 1704461 h 3876955"/>
                <a:gd name="connsiteX24" fmla="*/ 459636 w 1356360"/>
                <a:gd name="connsiteY24" fmla="*/ 2046568 h 3876955"/>
                <a:gd name="connsiteX25" fmla="*/ 430268 w 1356360"/>
                <a:gd name="connsiteY25" fmla="*/ 2433124 h 3876955"/>
                <a:gd name="connsiteX26" fmla="*/ 420743 w 1356360"/>
                <a:gd name="connsiteY26" fmla="*/ 2844287 h 3876955"/>
                <a:gd name="connsiteX27" fmla="*/ 420743 w 1356360"/>
                <a:gd name="connsiteY27" fmla="*/ 3354668 h 3876955"/>
                <a:gd name="connsiteX28" fmla="*/ 406455 w 1356360"/>
                <a:gd name="connsiteY28" fmla="*/ 3876955 h 3876955"/>
                <a:gd name="connsiteX29" fmla="*/ 11168 w 1356360"/>
                <a:gd name="connsiteY29" fmla="*/ 3865049 h 3876955"/>
                <a:gd name="connsiteX30" fmla="*/ 7993 w 1356360"/>
                <a:gd name="connsiteY30" fmla="*/ 3132417 h 3876955"/>
                <a:gd name="connsiteX31" fmla="*/ 19106 w 1356360"/>
                <a:gd name="connsiteY31" fmla="*/ 2533931 h 3876955"/>
                <a:gd name="connsiteX32" fmla="*/ 61175 w 1356360"/>
                <a:gd name="connsiteY32" fmla="*/ 1696524 h 3876955"/>
                <a:gd name="connsiteX33" fmla="*/ 81018 w 1356360"/>
                <a:gd name="connsiteY33" fmla="*/ 1029774 h 3876955"/>
                <a:gd name="connsiteX34" fmla="*/ 98481 w 1356360"/>
                <a:gd name="connsiteY34" fmla="*/ 644012 h 3876955"/>
                <a:gd name="connsiteX35" fmla="*/ 48474 w 1356360"/>
                <a:gd name="connsiteY35" fmla="*/ 498755 h 3876955"/>
                <a:gd name="connsiteX36" fmla="*/ 55 w 1356360"/>
                <a:gd name="connsiteY36" fmla="*/ 404299 h 3876955"/>
                <a:gd name="connsiteX37" fmla="*/ 57999 w 1356360"/>
                <a:gd name="connsiteY37" fmla="*/ 286030 h 3876955"/>
                <a:gd name="connsiteX38" fmla="*/ 188968 w 1356360"/>
                <a:gd name="connsiteY38" fmla="*/ 242374 h 3876955"/>
                <a:gd name="connsiteX39" fmla="*/ 372324 w 1356360"/>
                <a:gd name="connsiteY39" fmla="*/ 241580 h 3876955"/>
                <a:gd name="connsiteX40" fmla="*/ 493768 w 1356360"/>
                <a:gd name="connsiteY40" fmla="*/ 263012 h 3876955"/>
                <a:gd name="connsiteX41" fmla="*/ 572349 w 1356360"/>
                <a:gd name="connsiteY41" fmla="*/ 155062 h 3876955"/>
                <a:gd name="connsiteX42" fmla="*/ 637437 w 1356360"/>
                <a:gd name="connsiteY42" fmla="*/ 77274 h 3876955"/>
                <a:gd name="connsiteX43" fmla="*/ 760468 w 1356360"/>
                <a:gd name="connsiteY43" fmla="*/ 20124 h 3876955"/>
                <a:gd name="connsiteX44" fmla="*/ 1024787 w 1356360"/>
                <a:gd name="connsiteY44" fmla="*/ 5043 h 3876955"/>
                <a:gd name="connsiteX45" fmla="*/ 1298630 w 1356360"/>
                <a:gd name="connsiteY45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482858 w 1356360"/>
                <a:gd name="connsiteY18" fmla="*/ 682350 h 3876955"/>
                <a:gd name="connsiteX19" fmla="*/ 500118 w 1356360"/>
                <a:gd name="connsiteY19" fmla="*/ 919443 h 3876955"/>
                <a:gd name="connsiteX20" fmla="*/ 549643 w 1356360"/>
                <a:gd name="connsiteY20" fmla="*/ 1082890 h 3876955"/>
                <a:gd name="connsiteX21" fmla="*/ 541393 w 1356360"/>
                <a:gd name="connsiteY21" fmla="*/ 1249643 h 3876955"/>
                <a:gd name="connsiteX22" fmla="*/ 489800 w 1356360"/>
                <a:gd name="connsiteY22" fmla="*/ 1365530 h 3876955"/>
                <a:gd name="connsiteX23" fmla="*/ 477893 w 1356360"/>
                <a:gd name="connsiteY23" fmla="*/ 1704461 h 3876955"/>
                <a:gd name="connsiteX24" fmla="*/ 459636 w 1356360"/>
                <a:gd name="connsiteY24" fmla="*/ 2046568 h 3876955"/>
                <a:gd name="connsiteX25" fmla="*/ 430268 w 1356360"/>
                <a:gd name="connsiteY25" fmla="*/ 2433124 h 3876955"/>
                <a:gd name="connsiteX26" fmla="*/ 420743 w 1356360"/>
                <a:gd name="connsiteY26" fmla="*/ 2844287 h 3876955"/>
                <a:gd name="connsiteX27" fmla="*/ 420743 w 1356360"/>
                <a:gd name="connsiteY27" fmla="*/ 3354668 h 3876955"/>
                <a:gd name="connsiteX28" fmla="*/ 406455 w 1356360"/>
                <a:gd name="connsiteY28" fmla="*/ 3876955 h 3876955"/>
                <a:gd name="connsiteX29" fmla="*/ 11168 w 1356360"/>
                <a:gd name="connsiteY29" fmla="*/ 3865049 h 3876955"/>
                <a:gd name="connsiteX30" fmla="*/ 7993 w 1356360"/>
                <a:gd name="connsiteY30" fmla="*/ 3132417 h 3876955"/>
                <a:gd name="connsiteX31" fmla="*/ 19106 w 1356360"/>
                <a:gd name="connsiteY31" fmla="*/ 2533931 h 3876955"/>
                <a:gd name="connsiteX32" fmla="*/ 61175 w 1356360"/>
                <a:gd name="connsiteY32" fmla="*/ 1696524 h 3876955"/>
                <a:gd name="connsiteX33" fmla="*/ 81018 w 1356360"/>
                <a:gd name="connsiteY33" fmla="*/ 1029774 h 3876955"/>
                <a:gd name="connsiteX34" fmla="*/ 98481 w 1356360"/>
                <a:gd name="connsiteY34" fmla="*/ 644012 h 3876955"/>
                <a:gd name="connsiteX35" fmla="*/ 48474 w 1356360"/>
                <a:gd name="connsiteY35" fmla="*/ 498755 h 3876955"/>
                <a:gd name="connsiteX36" fmla="*/ 55 w 1356360"/>
                <a:gd name="connsiteY36" fmla="*/ 404299 h 3876955"/>
                <a:gd name="connsiteX37" fmla="*/ 57999 w 1356360"/>
                <a:gd name="connsiteY37" fmla="*/ 286030 h 3876955"/>
                <a:gd name="connsiteX38" fmla="*/ 188968 w 1356360"/>
                <a:gd name="connsiteY38" fmla="*/ 242374 h 3876955"/>
                <a:gd name="connsiteX39" fmla="*/ 372324 w 1356360"/>
                <a:gd name="connsiteY39" fmla="*/ 241580 h 3876955"/>
                <a:gd name="connsiteX40" fmla="*/ 493768 w 1356360"/>
                <a:gd name="connsiteY40" fmla="*/ 263012 h 3876955"/>
                <a:gd name="connsiteX41" fmla="*/ 572349 w 1356360"/>
                <a:gd name="connsiteY41" fmla="*/ 155062 h 3876955"/>
                <a:gd name="connsiteX42" fmla="*/ 637437 w 1356360"/>
                <a:gd name="connsiteY42" fmla="*/ 77274 h 3876955"/>
                <a:gd name="connsiteX43" fmla="*/ 760468 w 1356360"/>
                <a:gd name="connsiteY43" fmla="*/ 20124 h 3876955"/>
                <a:gd name="connsiteX44" fmla="*/ 1024787 w 1356360"/>
                <a:gd name="connsiteY44" fmla="*/ 5043 h 3876955"/>
                <a:gd name="connsiteX45" fmla="*/ 1298630 w 1356360"/>
                <a:gd name="connsiteY45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8443 w 1356360"/>
                <a:gd name="connsiteY18" fmla="*/ 654115 h 3876955"/>
                <a:gd name="connsiteX19" fmla="*/ 482858 w 1356360"/>
                <a:gd name="connsiteY19" fmla="*/ 682350 h 3876955"/>
                <a:gd name="connsiteX20" fmla="*/ 500118 w 1356360"/>
                <a:gd name="connsiteY20" fmla="*/ 919443 h 3876955"/>
                <a:gd name="connsiteX21" fmla="*/ 549643 w 1356360"/>
                <a:gd name="connsiteY21" fmla="*/ 1082890 h 3876955"/>
                <a:gd name="connsiteX22" fmla="*/ 541393 w 1356360"/>
                <a:gd name="connsiteY22" fmla="*/ 1249643 h 3876955"/>
                <a:gd name="connsiteX23" fmla="*/ 489800 w 1356360"/>
                <a:gd name="connsiteY23" fmla="*/ 1365530 h 3876955"/>
                <a:gd name="connsiteX24" fmla="*/ 477893 w 1356360"/>
                <a:gd name="connsiteY24" fmla="*/ 1704461 h 3876955"/>
                <a:gd name="connsiteX25" fmla="*/ 459636 w 1356360"/>
                <a:gd name="connsiteY25" fmla="*/ 2046568 h 3876955"/>
                <a:gd name="connsiteX26" fmla="*/ 430268 w 1356360"/>
                <a:gd name="connsiteY26" fmla="*/ 2433124 h 3876955"/>
                <a:gd name="connsiteX27" fmla="*/ 420743 w 1356360"/>
                <a:gd name="connsiteY27" fmla="*/ 2844287 h 3876955"/>
                <a:gd name="connsiteX28" fmla="*/ 420743 w 1356360"/>
                <a:gd name="connsiteY28" fmla="*/ 3354668 h 3876955"/>
                <a:gd name="connsiteX29" fmla="*/ 406455 w 1356360"/>
                <a:gd name="connsiteY29" fmla="*/ 3876955 h 3876955"/>
                <a:gd name="connsiteX30" fmla="*/ 11168 w 1356360"/>
                <a:gd name="connsiteY30" fmla="*/ 3865049 h 3876955"/>
                <a:gd name="connsiteX31" fmla="*/ 7993 w 1356360"/>
                <a:gd name="connsiteY31" fmla="*/ 3132417 h 3876955"/>
                <a:gd name="connsiteX32" fmla="*/ 19106 w 1356360"/>
                <a:gd name="connsiteY32" fmla="*/ 2533931 h 3876955"/>
                <a:gd name="connsiteX33" fmla="*/ 61175 w 1356360"/>
                <a:gd name="connsiteY33" fmla="*/ 1696524 h 3876955"/>
                <a:gd name="connsiteX34" fmla="*/ 81018 w 1356360"/>
                <a:gd name="connsiteY34" fmla="*/ 1029774 h 3876955"/>
                <a:gd name="connsiteX35" fmla="*/ 98481 w 1356360"/>
                <a:gd name="connsiteY35" fmla="*/ 644012 h 3876955"/>
                <a:gd name="connsiteX36" fmla="*/ 48474 w 1356360"/>
                <a:gd name="connsiteY36" fmla="*/ 498755 h 3876955"/>
                <a:gd name="connsiteX37" fmla="*/ 55 w 1356360"/>
                <a:gd name="connsiteY37" fmla="*/ 404299 h 3876955"/>
                <a:gd name="connsiteX38" fmla="*/ 57999 w 1356360"/>
                <a:gd name="connsiteY38" fmla="*/ 286030 h 3876955"/>
                <a:gd name="connsiteX39" fmla="*/ 188968 w 1356360"/>
                <a:gd name="connsiteY39" fmla="*/ 242374 h 3876955"/>
                <a:gd name="connsiteX40" fmla="*/ 372324 w 1356360"/>
                <a:gd name="connsiteY40" fmla="*/ 241580 h 3876955"/>
                <a:gd name="connsiteX41" fmla="*/ 493768 w 1356360"/>
                <a:gd name="connsiteY41" fmla="*/ 263012 h 3876955"/>
                <a:gd name="connsiteX42" fmla="*/ 572349 w 1356360"/>
                <a:gd name="connsiteY42" fmla="*/ 155062 h 3876955"/>
                <a:gd name="connsiteX43" fmla="*/ 637437 w 1356360"/>
                <a:gd name="connsiteY43" fmla="*/ 77274 h 3876955"/>
                <a:gd name="connsiteX44" fmla="*/ 760468 w 1356360"/>
                <a:gd name="connsiteY44" fmla="*/ 20124 h 3876955"/>
                <a:gd name="connsiteX45" fmla="*/ 1024787 w 1356360"/>
                <a:gd name="connsiteY45" fmla="*/ 5043 h 3876955"/>
                <a:gd name="connsiteX46" fmla="*/ 1298630 w 1356360"/>
                <a:gd name="connsiteY46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41319 w 1356360"/>
                <a:gd name="connsiteY18" fmla="*/ 702518 h 3876955"/>
                <a:gd name="connsiteX19" fmla="*/ 482858 w 1356360"/>
                <a:gd name="connsiteY19" fmla="*/ 682350 h 3876955"/>
                <a:gd name="connsiteX20" fmla="*/ 500118 w 1356360"/>
                <a:gd name="connsiteY20" fmla="*/ 919443 h 3876955"/>
                <a:gd name="connsiteX21" fmla="*/ 549643 w 1356360"/>
                <a:gd name="connsiteY21" fmla="*/ 1082890 h 3876955"/>
                <a:gd name="connsiteX22" fmla="*/ 541393 w 1356360"/>
                <a:gd name="connsiteY22" fmla="*/ 1249643 h 3876955"/>
                <a:gd name="connsiteX23" fmla="*/ 489800 w 1356360"/>
                <a:gd name="connsiteY23" fmla="*/ 1365530 h 3876955"/>
                <a:gd name="connsiteX24" fmla="*/ 477893 w 1356360"/>
                <a:gd name="connsiteY24" fmla="*/ 1704461 h 3876955"/>
                <a:gd name="connsiteX25" fmla="*/ 459636 w 1356360"/>
                <a:gd name="connsiteY25" fmla="*/ 2046568 h 3876955"/>
                <a:gd name="connsiteX26" fmla="*/ 430268 w 1356360"/>
                <a:gd name="connsiteY26" fmla="*/ 2433124 h 3876955"/>
                <a:gd name="connsiteX27" fmla="*/ 420743 w 1356360"/>
                <a:gd name="connsiteY27" fmla="*/ 2844287 h 3876955"/>
                <a:gd name="connsiteX28" fmla="*/ 420743 w 1356360"/>
                <a:gd name="connsiteY28" fmla="*/ 3354668 h 3876955"/>
                <a:gd name="connsiteX29" fmla="*/ 406455 w 1356360"/>
                <a:gd name="connsiteY29" fmla="*/ 3876955 h 3876955"/>
                <a:gd name="connsiteX30" fmla="*/ 11168 w 1356360"/>
                <a:gd name="connsiteY30" fmla="*/ 3865049 h 3876955"/>
                <a:gd name="connsiteX31" fmla="*/ 7993 w 1356360"/>
                <a:gd name="connsiteY31" fmla="*/ 3132417 h 3876955"/>
                <a:gd name="connsiteX32" fmla="*/ 19106 w 1356360"/>
                <a:gd name="connsiteY32" fmla="*/ 2533931 h 3876955"/>
                <a:gd name="connsiteX33" fmla="*/ 61175 w 1356360"/>
                <a:gd name="connsiteY33" fmla="*/ 1696524 h 3876955"/>
                <a:gd name="connsiteX34" fmla="*/ 81018 w 1356360"/>
                <a:gd name="connsiteY34" fmla="*/ 1029774 h 3876955"/>
                <a:gd name="connsiteX35" fmla="*/ 98481 w 1356360"/>
                <a:gd name="connsiteY35" fmla="*/ 644012 h 3876955"/>
                <a:gd name="connsiteX36" fmla="*/ 48474 w 1356360"/>
                <a:gd name="connsiteY36" fmla="*/ 498755 h 3876955"/>
                <a:gd name="connsiteX37" fmla="*/ 55 w 1356360"/>
                <a:gd name="connsiteY37" fmla="*/ 404299 h 3876955"/>
                <a:gd name="connsiteX38" fmla="*/ 57999 w 1356360"/>
                <a:gd name="connsiteY38" fmla="*/ 286030 h 3876955"/>
                <a:gd name="connsiteX39" fmla="*/ 188968 w 1356360"/>
                <a:gd name="connsiteY39" fmla="*/ 242374 h 3876955"/>
                <a:gd name="connsiteX40" fmla="*/ 372324 w 1356360"/>
                <a:gd name="connsiteY40" fmla="*/ 241580 h 3876955"/>
                <a:gd name="connsiteX41" fmla="*/ 493768 w 1356360"/>
                <a:gd name="connsiteY41" fmla="*/ 263012 h 3876955"/>
                <a:gd name="connsiteX42" fmla="*/ 572349 w 1356360"/>
                <a:gd name="connsiteY42" fmla="*/ 155062 h 3876955"/>
                <a:gd name="connsiteX43" fmla="*/ 637437 w 1356360"/>
                <a:gd name="connsiteY43" fmla="*/ 77274 h 3876955"/>
                <a:gd name="connsiteX44" fmla="*/ 760468 w 1356360"/>
                <a:gd name="connsiteY44" fmla="*/ 20124 h 3876955"/>
                <a:gd name="connsiteX45" fmla="*/ 1024787 w 1356360"/>
                <a:gd name="connsiteY45" fmla="*/ 5043 h 3876955"/>
                <a:gd name="connsiteX46" fmla="*/ 1298630 w 1356360"/>
                <a:gd name="connsiteY46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20349 w 1356360"/>
                <a:gd name="connsiteY18" fmla="*/ 496805 h 3876955"/>
                <a:gd name="connsiteX19" fmla="*/ 482858 w 1356360"/>
                <a:gd name="connsiteY19" fmla="*/ 682350 h 3876955"/>
                <a:gd name="connsiteX20" fmla="*/ 500118 w 1356360"/>
                <a:gd name="connsiteY20" fmla="*/ 919443 h 3876955"/>
                <a:gd name="connsiteX21" fmla="*/ 549643 w 1356360"/>
                <a:gd name="connsiteY21" fmla="*/ 1082890 h 3876955"/>
                <a:gd name="connsiteX22" fmla="*/ 541393 w 1356360"/>
                <a:gd name="connsiteY22" fmla="*/ 1249643 h 3876955"/>
                <a:gd name="connsiteX23" fmla="*/ 489800 w 1356360"/>
                <a:gd name="connsiteY23" fmla="*/ 1365530 h 3876955"/>
                <a:gd name="connsiteX24" fmla="*/ 477893 w 1356360"/>
                <a:gd name="connsiteY24" fmla="*/ 1704461 h 3876955"/>
                <a:gd name="connsiteX25" fmla="*/ 459636 w 1356360"/>
                <a:gd name="connsiteY25" fmla="*/ 2046568 h 3876955"/>
                <a:gd name="connsiteX26" fmla="*/ 430268 w 1356360"/>
                <a:gd name="connsiteY26" fmla="*/ 2433124 h 3876955"/>
                <a:gd name="connsiteX27" fmla="*/ 420743 w 1356360"/>
                <a:gd name="connsiteY27" fmla="*/ 2844287 h 3876955"/>
                <a:gd name="connsiteX28" fmla="*/ 420743 w 1356360"/>
                <a:gd name="connsiteY28" fmla="*/ 3354668 h 3876955"/>
                <a:gd name="connsiteX29" fmla="*/ 406455 w 1356360"/>
                <a:gd name="connsiteY29" fmla="*/ 3876955 h 3876955"/>
                <a:gd name="connsiteX30" fmla="*/ 11168 w 1356360"/>
                <a:gd name="connsiteY30" fmla="*/ 3865049 h 3876955"/>
                <a:gd name="connsiteX31" fmla="*/ 7993 w 1356360"/>
                <a:gd name="connsiteY31" fmla="*/ 3132417 h 3876955"/>
                <a:gd name="connsiteX32" fmla="*/ 19106 w 1356360"/>
                <a:gd name="connsiteY32" fmla="*/ 2533931 h 3876955"/>
                <a:gd name="connsiteX33" fmla="*/ 61175 w 1356360"/>
                <a:gd name="connsiteY33" fmla="*/ 1696524 h 3876955"/>
                <a:gd name="connsiteX34" fmla="*/ 81018 w 1356360"/>
                <a:gd name="connsiteY34" fmla="*/ 1029774 h 3876955"/>
                <a:gd name="connsiteX35" fmla="*/ 98481 w 1356360"/>
                <a:gd name="connsiteY35" fmla="*/ 644012 h 3876955"/>
                <a:gd name="connsiteX36" fmla="*/ 48474 w 1356360"/>
                <a:gd name="connsiteY36" fmla="*/ 498755 h 3876955"/>
                <a:gd name="connsiteX37" fmla="*/ 55 w 1356360"/>
                <a:gd name="connsiteY37" fmla="*/ 404299 h 3876955"/>
                <a:gd name="connsiteX38" fmla="*/ 57999 w 1356360"/>
                <a:gd name="connsiteY38" fmla="*/ 286030 h 3876955"/>
                <a:gd name="connsiteX39" fmla="*/ 188968 w 1356360"/>
                <a:gd name="connsiteY39" fmla="*/ 242374 h 3876955"/>
                <a:gd name="connsiteX40" fmla="*/ 372324 w 1356360"/>
                <a:gd name="connsiteY40" fmla="*/ 241580 h 3876955"/>
                <a:gd name="connsiteX41" fmla="*/ 493768 w 1356360"/>
                <a:gd name="connsiteY41" fmla="*/ 263012 h 3876955"/>
                <a:gd name="connsiteX42" fmla="*/ 572349 w 1356360"/>
                <a:gd name="connsiteY42" fmla="*/ 155062 h 3876955"/>
                <a:gd name="connsiteX43" fmla="*/ 637437 w 1356360"/>
                <a:gd name="connsiteY43" fmla="*/ 77274 h 3876955"/>
                <a:gd name="connsiteX44" fmla="*/ 760468 w 1356360"/>
                <a:gd name="connsiteY44" fmla="*/ 20124 h 3876955"/>
                <a:gd name="connsiteX45" fmla="*/ 1024787 w 1356360"/>
                <a:gd name="connsiteY45" fmla="*/ 5043 h 3876955"/>
                <a:gd name="connsiteX46" fmla="*/ 1298630 w 1356360"/>
                <a:gd name="connsiteY46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7808 w 1356360"/>
                <a:gd name="connsiteY18" fmla="*/ 546217 h 3876955"/>
                <a:gd name="connsiteX19" fmla="*/ 520349 w 1356360"/>
                <a:gd name="connsiteY19" fmla="*/ 496805 h 3876955"/>
                <a:gd name="connsiteX20" fmla="*/ 482858 w 1356360"/>
                <a:gd name="connsiteY20" fmla="*/ 682350 h 3876955"/>
                <a:gd name="connsiteX21" fmla="*/ 500118 w 1356360"/>
                <a:gd name="connsiteY21" fmla="*/ 919443 h 3876955"/>
                <a:gd name="connsiteX22" fmla="*/ 549643 w 1356360"/>
                <a:gd name="connsiteY22" fmla="*/ 1082890 h 3876955"/>
                <a:gd name="connsiteX23" fmla="*/ 541393 w 1356360"/>
                <a:gd name="connsiteY23" fmla="*/ 1249643 h 3876955"/>
                <a:gd name="connsiteX24" fmla="*/ 489800 w 1356360"/>
                <a:gd name="connsiteY24" fmla="*/ 1365530 h 3876955"/>
                <a:gd name="connsiteX25" fmla="*/ 477893 w 1356360"/>
                <a:gd name="connsiteY25" fmla="*/ 1704461 h 3876955"/>
                <a:gd name="connsiteX26" fmla="*/ 459636 w 1356360"/>
                <a:gd name="connsiteY26" fmla="*/ 2046568 h 3876955"/>
                <a:gd name="connsiteX27" fmla="*/ 430268 w 1356360"/>
                <a:gd name="connsiteY27" fmla="*/ 2433124 h 3876955"/>
                <a:gd name="connsiteX28" fmla="*/ 420743 w 1356360"/>
                <a:gd name="connsiteY28" fmla="*/ 2844287 h 3876955"/>
                <a:gd name="connsiteX29" fmla="*/ 420743 w 1356360"/>
                <a:gd name="connsiteY29" fmla="*/ 3354668 h 3876955"/>
                <a:gd name="connsiteX30" fmla="*/ 406455 w 1356360"/>
                <a:gd name="connsiteY30" fmla="*/ 3876955 h 3876955"/>
                <a:gd name="connsiteX31" fmla="*/ 11168 w 1356360"/>
                <a:gd name="connsiteY31" fmla="*/ 3865049 h 3876955"/>
                <a:gd name="connsiteX32" fmla="*/ 7993 w 1356360"/>
                <a:gd name="connsiteY32" fmla="*/ 3132417 h 3876955"/>
                <a:gd name="connsiteX33" fmla="*/ 19106 w 1356360"/>
                <a:gd name="connsiteY33" fmla="*/ 2533931 h 3876955"/>
                <a:gd name="connsiteX34" fmla="*/ 61175 w 1356360"/>
                <a:gd name="connsiteY34" fmla="*/ 1696524 h 3876955"/>
                <a:gd name="connsiteX35" fmla="*/ 81018 w 1356360"/>
                <a:gd name="connsiteY35" fmla="*/ 1029774 h 3876955"/>
                <a:gd name="connsiteX36" fmla="*/ 98481 w 1356360"/>
                <a:gd name="connsiteY36" fmla="*/ 644012 h 3876955"/>
                <a:gd name="connsiteX37" fmla="*/ 48474 w 1356360"/>
                <a:gd name="connsiteY37" fmla="*/ 498755 h 3876955"/>
                <a:gd name="connsiteX38" fmla="*/ 55 w 1356360"/>
                <a:gd name="connsiteY38" fmla="*/ 404299 h 3876955"/>
                <a:gd name="connsiteX39" fmla="*/ 57999 w 1356360"/>
                <a:gd name="connsiteY39" fmla="*/ 286030 h 3876955"/>
                <a:gd name="connsiteX40" fmla="*/ 188968 w 1356360"/>
                <a:gd name="connsiteY40" fmla="*/ 242374 h 3876955"/>
                <a:gd name="connsiteX41" fmla="*/ 372324 w 1356360"/>
                <a:gd name="connsiteY41" fmla="*/ 241580 h 3876955"/>
                <a:gd name="connsiteX42" fmla="*/ 493768 w 1356360"/>
                <a:gd name="connsiteY42" fmla="*/ 263012 h 3876955"/>
                <a:gd name="connsiteX43" fmla="*/ 572349 w 1356360"/>
                <a:gd name="connsiteY43" fmla="*/ 155062 h 3876955"/>
                <a:gd name="connsiteX44" fmla="*/ 637437 w 1356360"/>
                <a:gd name="connsiteY44" fmla="*/ 77274 h 3876955"/>
                <a:gd name="connsiteX45" fmla="*/ 760468 w 1356360"/>
                <a:gd name="connsiteY45" fmla="*/ 20124 h 3876955"/>
                <a:gd name="connsiteX46" fmla="*/ 1024787 w 1356360"/>
                <a:gd name="connsiteY46" fmla="*/ 5043 h 3876955"/>
                <a:gd name="connsiteX47" fmla="*/ 1298630 w 1356360"/>
                <a:gd name="connsiteY47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80717 w 1356360"/>
                <a:gd name="connsiteY18" fmla="*/ 428234 h 3876955"/>
                <a:gd name="connsiteX19" fmla="*/ 520349 w 1356360"/>
                <a:gd name="connsiteY19" fmla="*/ 496805 h 3876955"/>
                <a:gd name="connsiteX20" fmla="*/ 482858 w 1356360"/>
                <a:gd name="connsiteY20" fmla="*/ 682350 h 3876955"/>
                <a:gd name="connsiteX21" fmla="*/ 500118 w 1356360"/>
                <a:gd name="connsiteY21" fmla="*/ 919443 h 3876955"/>
                <a:gd name="connsiteX22" fmla="*/ 549643 w 1356360"/>
                <a:gd name="connsiteY22" fmla="*/ 1082890 h 3876955"/>
                <a:gd name="connsiteX23" fmla="*/ 541393 w 1356360"/>
                <a:gd name="connsiteY23" fmla="*/ 1249643 h 3876955"/>
                <a:gd name="connsiteX24" fmla="*/ 489800 w 1356360"/>
                <a:gd name="connsiteY24" fmla="*/ 1365530 h 3876955"/>
                <a:gd name="connsiteX25" fmla="*/ 477893 w 1356360"/>
                <a:gd name="connsiteY25" fmla="*/ 1704461 h 3876955"/>
                <a:gd name="connsiteX26" fmla="*/ 459636 w 1356360"/>
                <a:gd name="connsiteY26" fmla="*/ 2046568 h 3876955"/>
                <a:gd name="connsiteX27" fmla="*/ 430268 w 1356360"/>
                <a:gd name="connsiteY27" fmla="*/ 2433124 h 3876955"/>
                <a:gd name="connsiteX28" fmla="*/ 420743 w 1356360"/>
                <a:gd name="connsiteY28" fmla="*/ 2844287 h 3876955"/>
                <a:gd name="connsiteX29" fmla="*/ 420743 w 1356360"/>
                <a:gd name="connsiteY29" fmla="*/ 3354668 h 3876955"/>
                <a:gd name="connsiteX30" fmla="*/ 406455 w 1356360"/>
                <a:gd name="connsiteY30" fmla="*/ 3876955 h 3876955"/>
                <a:gd name="connsiteX31" fmla="*/ 11168 w 1356360"/>
                <a:gd name="connsiteY31" fmla="*/ 3865049 h 3876955"/>
                <a:gd name="connsiteX32" fmla="*/ 7993 w 1356360"/>
                <a:gd name="connsiteY32" fmla="*/ 3132417 h 3876955"/>
                <a:gd name="connsiteX33" fmla="*/ 19106 w 1356360"/>
                <a:gd name="connsiteY33" fmla="*/ 2533931 h 3876955"/>
                <a:gd name="connsiteX34" fmla="*/ 61175 w 1356360"/>
                <a:gd name="connsiteY34" fmla="*/ 1696524 h 3876955"/>
                <a:gd name="connsiteX35" fmla="*/ 81018 w 1356360"/>
                <a:gd name="connsiteY35" fmla="*/ 1029774 h 3876955"/>
                <a:gd name="connsiteX36" fmla="*/ 98481 w 1356360"/>
                <a:gd name="connsiteY36" fmla="*/ 644012 h 3876955"/>
                <a:gd name="connsiteX37" fmla="*/ 48474 w 1356360"/>
                <a:gd name="connsiteY37" fmla="*/ 498755 h 3876955"/>
                <a:gd name="connsiteX38" fmla="*/ 55 w 1356360"/>
                <a:gd name="connsiteY38" fmla="*/ 404299 h 3876955"/>
                <a:gd name="connsiteX39" fmla="*/ 57999 w 1356360"/>
                <a:gd name="connsiteY39" fmla="*/ 286030 h 3876955"/>
                <a:gd name="connsiteX40" fmla="*/ 188968 w 1356360"/>
                <a:gd name="connsiteY40" fmla="*/ 242374 h 3876955"/>
                <a:gd name="connsiteX41" fmla="*/ 372324 w 1356360"/>
                <a:gd name="connsiteY41" fmla="*/ 241580 h 3876955"/>
                <a:gd name="connsiteX42" fmla="*/ 493768 w 1356360"/>
                <a:gd name="connsiteY42" fmla="*/ 263012 h 3876955"/>
                <a:gd name="connsiteX43" fmla="*/ 572349 w 1356360"/>
                <a:gd name="connsiteY43" fmla="*/ 155062 h 3876955"/>
                <a:gd name="connsiteX44" fmla="*/ 637437 w 1356360"/>
                <a:gd name="connsiteY44" fmla="*/ 77274 h 3876955"/>
                <a:gd name="connsiteX45" fmla="*/ 760468 w 1356360"/>
                <a:gd name="connsiteY45" fmla="*/ 20124 h 3876955"/>
                <a:gd name="connsiteX46" fmla="*/ 1024787 w 1356360"/>
                <a:gd name="connsiteY46" fmla="*/ 5043 h 3876955"/>
                <a:gd name="connsiteX47" fmla="*/ 1298630 w 1356360"/>
                <a:gd name="connsiteY47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61654 w 1356360"/>
                <a:gd name="connsiteY18" fmla="*/ 485713 h 3876955"/>
                <a:gd name="connsiteX19" fmla="*/ 580717 w 1356360"/>
                <a:gd name="connsiteY19" fmla="*/ 428234 h 3876955"/>
                <a:gd name="connsiteX20" fmla="*/ 520349 w 1356360"/>
                <a:gd name="connsiteY20" fmla="*/ 496805 h 3876955"/>
                <a:gd name="connsiteX21" fmla="*/ 482858 w 1356360"/>
                <a:gd name="connsiteY21" fmla="*/ 682350 h 3876955"/>
                <a:gd name="connsiteX22" fmla="*/ 500118 w 1356360"/>
                <a:gd name="connsiteY22" fmla="*/ 919443 h 3876955"/>
                <a:gd name="connsiteX23" fmla="*/ 549643 w 1356360"/>
                <a:gd name="connsiteY23" fmla="*/ 1082890 h 3876955"/>
                <a:gd name="connsiteX24" fmla="*/ 541393 w 1356360"/>
                <a:gd name="connsiteY24" fmla="*/ 1249643 h 3876955"/>
                <a:gd name="connsiteX25" fmla="*/ 489800 w 1356360"/>
                <a:gd name="connsiteY25" fmla="*/ 1365530 h 3876955"/>
                <a:gd name="connsiteX26" fmla="*/ 477893 w 1356360"/>
                <a:gd name="connsiteY26" fmla="*/ 1704461 h 3876955"/>
                <a:gd name="connsiteX27" fmla="*/ 459636 w 1356360"/>
                <a:gd name="connsiteY27" fmla="*/ 2046568 h 3876955"/>
                <a:gd name="connsiteX28" fmla="*/ 430268 w 1356360"/>
                <a:gd name="connsiteY28" fmla="*/ 2433124 h 3876955"/>
                <a:gd name="connsiteX29" fmla="*/ 420743 w 1356360"/>
                <a:gd name="connsiteY29" fmla="*/ 2844287 h 3876955"/>
                <a:gd name="connsiteX30" fmla="*/ 420743 w 1356360"/>
                <a:gd name="connsiteY30" fmla="*/ 3354668 h 3876955"/>
                <a:gd name="connsiteX31" fmla="*/ 406455 w 1356360"/>
                <a:gd name="connsiteY31" fmla="*/ 3876955 h 3876955"/>
                <a:gd name="connsiteX32" fmla="*/ 11168 w 1356360"/>
                <a:gd name="connsiteY32" fmla="*/ 3865049 h 3876955"/>
                <a:gd name="connsiteX33" fmla="*/ 7993 w 1356360"/>
                <a:gd name="connsiteY33" fmla="*/ 3132417 h 3876955"/>
                <a:gd name="connsiteX34" fmla="*/ 19106 w 1356360"/>
                <a:gd name="connsiteY34" fmla="*/ 2533931 h 3876955"/>
                <a:gd name="connsiteX35" fmla="*/ 61175 w 1356360"/>
                <a:gd name="connsiteY35" fmla="*/ 1696524 h 3876955"/>
                <a:gd name="connsiteX36" fmla="*/ 81018 w 1356360"/>
                <a:gd name="connsiteY36" fmla="*/ 1029774 h 3876955"/>
                <a:gd name="connsiteX37" fmla="*/ 98481 w 1356360"/>
                <a:gd name="connsiteY37" fmla="*/ 644012 h 3876955"/>
                <a:gd name="connsiteX38" fmla="*/ 48474 w 1356360"/>
                <a:gd name="connsiteY38" fmla="*/ 498755 h 3876955"/>
                <a:gd name="connsiteX39" fmla="*/ 55 w 1356360"/>
                <a:gd name="connsiteY39" fmla="*/ 404299 h 3876955"/>
                <a:gd name="connsiteX40" fmla="*/ 57999 w 1356360"/>
                <a:gd name="connsiteY40" fmla="*/ 286030 h 3876955"/>
                <a:gd name="connsiteX41" fmla="*/ 188968 w 1356360"/>
                <a:gd name="connsiteY41" fmla="*/ 242374 h 3876955"/>
                <a:gd name="connsiteX42" fmla="*/ 372324 w 1356360"/>
                <a:gd name="connsiteY42" fmla="*/ 241580 h 3876955"/>
                <a:gd name="connsiteX43" fmla="*/ 493768 w 1356360"/>
                <a:gd name="connsiteY43" fmla="*/ 263012 h 3876955"/>
                <a:gd name="connsiteX44" fmla="*/ 572349 w 1356360"/>
                <a:gd name="connsiteY44" fmla="*/ 155062 h 3876955"/>
                <a:gd name="connsiteX45" fmla="*/ 637437 w 1356360"/>
                <a:gd name="connsiteY45" fmla="*/ 77274 h 3876955"/>
                <a:gd name="connsiteX46" fmla="*/ 760468 w 1356360"/>
                <a:gd name="connsiteY46" fmla="*/ 20124 h 3876955"/>
                <a:gd name="connsiteX47" fmla="*/ 1024787 w 1356360"/>
                <a:gd name="connsiteY47" fmla="*/ 5043 h 3876955"/>
                <a:gd name="connsiteX48" fmla="*/ 1298630 w 1356360"/>
                <a:gd name="connsiteY48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78811 w 1356360"/>
                <a:gd name="connsiteY18" fmla="*/ 331428 h 3876955"/>
                <a:gd name="connsiteX19" fmla="*/ 580717 w 1356360"/>
                <a:gd name="connsiteY19" fmla="*/ 428234 h 3876955"/>
                <a:gd name="connsiteX20" fmla="*/ 520349 w 1356360"/>
                <a:gd name="connsiteY20" fmla="*/ 496805 h 3876955"/>
                <a:gd name="connsiteX21" fmla="*/ 482858 w 1356360"/>
                <a:gd name="connsiteY21" fmla="*/ 682350 h 3876955"/>
                <a:gd name="connsiteX22" fmla="*/ 500118 w 1356360"/>
                <a:gd name="connsiteY22" fmla="*/ 919443 h 3876955"/>
                <a:gd name="connsiteX23" fmla="*/ 549643 w 1356360"/>
                <a:gd name="connsiteY23" fmla="*/ 1082890 h 3876955"/>
                <a:gd name="connsiteX24" fmla="*/ 541393 w 1356360"/>
                <a:gd name="connsiteY24" fmla="*/ 1249643 h 3876955"/>
                <a:gd name="connsiteX25" fmla="*/ 489800 w 1356360"/>
                <a:gd name="connsiteY25" fmla="*/ 1365530 h 3876955"/>
                <a:gd name="connsiteX26" fmla="*/ 477893 w 1356360"/>
                <a:gd name="connsiteY26" fmla="*/ 1704461 h 3876955"/>
                <a:gd name="connsiteX27" fmla="*/ 459636 w 1356360"/>
                <a:gd name="connsiteY27" fmla="*/ 2046568 h 3876955"/>
                <a:gd name="connsiteX28" fmla="*/ 430268 w 1356360"/>
                <a:gd name="connsiteY28" fmla="*/ 2433124 h 3876955"/>
                <a:gd name="connsiteX29" fmla="*/ 420743 w 1356360"/>
                <a:gd name="connsiteY29" fmla="*/ 2844287 h 3876955"/>
                <a:gd name="connsiteX30" fmla="*/ 420743 w 1356360"/>
                <a:gd name="connsiteY30" fmla="*/ 3354668 h 3876955"/>
                <a:gd name="connsiteX31" fmla="*/ 406455 w 1356360"/>
                <a:gd name="connsiteY31" fmla="*/ 3876955 h 3876955"/>
                <a:gd name="connsiteX32" fmla="*/ 11168 w 1356360"/>
                <a:gd name="connsiteY32" fmla="*/ 3865049 h 3876955"/>
                <a:gd name="connsiteX33" fmla="*/ 7993 w 1356360"/>
                <a:gd name="connsiteY33" fmla="*/ 3132417 h 3876955"/>
                <a:gd name="connsiteX34" fmla="*/ 19106 w 1356360"/>
                <a:gd name="connsiteY34" fmla="*/ 2533931 h 3876955"/>
                <a:gd name="connsiteX35" fmla="*/ 61175 w 1356360"/>
                <a:gd name="connsiteY35" fmla="*/ 1696524 h 3876955"/>
                <a:gd name="connsiteX36" fmla="*/ 81018 w 1356360"/>
                <a:gd name="connsiteY36" fmla="*/ 1029774 h 3876955"/>
                <a:gd name="connsiteX37" fmla="*/ 98481 w 1356360"/>
                <a:gd name="connsiteY37" fmla="*/ 644012 h 3876955"/>
                <a:gd name="connsiteX38" fmla="*/ 48474 w 1356360"/>
                <a:gd name="connsiteY38" fmla="*/ 498755 h 3876955"/>
                <a:gd name="connsiteX39" fmla="*/ 55 w 1356360"/>
                <a:gd name="connsiteY39" fmla="*/ 404299 h 3876955"/>
                <a:gd name="connsiteX40" fmla="*/ 57999 w 1356360"/>
                <a:gd name="connsiteY40" fmla="*/ 286030 h 3876955"/>
                <a:gd name="connsiteX41" fmla="*/ 188968 w 1356360"/>
                <a:gd name="connsiteY41" fmla="*/ 242374 h 3876955"/>
                <a:gd name="connsiteX42" fmla="*/ 372324 w 1356360"/>
                <a:gd name="connsiteY42" fmla="*/ 241580 h 3876955"/>
                <a:gd name="connsiteX43" fmla="*/ 493768 w 1356360"/>
                <a:gd name="connsiteY43" fmla="*/ 263012 h 3876955"/>
                <a:gd name="connsiteX44" fmla="*/ 572349 w 1356360"/>
                <a:gd name="connsiteY44" fmla="*/ 155062 h 3876955"/>
                <a:gd name="connsiteX45" fmla="*/ 637437 w 1356360"/>
                <a:gd name="connsiteY45" fmla="*/ 77274 h 3876955"/>
                <a:gd name="connsiteX46" fmla="*/ 760468 w 1356360"/>
                <a:gd name="connsiteY46" fmla="*/ 20124 h 3876955"/>
                <a:gd name="connsiteX47" fmla="*/ 1024787 w 1356360"/>
                <a:gd name="connsiteY47" fmla="*/ 5043 h 3876955"/>
                <a:gd name="connsiteX48" fmla="*/ 1298630 w 1356360"/>
                <a:gd name="connsiteY48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57841 w 1356360"/>
                <a:gd name="connsiteY18" fmla="*/ 416133 h 3876955"/>
                <a:gd name="connsiteX19" fmla="*/ 578811 w 1356360"/>
                <a:gd name="connsiteY19" fmla="*/ 331428 h 3876955"/>
                <a:gd name="connsiteX20" fmla="*/ 580717 w 1356360"/>
                <a:gd name="connsiteY20" fmla="*/ 428234 h 3876955"/>
                <a:gd name="connsiteX21" fmla="*/ 520349 w 1356360"/>
                <a:gd name="connsiteY21" fmla="*/ 496805 h 3876955"/>
                <a:gd name="connsiteX22" fmla="*/ 482858 w 1356360"/>
                <a:gd name="connsiteY22" fmla="*/ 682350 h 3876955"/>
                <a:gd name="connsiteX23" fmla="*/ 500118 w 1356360"/>
                <a:gd name="connsiteY23" fmla="*/ 919443 h 3876955"/>
                <a:gd name="connsiteX24" fmla="*/ 549643 w 1356360"/>
                <a:gd name="connsiteY24" fmla="*/ 1082890 h 3876955"/>
                <a:gd name="connsiteX25" fmla="*/ 541393 w 1356360"/>
                <a:gd name="connsiteY25" fmla="*/ 1249643 h 3876955"/>
                <a:gd name="connsiteX26" fmla="*/ 489800 w 1356360"/>
                <a:gd name="connsiteY26" fmla="*/ 1365530 h 3876955"/>
                <a:gd name="connsiteX27" fmla="*/ 477893 w 1356360"/>
                <a:gd name="connsiteY27" fmla="*/ 1704461 h 3876955"/>
                <a:gd name="connsiteX28" fmla="*/ 459636 w 1356360"/>
                <a:gd name="connsiteY28" fmla="*/ 2046568 h 3876955"/>
                <a:gd name="connsiteX29" fmla="*/ 430268 w 1356360"/>
                <a:gd name="connsiteY29" fmla="*/ 2433124 h 3876955"/>
                <a:gd name="connsiteX30" fmla="*/ 420743 w 1356360"/>
                <a:gd name="connsiteY30" fmla="*/ 2844287 h 3876955"/>
                <a:gd name="connsiteX31" fmla="*/ 420743 w 1356360"/>
                <a:gd name="connsiteY31" fmla="*/ 3354668 h 3876955"/>
                <a:gd name="connsiteX32" fmla="*/ 406455 w 1356360"/>
                <a:gd name="connsiteY32" fmla="*/ 3876955 h 3876955"/>
                <a:gd name="connsiteX33" fmla="*/ 11168 w 1356360"/>
                <a:gd name="connsiteY33" fmla="*/ 3865049 h 3876955"/>
                <a:gd name="connsiteX34" fmla="*/ 7993 w 1356360"/>
                <a:gd name="connsiteY34" fmla="*/ 3132417 h 3876955"/>
                <a:gd name="connsiteX35" fmla="*/ 19106 w 1356360"/>
                <a:gd name="connsiteY35" fmla="*/ 2533931 h 3876955"/>
                <a:gd name="connsiteX36" fmla="*/ 61175 w 1356360"/>
                <a:gd name="connsiteY36" fmla="*/ 1696524 h 3876955"/>
                <a:gd name="connsiteX37" fmla="*/ 81018 w 1356360"/>
                <a:gd name="connsiteY37" fmla="*/ 1029774 h 3876955"/>
                <a:gd name="connsiteX38" fmla="*/ 98481 w 1356360"/>
                <a:gd name="connsiteY38" fmla="*/ 644012 h 3876955"/>
                <a:gd name="connsiteX39" fmla="*/ 48474 w 1356360"/>
                <a:gd name="connsiteY39" fmla="*/ 498755 h 3876955"/>
                <a:gd name="connsiteX40" fmla="*/ 55 w 1356360"/>
                <a:gd name="connsiteY40" fmla="*/ 404299 h 3876955"/>
                <a:gd name="connsiteX41" fmla="*/ 57999 w 1356360"/>
                <a:gd name="connsiteY41" fmla="*/ 286030 h 3876955"/>
                <a:gd name="connsiteX42" fmla="*/ 188968 w 1356360"/>
                <a:gd name="connsiteY42" fmla="*/ 242374 h 3876955"/>
                <a:gd name="connsiteX43" fmla="*/ 372324 w 1356360"/>
                <a:gd name="connsiteY43" fmla="*/ 241580 h 3876955"/>
                <a:gd name="connsiteX44" fmla="*/ 493768 w 1356360"/>
                <a:gd name="connsiteY44" fmla="*/ 263012 h 3876955"/>
                <a:gd name="connsiteX45" fmla="*/ 572349 w 1356360"/>
                <a:gd name="connsiteY45" fmla="*/ 155062 h 3876955"/>
                <a:gd name="connsiteX46" fmla="*/ 637437 w 1356360"/>
                <a:gd name="connsiteY46" fmla="*/ 77274 h 3876955"/>
                <a:gd name="connsiteX47" fmla="*/ 760468 w 1356360"/>
                <a:gd name="connsiteY47" fmla="*/ 20124 h 3876955"/>
                <a:gd name="connsiteX48" fmla="*/ 1024787 w 1356360"/>
                <a:gd name="connsiteY48" fmla="*/ 5043 h 3876955"/>
                <a:gd name="connsiteX49" fmla="*/ 1298630 w 1356360"/>
                <a:gd name="connsiteY49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494932 w 1356360"/>
                <a:gd name="connsiteY18" fmla="*/ 270924 h 3876955"/>
                <a:gd name="connsiteX19" fmla="*/ 578811 w 1356360"/>
                <a:gd name="connsiteY19" fmla="*/ 331428 h 3876955"/>
                <a:gd name="connsiteX20" fmla="*/ 580717 w 1356360"/>
                <a:gd name="connsiteY20" fmla="*/ 428234 h 3876955"/>
                <a:gd name="connsiteX21" fmla="*/ 520349 w 1356360"/>
                <a:gd name="connsiteY21" fmla="*/ 496805 h 3876955"/>
                <a:gd name="connsiteX22" fmla="*/ 482858 w 1356360"/>
                <a:gd name="connsiteY22" fmla="*/ 682350 h 3876955"/>
                <a:gd name="connsiteX23" fmla="*/ 500118 w 1356360"/>
                <a:gd name="connsiteY23" fmla="*/ 919443 h 3876955"/>
                <a:gd name="connsiteX24" fmla="*/ 549643 w 1356360"/>
                <a:gd name="connsiteY24" fmla="*/ 1082890 h 3876955"/>
                <a:gd name="connsiteX25" fmla="*/ 541393 w 1356360"/>
                <a:gd name="connsiteY25" fmla="*/ 1249643 h 3876955"/>
                <a:gd name="connsiteX26" fmla="*/ 489800 w 1356360"/>
                <a:gd name="connsiteY26" fmla="*/ 1365530 h 3876955"/>
                <a:gd name="connsiteX27" fmla="*/ 477893 w 1356360"/>
                <a:gd name="connsiteY27" fmla="*/ 1704461 h 3876955"/>
                <a:gd name="connsiteX28" fmla="*/ 459636 w 1356360"/>
                <a:gd name="connsiteY28" fmla="*/ 2046568 h 3876955"/>
                <a:gd name="connsiteX29" fmla="*/ 430268 w 1356360"/>
                <a:gd name="connsiteY29" fmla="*/ 2433124 h 3876955"/>
                <a:gd name="connsiteX30" fmla="*/ 420743 w 1356360"/>
                <a:gd name="connsiteY30" fmla="*/ 2844287 h 3876955"/>
                <a:gd name="connsiteX31" fmla="*/ 420743 w 1356360"/>
                <a:gd name="connsiteY31" fmla="*/ 3354668 h 3876955"/>
                <a:gd name="connsiteX32" fmla="*/ 406455 w 1356360"/>
                <a:gd name="connsiteY32" fmla="*/ 3876955 h 3876955"/>
                <a:gd name="connsiteX33" fmla="*/ 11168 w 1356360"/>
                <a:gd name="connsiteY33" fmla="*/ 3865049 h 3876955"/>
                <a:gd name="connsiteX34" fmla="*/ 7993 w 1356360"/>
                <a:gd name="connsiteY34" fmla="*/ 3132417 h 3876955"/>
                <a:gd name="connsiteX35" fmla="*/ 19106 w 1356360"/>
                <a:gd name="connsiteY35" fmla="*/ 2533931 h 3876955"/>
                <a:gd name="connsiteX36" fmla="*/ 61175 w 1356360"/>
                <a:gd name="connsiteY36" fmla="*/ 1696524 h 3876955"/>
                <a:gd name="connsiteX37" fmla="*/ 81018 w 1356360"/>
                <a:gd name="connsiteY37" fmla="*/ 1029774 h 3876955"/>
                <a:gd name="connsiteX38" fmla="*/ 98481 w 1356360"/>
                <a:gd name="connsiteY38" fmla="*/ 644012 h 3876955"/>
                <a:gd name="connsiteX39" fmla="*/ 48474 w 1356360"/>
                <a:gd name="connsiteY39" fmla="*/ 498755 h 3876955"/>
                <a:gd name="connsiteX40" fmla="*/ 55 w 1356360"/>
                <a:gd name="connsiteY40" fmla="*/ 404299 h 3876955"/>
                <a:gd name="connsiteX41" fmla="*/ 57999 w 1356360"/>
                <a:gd name="connsiteY41" fmla="*/ 286030 h 3876955"/>
                <a:gd name="connsiteX42" fmla="*/ 188968 w 1356360"/>
                <a:gd name="connsiteY42" fmla="*/ 242374 h 3876955"/>
                <a:gd name="connsiteX43" fmla="*/ 372324 w 1356360"/>
                <a:gd name="connsiteY43" fmla="*/ 241580 h 3876955"/>
                <a:gd name="connsiteX44" fmla="*/ 493768 w 1356360"/>
                <a:gd name="connsiteY44" fmla="*/ 263012 h 3876955"/>
                <a:gd name="connsiteX45" fmla="*/ 572349 w 1356360"/>
                <a:gd name="connsiteY45" fmla="*/ 155062 h 3876955"/>
                <a:gd name="connsiteX46" fmla="*/ 637437 w 1356360"/>
                <a:gd name="connsiteY46" fmla="*/ 77274 h 3876955"/>
                <a:gd name="connsiteX47" fmla="*/ 760468 w 1356360"/>
                <a:gd name="connsiteY47" fmla="*/ 20124 h 3876955"/>
                <a:gd name="connsiteX48" fmla="*/ 1024787 w 1356360"/>
                <a:gd name="connsiteY48" fmla="*/ 5043 h 3876955"/>
                <a:gd name="connsiteX49" fmla="*/ 1298630 w 1356360"/>
                <a:gd name="connsiteY49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496839 w 1356360"/>
                <a:gd name="connsiteY18" fmla="*/ 425209 h 3876955"/>
                <a:gd name="connsiteX19" fmla="*/ 494932 w 1356360"/>
                <a:gd name="connsiteY19" fmla="*/ 270924 h 3876955"/>
                <a:gd name="connsiteX20" fmla="*/ 578811 w 1356360"/>
                <a:gd name="connsiteY20" fmla="*/ 331428 h 3876955"/>
                <a:gd name="connsiteX21" fmla="*/ 580717 w 1356360"/>
                <a:gd name="connsiteY21" fmla="*/ 428234 h 3876955"/>
                <a:gd name="connsiteX22" fmla="*/ 520349 w 1356360"/>
                <a:gd name="connsiteY22" fmla="*/ 496805 h 3876955"/>
                <a:gd name="connsiteX23" fmla="*/ 482858 w 1356360"/>
                <a:gd name="connsiteY23" fmla="*/ 682350 h 3876955"/>
                <a:gd name="connsiteX24" fmla="*/ 500118 w 1356360"/>
                <a:gd name="connsiteY24" fmla="*/ 919443 h 3876955"/>
                <a:gd name="connsiteX25" fmla="*/ 549643 w 1356360"/>
                <a:gd name="connsiteY25" fmla="*/ 1082890 h 3876955"/>
                <a:gd name="connsiteX26" fmla="*/ 541393 w 1356360"/>
                <a:gd name="connsiteY26" fmla="*/ 1249643 h 3876955"/>
                <a:gd name="connsiteX27" fmla="*/ 489800 w 1356360"/>
                <a:gd name="connsiteY27" fmla="*/ 1365530 h 3876955"/>
                <a:gd name="connsiteX28" fmla="*/ 477893 w 1356360"/>
                <a:gd name="connsiteY28" fmla="*/ 1704461 h 3876955"/>
                <a:gd name="connsiteX29" fmla="*/ 459636 w 1356360"/>
                <a:gd name="connsiteY29" fmla="*/ 2046568 h 3876955"/>
                <a:gd name="connsiteX30" fmla="*/ 430268 w 1356360"/>
                <a:gd name="connsiteY30" fmla="*/ 2433124 h 3876955"/>
                <a:gd name="connsiteX31" fmla="*/ 420743 w 1356360"/>
                <a:gd name="connsiteY31" fmla="*/ 2844287 h 3876955"/>
                <a:gd name="connsiteX32" fmla="*/ 420743 w 1356360"/>
                <a:gd name="connsiteY32" fmla="*/ 3354668 h 3876955"/>
                <a:gd name="connsiteX33" fmla="*/ 406455 w 1356360"/>
                <a:gd name="connsiteY33" fmla="*/ 3876955 h 3876955"/>
                <a:gd name="connsiteX34" fmla="*/ 11168 w 1356360"/>
                <a:gd name="connsiteY34" fmla="*/ 3865049 h 3876955"/>
                <a:gd name="connsiteX35" fmla="*/ 7993 w 1356360"/>
                <a:gd name="connsiteY35" fmla="*/ 3132417 h 3876955"/>
                <a:gd name="connsiteX36" fmla="*/ 19106 w 1356360"/>
                <a:gd name="connsiteY36" fmla="*/ 2533931 h 3876955"/>
                <a:gd name="connsiteX37" fmla="*/ 61175 w 1356360"/>
                <a:gd name="connsiteY37" fmla="*/ 1696524 h 3876955"/>
                <a:gd name="connsiteX38" fmla="*/ 81018 w 1356360"/>
                <a:gd name="connsiteY38" fmla="*/ 1029774 h 3876955"/>
                <a:gd name="connsiteX39" fmla="*/ 98481 w 1356360"/>
                <a:gd name="connsiteY39" fmla="*/ 644012 h 3876955"/>
                <a:gd name="connsiteX40" fmla="*/ 48474 w 1356360"/>
                <a:gd name="connsiteY40" fmla="*/ 498755 h 3876955"/>
                <a:gd name="connsiteX41" fmla="*/ 55 w 1356360"/>
                <a:gd name="connsiteY41" fmla="*/ 404299 h 3876955"/>
                <a:gd name="connsiteX42" fmla="*/ 57999 w 1356360"/>
                <a:gd name="connsiteY42" fmla="*/ 286030 h 3876955"/>
                <a:gd name="connsiteX43" fmla="*/ 188968 w 1356360"/>
                <a:gd name="connsiteY43" fmla="*/ 242374 h 3876955"/>
                <a:gd name="connsiteX44" fmla="*/ 372324 w 1356360"/>
                <a:gd name="connsiteY44" fmla="*/ 241580 h 3876955"/>
                <a:gd name="connsiteX45" fmla="*/ 493768 w 1356360"/>
                <a:gd name="connsiteY45" fmla="*/ 263012 h 3876955"/>
                <a:gd name="connsiteX46" fmla="*/ 572349 w 1356360"/>
                <a:gd name="connsiteY46" fmla="*/ 155062 h 3876955"/>
                <a:gd name="connsiteX47" fmla="*/ 637437 w 1356360"/>
                <a:gd name="connsiteY47" fmla="*/ 77274 h 3876955"/>
                <a:gd name="connsiteX48" fmla="*/ 760468 w 1356360"/>
                <a:gd name="connsiteY48" fmla="*/ 20124 h 3876955"/>
                <a:gd name="connsiteX49" fmla="*/ 1024787 w 1356360"/>
                <a:gd name="connsiteY49" fmla="*/ 5043 h 3876955"/>
                <a:gd name="connsiteX50" fmla="*/ 1298630 w 1356360"/>
                <a:gd name="connsiteY50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78811 w 1356360"/>
                <a:gd name="connsiteY18" fmla="*/ 325378 h 3876955"/>
                <a:gd name="connsiteX19" fmla="*/ 494932 w 1356360"/>
                <a:gd name="connsiteY19" fmla="*/ 270924 h 3876955"/>
                <a:gd name="connsiteX20" fmla="*/ 578811 w 1356360"/>
                <a:gd name="connsiteY20" fmla="*/ 331428 h 3876955"/>
                <a:gd name="connsiteX21" fmla="*/ 580717 w 1356360"/>
                <a:gd name="connsiteY21" fmla="*/ 428234 h 3876955"/>
                <a:gd name="connsiteX22" fmla="*/ 520349 w 1356360"/>
                <a:gd name="connsiteY22" fmla="*/ 496805 h 3876955"/>
                <a:gd name="connsiteX23" fmla="*/ 482858 w 1356360"/>
                <a:gd name="connsiteY23" fmla="*/ 682350 h 3876955"/>
                <a:gd name="connsiteX24" fmla="*/ 500118 w 1356360"/>
                <a:gd name="connsiteY24" fmla="*/ 919443 h 3876955"/>
                <a:gd name="connsiteX25" fmla="*/ 549643 w 1356360"/>
                <a:gd name="connsiteY25" fmla="*/ 1082890 h 3876955"/>
                <a:gd name="connsiteX26" fmla="*/ 541393 w 1356360"/>
                <a:gd name="connsiteY26" fmla="*/ 1249643 h 3876955"/>
                <a:gd name="connsiteX27" fmla="*/ 489800 w 1356360"/>
                <a:gd name="connsiteY27" fmla="*/ 1365530 h 3876955"/>
                <a:gd name="connsiteX28" fmla="*/ 477893 w 1356360"/>
                <a:gd name="connsiteY28" fmla="*/ 1704461 h 3876955"/>
                <a:gd name="connsiteX29" fmla="*/ 459636 w 1356360"/>
                <a:gd name="connsiteY29" fmla="*/ 2046568 h 3876955"/>
                <a:gd name="connsiteX30" fmla="*/ 430268 w 1356360"/>
                <a:gd name="connsiteY30" fmla="*/ 2433124 h 3876955"/>
                <a:gd name="connsiteX31" fmla="*/ 420743 w 1356360"/>
                <a:gd name="connsiteY31" fmla="*/ 2844287 h 3876955"/>
                <a:gd name="connsiteX32" fmla="*/ 420743 w 1356360"/>
                <a:gd name="connsiteY32" fmla="*/ 3354668 h 3876955"/>
                <a:gd name="connsiteX33" fmla="*/ 406455 w 1356360"/>
                <a:gd name="connsiteY33" fmla="*/ 3876955 h 3876955"/>
                <a:gd name="connsiteX34" fmla="*/ 11168 w 1356360"/>
                <a:gd name="connsiteY34" fmla="*/ 3865049 h 3876955"/>
                <a:gd name="connsiteX35" fmla="*/ 7993 w 1356360"/>
                <a:gd name="connsiteY35" fmla="*/ 3132417 h 3876955"/>
                <a:gd name="connsiteX36" fmla="*/ 19106 w 1356360"/>
                <a:gd name="connsiteY36" fmla="*/ 2533931 h 3876955"/>
                <a:gd name="connsiteX37" fmla="*/ 61175 w 1356360"/>
                <a:gd name="connsiteY37" fmla="*/ 1696524 h 3876955"/>
                <a:gd name="connsiteX38" fmla="*/ 81018 w 1356360"/>
                <a:gd name="connsiteY38" fmla="*/ 1029774 h 3876955"/>
                <a:gd name="connsiteX39" fmla="*/ 98481 w 1356360"/>
                <a:gd name="connsiteY39" fmla="*/ 644012 h 3876955"/>
                <a:gd name="connsiteX40" fmla="*/ 48474 w 1356360"/>
                <a:gd name="connsiteY40" fmla="*/ 498755 h 3876955"/>
                <a:gd name="connsiteX41" fmla="*/ 55 w 1356360"/>
                <a:gd name="connsiteY41" fmla="*/ 404299 h 3876955"/>
                <a:gd name="connsiteX42" fmla="*/ 57999 w 1356360"/>
                <a:gd name="connsiteY42" fmla="*/ 286030 h 3876955"/>
                <a:gd name="connsiteX43" fmla="*/ 188968 w 1356360"/>
                <a:gd name="connsiteY43" fmla="*/ 242374 h 3876955"/>
                <a:gd name="connsiteX44" fmla="*/ 372324 w 1356360"/>
                <a:gd name="connsiteY44" fmla="*/ 241580 h 3876955"/>
                <a:gd name="connsiteX45" fmla="*/ 493768 w 1356360"/>
                <a:gd name="connsiteY45" fmla="*/ 263012 h 3876955"/>
                <a:gd name="connsiteX46" fmla="*/ 572349 w 1356360"/>
                <a:gd name="connsiteY46" fmla="*/ 155062 h 3876955"/>
                <a:gd name="connsiteX47" fmla="*/ 637437 w 1356360"/>
                <a:gd name="connsiteY47" fmla="*/ 77274 h 3876955"/>
                <a:gd name="connsiteX48" fmla="*/ 760468 w 1356360"/>
                <a:gd name="connsiteY48" fmla="*/ 20124 h 3876955"/>
                <a:gd name="connsiteX49" fmla="*/ 1024787 w 1356360"/>
                <a:gd name="connsiteY49" fmla="*/ 5043 h 3876955"/>
                <a:gd name="connsiteX50" fmla="*/ 1298630 w 1356360"/>
                <a:gd name="connsiteY50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78811 w 1356360"/>
                <a:gd name="connsiteY18" fmla="*/ 325378 h 3876955"/>
                <a:gd name="connsiteX19" fmla="*/ 494932 w 1356360"/>
                <a:gd name="connsiteY19" fmla="*/ 270924 h 3876955"/>
                <a:gd name="connsiteX20" fmla="*/ 582624 w 1356360"/>
                <a:gd name="connsiteY20" fmla="*/ 337478 h 3876955"/>
                <a:gd name="connsiteX21" fmla="*/ 580717 w 1356360"/>
                <a:gd name="connsiteY21" fmla="*/ 428234 h 3876955"/>
                <a:gd name="connsiteX22" fmla="*/ 520349 w 1356360"/>
                <a:gd name="connsiteY22" fmla="*/ 496805 h 3876955"/>
                <a:gd name="connsiteX23" fmla="*/ 482858 w 1356360"/>
                <a:gd name="connsiteY23" fmla="*/ 682350 h 3876955"/>
                <a:gd name="connsiteX24" fmla="*/ 500118 w 1356360"/>
                <a:gd name="connsiteY24" fmla="*/ 919443 h 3876955"/>
                <a:gd name="connsiteX25" fmla="*/ 549643 w 1356360"/>
                <a:gd name="connsiteY25" fmla="*/ 1082890 h 3876955"/>
                <a:gd name="connsiteX26" fmla="*/ 541393 w 1356360"/>
                <a:gd name="connsiteY26" fmla="*/ 1249643 h 3876955"/>
                <a:gd name="connsiteX27" fmla="*/ 489800 w 1356360"/>
                <a:gd name="connsiteY27" fmla="*/ 1365530 h 3876955"/>
                <a:gd name="connsiteX28" fmla="*/ 477893 w 1356360"/>
                <a:gd name="connsiteY28" fmla="*/ 1704461 h 3876955"/>
                <a:gd name="connsiteX29" fmla="*/ 459636 w 1356360"/>
                <a:gd name="connsiteY29" fmla="*/ 2046568 h 3876955"/>
                <a:gd name="connsiteX30" fmla="*/ 430268 w 1356360"/>
                <a:gd name="connsiteY30" fmla="*/ 2433124 h 3876955"/>
                <a:gd name="connsiteX31" fmla="*/ 420743 w 1356360"/>
                <a:gd name="connsiteY31" fmla="*/ 2844287 h 3876955"/>
                <a:gd name="connsiteX32" fmla="*/ 420743 w 1356360"/>
                <a:gd name="connsiteY32" fmla="*/ 3354668 h 3876955"/>
                <a:gd name="connsiteX33" fmla="*/ 406455 w 1356360"/>
                <a:gd name="connsiteY33" fmla="*/ 3876955 h 3876955"/>
                <a:gd name="connsiteX34" fmla="*/ 11168 w 1356360"/>
                <a:gd name="connsiteY34" fmla="*/ 3865049 h 3876955"/>
                <a:gd name="connsiteX35" fmla="*/ 7993 w 1356360"/>
                <a:gd name="connsiteY35" fmla="*/ 3132417 h 3876955"/>
                <a:gd name="connsiteX36" fmla="*/ 19106 w 1356360"/>
                <a:gd name="connsiteY36" fmla="*/ 2533931 h 3876955"/>
                <a:gd name="connsiteX37" fmla="*/ 61175 w 1356360"/>
                <a:gd name="connsiteY37" fmla="*/ 1696524 h 3876955"/>
                <a:gd name="connsiteX38" fmla="*/ 81018 w 1356360"/>
                <a:gd name="connsiteY38" fmla="*/ 1029774 h 3876955"/>
                <a:gd name="connsiteX39" fmla="*/ 98481 w 1356360"/>
                <a:gd name="connsiteY39" fmla="*/ 644012 h 3876955"/>
                <a:gd name="connsiteX40" fmla="*/ 48474 w 1356360"/>
                <a:gd name="connsiteY40" fmla="*/ 498755 h 3876955"/>
                <a:gd name="connsiteX41" fmla="*/ 55 w 1356360"/>
                <a:gd name="connsiteY41" fmla="*/ 404299 h 3876955"/>
                <a:gd name="connsiteX42" fmla="*/ 57999 w 1356360"/>
                <a:gd name="connsiteY42" fmla="*/ 286030 h 3876955"/>
                <a:gd name="connsiteX43" fmla="*/ 188968 w 1356360"/>
                <a:gd name="connsiteY43" fmla="*/ 242374 h 3876955"/>
                <a:gd name="connsiteX44" fmla="*/ 372324 w 1356360"/>
                <a:gd name="connsiteY44" fmla="*/ 241580 h 3876955"/>
                <a:gd name="connsiteX45" fmla="*/ 493768 w 1356360"/>
                <a:gd name="connsiteY45" fmla="*/ 263012 h 3876955"/>
                <a:gd name="connsiteX46" fmla="*/ 572349 w 1356360"/>
                <a:gd name="connsiteY46" fmla="*/ 155062 h 3876955"/>
                <a:gd name="connsiteX47" fmla="*/ 637437 w 1356360"/>
                <a:gd name="connsiteY47" fmla="*/ 77274 h 3876955"/>
                <a:gd name="connsiteX48" fmla="*/ 760468 w 1356360"/>
                <a:gd name="connsiteY48" fmla="*/ 20124 h 3876955"/>
                <a:gd name="connsiteX49" fmla="*/ 1024787 w 1356360"/>
                <a:gd name="connsiteY49" fmla="*/ 5043 h 3876955"/>
                <a:gd name="connsiteX50" fmla="*/ 1298630 w 1356360"/>
                <a:gd name="connsiteY50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31152 w 1356360"/>
                <a:gd name="connsiteY18" fmla="*/ 537141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82624 w 1356360"/>
                <a:gd name="connsiteY21" fmla="*/ 337478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82624 w 1356360"/>
                <a:gd name="connsiteY21" fmla="*/ 337478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82624 w 1356360"/>
                <a:gd name="connsiteY21" fmla="*/ 337478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611219 w 1356360"/>
                <a:gd name="connsiteY21" fmla="*/ 289074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73092 w 1356360"/>
                <a:gd name="connsiteY21" fmla="*/ 313276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73092 w 1356360"/>
                <a:gd name="connsiteY21" fmla="*/ 313276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73092 w 1356360"/>
                <a:gd name="connsiteY21" fmla="*/ 313276 h 3876955"/>
                <a:gd name="connsiteX22" fmla="*/ 569279 w 1356360"/>
                <a:gd name="connsiteY22" fmla="*/ 404032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356360" h="3876955">
                  <a:moveTo>
                    <a:pt x="1298630" y="101086"/>
                  </a:moveTo>
                  <a:cubicBezTo>
                    <a:pt x="1352473" y="145536"/>
                    <a:pt x="1368084" y="209037"/>
                    <a:pt x="1347843" y="271743"/>
                  </a:cubicBezTo>
                  <a:cubicBezTo>
                    <a:pt x="1327603" y="334449"/>
                    <a:pt x="1271586" y="389444"/>
                    <a:pt x="1177187" y="477324"/>
                  </a:cubicBezTo>
                  <a:cubicBezTo>
                    <a:pt x="1082788" y="565204"/>
                    <a:pt x="1083203" y="615532"/>
                    <a:pt x="1052908" y="699008"/>
                  </a:cubicBezTo>
                  <a:cubicBezTo>
                    <a:pt x="1022613" y="782484"/>
                    <a:pt x="1009365" y="868946"/>
                    <a:pt x="995418" y="978181"/>
                  </a:cubicBezTo>
                  <a:cubicBezTo>
                    <a:pt x="981471" y="1087416"/>
                    <a:pt x="981924" y="1240117"/>
                    <a:pt x="969224" y="1354417"/>
                  </a:cubicBezTo>
                  <a:cubicBezTo>
                    <a:pt x="967372" y="1538303"/>
                    <a:pt x="959302" y="1744281"/>
                    <a:pt x="963668" y="1906074"/>
                  </a:cubicBezTo>
                  <a:cubicBezTo>
                    <a:pt x="968034" y="2067867"/>
                    <a:pt x="982718" y="2172774"/>
                    <a:pt x="995418" y="2325174"/>
                  </a:cubicBezTo>
                  <a:lnTo>
                    <a:pt x="1039868" y="2820474"/>
                  </a:lnTo>
                  <a:lnTo>
                    <a:pt x="1065268" y="3366574"/>
                  </a:lnTo>
                  <a:lnTo>
                    <a:pt x="1090668" y="3874574"/>
                  </a:lnTo>
                  <a:lnTo>
                    <a:pt x="738243" y="3868224"/>
                  </a:lnTo>
                  <a:lnTo>
                    <a:pt x="719987" y="3422137"/>
                  </a:lnTo>
                  <a:lnTo>
                    <a:pt x="652518" y="2687124"/>
                  </a:lnTo>
                  <a:cubicBezTo>
                    <a:pt x="628573" y="2453497"/>
                    <a:pt x="594574" y="2296069"/>
                    <a:pt x="576318" y="2020374"/>
                  </a:cubicBezTo>
                  <a:cubicBezTo>
                    <a:pt x="558062" y="1744679"/>
                    <a:pt x="559385" y="1826699"/>
                    <a:pt x="557268" y="1633024"/>
                  </a:cubicBezTo>
                  <a:cubicBezTo>
                    <a:pt x="559385" y="1374791"/>
                    <a:pt x="561501" y="1116557"/>
                    <a:pt x="563618" y="858324"/>
                  </a:cubicBezTo>
                  <a:lnTo>
                    <a:pt x="512818" y="661474"/>
                  </a:lnTo>
                  <a:cubicBezTo>
                    <a:pt x="507407" y="607944"/>
                    <a:pt x="508716" y="535679"/>
                    <a:pt x="519715" y="479663"/>
                  </a:cubicBezTo>
                  <a:cubicBezTo>
                    <a:pt x="563122" y="444823"/>
                    <a:pt x="584848" y="369748"/>
                    <a:pt x="578811" y="325378"/>
                  </a:cubicBezTo>
                  <a:cubicBezTo>
                    <a:pt x="572774" y="281009"/>
                    <a:pt x="481270" y="286554"/>
                    <a:pt x="494932" y="270924"/>
                  </a:cubicBezTo>
                  <a:cubicBezTo>
                    <a:pt x="508594" y="255294"/>
                    <a:pt x="569279" y="311259"/>
                    <a:pt x="573092" y="313276"/>
                  </a:cubicBezTo>
                  <a:cubicBezTo>
                    <a:pt x="576905" y="315293"/>
                    <a:pt x="576163" y="402183"/>
                    <a:pt x="569279" y="404032"/>
                  </a:cubicBezTo>
                  <a:cubicBezTo>
                    <a:pt x="562395" y="405881"/>
                    <a:pt x="526174" y="474116"/>
                    <a:pt x="520349" y="496805"/>
                  </a:cubicBezTo>
                  <a:cubicBezTo>
                    <a:pt x="514524" y="519494"/>
                    <a:pt x="485912" y="638129"/>
                    <a:pt x="482858" y="682350"/>
                  </a:cubicBezTo>
                  <a:cubicBezTo>
                    <a:pt x="479804" y="726571"/>
                    <a:pt x="488987" y="852686"/>
                    <a:pt x="500118" y="919443"/>
                  </a:cubicBezTo>
                  <a:cubicBezTo>
                    <a:pt x="511249" y="986200"/>
                    <a:pt x="542764" y="1027857"/>
                    <a:pt x="549643" y="1082890"/>
                  </a:cubicBezTo>
                  <a:cubicBezTo>
                    <a:pt x="556522" y="1137923"/>
                    <a:pt x="551367" y="1202536"/>
                    <a:pt x="541393" y="1249643"/>
                  </a:cubicBezTo>
                  <a:cubicBezTo>
                    <a:pt x="531419" y="1296750"/>
                    <a:pt x="507792" y="1324520"/>
                    <a:pt x="489800" y="1365530"/>
                  </a:cubicBezTo>
                  <a:lnTo>
                    <a:pt x="477893" y="1704461"/>
                  </a:lnTo>
                  <a:lnTo>
                    <a:pt x="459636" y="2046568"/>
                  </a:lnTo>
                  <a:cubicBezTo>
                    <a:pt x="451699" y="2168012"/>
                    <a:pt x="436750" y="2300171"/>
                    <a:pt x="430268" y="2433124"/>
                  </a:cubicBezTo>
                  <a:cubicBezTo>
                    <a:pt x="423786" y="2566077"/>
                    <a:pt x="420743" y="2701412"/>
                    <a:pt x="420743" y="2844287"/>
                  </a:cubicBezTo>
                  <a:lnTo>
                    <a:pt x="420743" y="3354668"/>
                  </a:lnTo>
                  <a:lnTo>
                    <a:pt x="406455" y="3876955"/>
                  </a:lnTo>
                  <a:lnTo>
                    <a:pt x="11168" y="3865049"/>
                  </a:lnTo>
                  <a:cubicBezTo>
                    <a:pt x="10110" y="3620838"/>
                    <a:pt x="9051" y="3376628"/>
                    <a:pt x="7993" y="3132417"/>
                  </a:cubicBezTo>
                  <a:cubicBezTo>
                    <a:pt x="6935" y="2954353"/>
                    <a:pt x="20164" y="2711995"/>
                    <a:pt x="19106" y="2533931"/>
                  </a:cubicBezTo>
                  <a:lnTo>
                    <a:pt x="61175" y="1696524"/>
                  </a:lnTo>
                  <a:lnTo>
                    <a:pt x="81018" y="1029774"/>
                  </a:lnTo>
                  <a:cubicBezTo>
                    <a:pt x="88426" y="832924"/>
                    <a:pt x="101523" y="761090"/>
                    <a:pt x="98481" y="644012"/>
                  </a:cubicBezTo>
                  <a:cubicBezTo>
                    <a:pt x="95439" y="526934"/>
                    <a:pt x="64878" y="538707"/>
                    <a:pt x="48474" y="498755"/>
                  </a:cubicBezTo>
                  <a:cubicBezTo>
                    <a:pt x="32070" y="458803"/>
                    <a:pt x="-1532" y="439753"/>
                    <a:pt x="55" y="404299"/>
                  </a:cubicBezTo>
                  <a:cubicBezTo>
                    <a:pt x="1642" y="368845"/>
                    <a:pt x="26514" y="313018"/>
                    <a:pt x="57999" y="286030"/>
                  </a:cubicBezTo>
                  <a:cubicBezTo>
                    <a:pt x="89485" y="259043"/>
                    <a:pt x="136581" y="249782"/>
                    <a:pt x="188968" y="242374"/>
                  </a:cubicBezTo>
                  <a:cubicBezTo>
                    <a:pt x="241356" y="234966"/>
                    <a:pt x="321524" y="238140"/>
                    <a:pt x="372324" y="241580"/>
                  </a:cubicBezTo>
                  <a:cubicBezTo>
                    <a:pt x="423124" y="245020"/>
                    <a:pt x="460431" y="277432"/>
                    <a:pt x="493768" y="263012"/>
                  </a:cubicBezTo>
                  <a:cubicBezTo>
                    <a:pt x="527105" y="248592"/>
                    <a:pt x="522210" y="174112"/>
                    <a:pt x="572349" y="155062"/>
                  </a:cubicBezTo>
                  <a:cubicBezTo>
                    <a:pt x="622488" y="136012"/>
                    <a:pt x="606084" y="99764"/>
                    <a:pt x="637437" y="77274"/>
                  </a:cubicBezTo>
                  <a:cubicBezTo>
                    <a:pt x="668790" y="54784"/>
                    <a:pt x="695910" y="32162"/>
                    <a:pt x="760468" y="20124"/>
                  </a:cubicBezTo>
                  <a:cubicBezTo>
                    <a:pt x="825026" y="8086"/>
                    <a:pt x="935093" y="-8451"/>
                    <a:pt x="1024787" y="5043"/>
                  </a:cubicBezTo>
                  <a:cubicBezTo>
                    <a:pt x="1114481" y="18537"/>
                    <a:pt x="1244787" y="56636"/>
                    <a:pt x="1298630" y="10108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17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D9FF5FB-A7E4-41B6-A05F-F15659A046FF}"/>
              </a:ext>
            </a:extLst>
          </p:cNvPr>
          <p:cNvGrpSpPr/>
          <p:nvPr/>
        </p:nvGrpSpPr>
        <p:grpSpPr>
          <a:xfrm>
            <a:off x="2844800" y="177800"/>
            <a:ext cx="6502400" cy="6502400"/>
            <a:chOff x="2844800" y="177800"/>
            <a:chExt cx="6502400" cy="6502400"/>
          </a:xfrm>
        </p:grpSpPr>
        <p:pic>
          <p:nvPicPr>
            <p:cNvPr id="3" name="Picture 2" descr="A x-ray of a person's body&#10;&#10;Description automatically generated">
              <a:extLst>
                <a:ext uri="{FF2B5EF4-FFF2-40B4-BE49-F238E27FC236}">
                  <a16:creationId xmlns:a16="http://schemas.microsoft.com/office/drawing/2014/main" id="{0984FC59-D65B-4428-B5E7-F440A03F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pic>
          <p:nvPicPr>
            <p:cNvPr id="18" name="Picture 17" descr="A close up of a foot&#10;&#10;Description automatically generated">
              <a:extLst>
                <a:ext uri="{FF2B5EF4-FFF2-40B4-BE49-F238E27FC236}">
                  <a16:creationId xmlns:a16="http://schemas.microsoft.com/office/drawing/2014/main" id="{94B38687-C739-4EE3-B555-3A11D1000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902">
              <a:off x="5197047" y="613913"/>
              <a:ext cx="1806915" cy="3501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4632A1-6BE6-4F47-97DB-853BEB987DA2}"/>
              </a:ext>
            </a:extLst>
          </p:cNvPr>
          <p:cNvGrpSpPr/>
          <p:nvPr/>
        </p:nvGrpSpPr>
        <p:grpSpPr>
          <a:xfrm>
            <a:off x="2844800" y="177800"/>
            <a:ext cx="6502400" cy="6502400"/>
            <a:chOff x="2844800" y="177800"/>
            <a:chExt cx="6502400" cy="6502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007B5A-F3D6-4D46-9C08-9FD086C080E9}"/>
                </a:ext>
              </a:extLst>
            </p:cNvPr>
            <p:cNvGrpSpPr/>
            <p:nvPr/>
          </p:nvGrpSpPr>
          <p:grpSpPr>
            <a:xfrm>
              <a:off x="2844800" y="177800"/>
              <a:ext cx="6502400" cy="6502400"/>
              <a:chOff x="2844800" y="177800"/>
              <a:chExt cx="6502400" cy="6502400"/>
            </a:xfrm>
          </p:grpSpPr>
          <p:pic>
            <p:nvPicPr>
              <p:cNvPr id="3" name="Picture 2" descr="A x-ray of a person's body&#10;&#10;Description automatically generated">
                <a:extLst>
                  <a:ext uri="{FF2B5EF4-FFF2-40B4-BE49-F238E27FC236}">
                    <a16:creationId xmlns:a16="http://schemas.microsoft.com/office/drawing/2014/main" id="{8EF55114-343B-4B9F-A4DD-9C2C87B9B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4800" y="177800"/>
                <a:ext cx="6502400" cy="6502400"/>
              </a:xfrm>
              <a:prstGeom prst="rect">
                <a:avLst/>
              </a:prstGeom>
            </p:spPr>
          </p:pic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5A9ED75-25E4-4252-BFB7-003BAE02E8FD}"/>
                  </a:ext>
                </a:extLst>
              </p:cNvPr>
              <p:cNvSpPr/>
              <p:nvPr/>
            </p:nvSpPr>
            <p:spPr>
              <a:xfrm>
                <a:off x="5271192" y="387491"/>
                <a:ext cx="1527082" cy="3691768"/>
              </a:xfrm>
              <a:custGeom>
                <a:avLst/>
                <a:gdLst>
                  <a:gd name="connsiteX0" fmla="*/ 1219200 w 1562100"/>
                  <a:gd name="connsiteY0" fmla="*/ 2468880 h 3756660"/>
                  <a:gd name="connsiteX1" fmla="*/ 1188720 w 1562100"/>
                  <a:gd name="connsiteY1" fmla="*/ 2095500 h 3756660"/>
                  <a:gd name="connsiteX2" fmla="*/ 1196340 w 1562100"/>
                  <a:gd name="connsiteY2" fmla="*/ 1524000 h 3756660"/>
                  <a:gd name="connsiteX3" fmla="*/ 1173480 w 1562100"/>
                  <a:gd name="connsiteY3" fmla="*/ 15240 h 3756660"/>
                  <a:gd name="connsiteX4" fmla="*/ 868680 w 1562100"/>
                  <a:gd name="connsiteY4" fmla="*/ 0 h 3756660"/>
                  <a:gd name="connsiteX5" fmla="*/ 632460 w 1562100"/>
                  <a:gd name="connsiteY5" fmla="*/ 0 h 3756660"/>
                  <a:gd name="connsiteX6" fmla="*/ 670560 w 1562100"/>
                  <a:gd name="connsiteY6" fmla="*/ 685800 h 3756660"/>
                  <a:gd name="connsiteX7" fmla="*/ 647700 w 1562100"/>
                  <a:gd name="connsiteY7" fmla="*/ 1447800 h 3756660"/>
                  <a:gd name="connsiteX8" fmla="*/ 594360 w 1562100"/>
                  <a:gd name="connsiteY8" fmla="*/ 1790700 h 3756660"/>
                  <a:gd name="connsiteX9" fmla="*/ 441960 w 1562100"/>
                  <a:gd name="connsiteY9" fmla="*/ 2301240 h 3756660"/>
                  <a:gd name="connsiteX10" fmla="*/ 236220 w 1562100"/>
                  <a:gd name="connsiteY10" fmla="*/ 2743200 h 3756660"/>
                  <a:gd name="connsiteX11" fmla="*/ 160020 w 1562100"/>
                  <a:gd name="connsiteY11" fmla="*/ 2979420 h 3756660"/>
                  <a:gd name="connsiteX12" fmla="*/ 0 w 1562100"/>
                  <a:gd name="connsiteY12" fmla="*/ 3398520 h 3756660"/>
                  <a:gd name="connsiteX13" fmla="*/ 198120 w 1562100"/>
                  <a:gd name="connsiteY13" fmla="*/ 3581400 h 3756660"/>
                  <a:gd name="connsiteX14" fmla="*/ 160020 w 1562100"/>
                  <a:gd name="connsiteY14" fmla="*/ 3733800 h 3756660"/>
                  <a:gd name="connsiteX15" fmla="*/ 449580 w 1562100"/>
                  <a:gd name="connsiteY15" fmla="*/ 3756660 h 3756660"/>
                  <a:gd name="connsiteX16" fmla="*/ 586740 w 1562100"/>
                  <a:gd name="connsiteY16" fmla="*/ 3688080 h 3756660"/>
                  <a:gd name="connsiteX17" fmla="*/ 678180 w 1562100"/>
                  <a:gd name="connsiteY17" fmla="*/ 3535680 h 3756660"/>
                  <a:gd name="connsiteX18" fmla="*/ 952500 w 1562100"/>
                  <a:gd name="connsiteY18" fmla="*/ 3596640 h 3756660"/>
                  <a:gd name="connsiteX19" fmla="*/ 1242060 w 1562100"/>
                  <a:gd name="connsiteY19" fmla="*/ 3581400 h 3756660"/>
                  <a:gd name="connsiteX20" fmla="*/ 1562100 w 1562100"/>
                  <a:gd name="connsiteY20" fmla="*/ 3482340 h 3756660"/>
                  <a:gd name="connsiteX21" fmla="*/ 1516380 w 1562100"/>
                  <a:gd name="connsiteY21" fmla="*/ 3238500 h 3756660"/>
                  <a:gd name="connsiteX22" fmla="*/ 1356360 w 1562100"/>
                  <a:gd name="connsiteY22" fmla="*/ 2903220 h 3756660"/>
                  <a:gd name="connsiteX23" fmla="*/ 1242060 w 1562100"/>
                  <a:gd name="connsiteY23" fmla="*/ 2667000 h 3756660"/>
                  <a:gd name="connsiteX24" fmla="*/ 1219200 w 1562100"/>
                  <a:gd name="connsiteY24" fmla="*/ 2468880 h 3756660"/>
                  <a:gd name="connsiteX0" fmla="*/ 1219200 w 1562100"/>
                  <a:gd name="connsiteY0" fmla="*/ 2570022 h 3857802"/>
                  <a:gd name="connsiteX1" fmla="*/ 1188720 w 1562100"/>
                  <a:gd name="connsiteY1" fmla="*/ 2196642 h 3857802"/>
                  <a:gd name="connsiteX2" fmla="*/ 1196340 w 1562100"/>
                  <a:gd name="connsiteY2" fmla="*/ 1625142 h 3857802"/>
                  <a:gd name="connsiteX3" fmla="*/ 1173480 w 1562100"/>
                  <a:gd name="connsiteY3" fmla="*/ 116382 h 3857802"/>
                  <a:gd name="connsiteX4" fmla="*/ 868680 w 1562100"/>
                  <a:gd name="connsiteY4" fmla="*/ 101142 h 3857802"/>
                  <a:gd name="connsiteX5" fmla="*/ 632460 w 1562100"/>
                  <a:gd name="connsiteY5" fmla="*/ 101142 h 3857802"/>
                  <a:gd name="connsiteX6" fmla="*/ 670560 w 1562100"/>
                  <a:gd name="connsiteY6" fmla="*/ 786942 h 3857802"/>
                  <a:gd name="connsiteX7" fmla="*/ 647700 w 1562100"/>
                  <a:gd name="connsiteY7" fmla="*/ 1548942 h 3857802"/>
                  <a:gd name="connsiteX8" fmla="*/ 594360 w 1562100"/>
                  <a:gd name="connsiteY8" fmla="*/ 1891842 h 3857802"/>
                  <a:gd name="connsiteX9" fmla="*/ 441960 w 1562100"/>
                  <a:gd name="connsiteY9" fmla="*/ 2402382 h 3857802"/>
                  <a:gd name="connsiteX10" fmla="*/ 236220 w 1562100"/>
                  <a:gd name="connsiteY10" fmla="*/ 2844342 h 3857802"/>
                  <a:gd name="connsiteX11" fmla="*/ 160020 w 1562100"/>
                  <a:gd name="connsiteY11" fmla="*/ 3080562 h 3857802"/>
                  <a:gd name="connsiteX12" fmla="*/ 0 w 1562100"/>
                  <a:gd name="connsiteY12" fmla="*/ 3499662 h 3857802"/>
                  <a:gd name="connsiteX13" fmla="*/ 198120 w 1562100"/>
                  <a:gd name="connsiteY13" fmla="*/ 3682542 h 3857802"/>
                  <a:gd name="connsiteX14" fmla="*/ 160020 w 1562100"/>
                  <a:gd name="connsiteY14" fmla="*/ 3834942 h 3857802"/>
                  <a:gd name="connsiteX15" fmla="*/ 449580 w 1562100"/>
                  <a:gd name="connsiteY15" fmla="*/ 3857802 h 3857802"/>
                  <a:gd name="connsiteX16" fmla="*/ 586740 w 1562100"/>
                  <a:gd name="connsiteY16" fmla="*/ 3789222 h 3857802"/>
                  <a:gd name="connsiteX17" fmla="*/ 678180 w 1562100"/>
                  <a:gd name="connsiteY17" fmla="*/ 3636822 h 3857802"/>
                  <a:gd name="connsiteX18" fmla="*/ 952500 w 1562100"/>
                  <a:gd name="connsiteY18" fmla="*/ 3697782 h 3857802"/>
                  <a:gd name="connsiteX19" fmla="*/ 1242060 w 1562100"/>
                  <a:gd name="connsiteY19" fmla="*/ 3682542 h 3857802"/>
                  <a:gd name="connsiteX20" fmla="*/ 1562100 w 1562100"/>
                  <a:gd name="connsiteY20" fmla="*/ 3583482 h 3857802"/>
                  <a:gd name="connsiteX21" fmla="*/ 1516380 w 1562100"/>
                  <a:gd name="connsiteY21" fmla="*/ 3339642 h 3857802"/>
                  <a:gd name="connsiteX22" fmla="*/ 1356360 w 1562100"/>
                  <a:gd name="connsiteY22" fmla="*/ 3004362 h 3857802"/>
                  <a:gd name="connsiteX23" fmla="*/ 1242060 w 1562100"/>
                  <a:gd name="connsiteY23" fmla="*/ 2768142 h 3857802"/>
                  <a:gd name="connsiteX24" fmla="*/ 1219200 w 1562100"/>
                  <a:gd name="connsiteY24" fmla="*/ 2570022 h 3857802"/>
                  <a:gd name="connsiteX0" fmla="*/ 1219200 w 1562100"/>
                  <a:gd name="connsiteY0" fmla="*/ 2570022 h 3857802"/>
                  <a:gd name="connsiteX1" fmla="*/ 1188720 w 1562100"/>
                  <a:gd name="connsiteY1" fmla="*/ 2196642 h 3857802"/>
                  <a:gd name="connsiteX2" fmla="*/ 1196340 w 1562100"/>
                  <a:gd name="connsiteY2" fmla="*/ 1625142 h 3857802"/>
                  <a:gd name="connsiteX3" fmla="*/ 1173480 w 1562100"/>
                  <a:gd name="connsiteY3" fmla="*/ 116382 h 3857802"/>
                  <a:gd name="connsiteX4" fmla="*/ 868680 w 1562100"/>
                  <a:gd name="connsiteY4" fmla="*/ 101142 h 3857802"/>
                  <a:gd name="connsiteX5" fmla="*/ 632460 w 1562100"/>
                  <a:gd name="connsiteY5" fmla="*/ 101142 h 3857802"/>
                  <a:gd name="connsiteX6" fmla="*/ 670560 w 1562100"/>
                  <a:gd name="connsiteY6" fmla="*/ 786942 h 3857802"/>
                  <a:gd name="connsiteX7" fmla="*/ 647700 w 1562100"/>
                  <a:gd name="connsiteY7" fmla="*/ 1548942 h 3857802"/>
                  <a:gd name="connsiteX8" fmla="*/ 594360 w 1562100"/>
                  <a:gd name="connsiteY8" fmla="*/ 1891842 h 3857802"/>
                  <a:gd name="connsiteX9" fmla="*/ 441960 w 1562100"/>
                  <a:gd name="connsiteY9" fmla="*/ 2402382 h 3857802"/>
                  <a:gd name="connsiteX10" fmla="*/ 236220 w 1562100"/>
                  <a:gd name="connsiteY10" fmla="*/ 2844342 h 3857802"/>
                  <a:gd name="connsiteX11" fmla="*/ 160020 w 1562100"/>
                  <a:gd name="connsiteY11" fmla="*/ 3080562 h 3857802"/>
                  <a:gd name="connsiteX12" fmla="*/ 0 w 1562100"/>
                  <a:gd name="connsiteY12" fmla="*/ 3499662 h 3857802"/>
                  <a:gd name="connsiteX13" fmla="*/ 198120 w 1562100"/>
                  <a:gd name="connsiteY13" fmla="*/ 3682542 h 3857802"/>
                  <a:gd name="connsiteX14" fmla="*/ 160020 w 1562100"/>
                  <a:gd name="connsiteY14" fmla="*/ 3834942 h 3857802"/>
                  <a:gd name="connsiteX15" fmla="*/ 449580 w 1562100"/>
                  <a:gd name="connsiteY15" fmla="*/ 3857802 h 3857802"/>
                  <a:gd name="connsiteX16" fmla="*/ 586740 w 1562100"/>
                  <a:gd name="connsiteY16" fmla="*/ 3789222 h 3857802"/>
                  <a:gd name="connsiteX17" fmla="*/ 678180 w 1562100"/>
                  <a:gd name="connsiteY17" fmla="*/ 3636822 h 3857802"/>
                  <a:gd name="connsiteX18" fmla="*/ 952500 w 1562100"/>
                  <a:gd name="connsiteY18" fmla="*/ 3697782 h 3857802"/>
                  <a:gd name="connsiteX19" fmla="*/ 1242060 w 1562100"/>
                  <a:gd name="connsiteY19" fmla="*/ 3682542 h 3857802"/>
                  <a:gd name="connsiteX20" fmla="*/ 1562100 w 1562100"/>
                  <a:gd name="connsiteY20" fmla="*/ 3583482 h 3857802"/>
                  <a:gd name="connsiteX21" fmla="*/ 1516380 w 1562100"/>
                  <a:gd name="connsiteY21" fmla="*/ 3339642 h 3857802"/>
                  <a:gd name="connsiteX22" fmla="*/ 1356360 w 1562100"/>
                  <a:gd name="connsiteY22" fmla="*/ 3004362 h 3857802"/>
                  <a:gd name="connsiteX23" fmla="*/ 1242060 w 1562100"/>
                  <a:gd name="connsiteY23" fmla="*/ 2768142 h 3857802"/>
                  <a:gd name="connsiteX24" fmla="*/ 1219200 w 1562100"/>
                  <a:gd name="connsiteY24" fmla="*/ 2570022 h 3857802"/>
                  <a:gd name="connsiteX0" fmla="*/ 1219200 w 1562100"/>
                  <a:gd name="connsiteY0" fmla="*/ 2520250 h 3808030"/>
                  <a:gd name="connsiteX1" fmla="*/ 1188720 w 1562100"/>
                  <a:gd name="connsiteY1" fmla="*/ 2146870 h 3808030"/>
                  <a:gd name="connsiteX2" fmla="*/ 1196340 w 1562100"/>
                  <a:gd name="connsiteY2" fmla="*/ 1575370 h 3808030"/>
                  <a:gd name="connsiteX3" fmla="*/ 1173480 w 1562100"/>
                  <a:gd name="connsiteY3" fmla="*/ 66610 h 3808030"/>
                  <a:gd name="connsiteX4" fmla="*/ 868680 w 1562100"/>
                  <a:gd name="connsiteY4" fmla="*/ 51370 h 3808030"/>
                  <a:gd name="connsiteX5" fmla="*/ 632460 w 1562100"/>
                  <a:gd name="connsiteY5" fmla="*/ 51370 h 3808030"/>
                  <a:gd name="connsiteX6" fmla="*/ 670560 w 1562100"/>
                  <a:gd name="connsiteY6" fmla="*/ 737170 h 3808030"/>
                  <a:gd name="connsiteX7" fmla="*/ 647700 w 1562100"/>
                  <a:gd name="connsiteY7" fmla="*/ 1499170 h 3808030"/>
                  <a:gd name="connsiteX8" fmla="*/ 594360 w 1562100"/>
                  <a:gd name="connsiteY8" fmla="*/ 1842070 h 3808030"/>
                  <a:gd name="connsiteX9" fmla="*/ 441960 w 1562100"/>
                  <a:gd name="connsiteY9" fmla="*/ 2352610 h 3808030"/>
                  <a:gd name="connsiteX10" fmla="*/ 236220 w 1562100"/>
                  <a:gd name="connsiteY10" fmla="*/ 2794570 h 3808030"/>
                  <a:gd name="connsiteX11" fmla="*/ 160020 w 1562100"/>
                  <a:gd name="connsiteY11" fmla="*/ 3030790 h 3808030"/>
                  <a:gd name="connsiteX12" fmla="*/ 0 w 1562100"/>
                  <a:gd name="connsiteY12" fmla="*/ 3449890 h 3808030"/>
                  <a:gd name="connsiteX13" fmla="*/ 198120 w 1562100"/>
                  <a:gd name="connsiteY13" fmla="*/ 3632770 h 3808030"/>
                  <a:gd name="connsiteX14" fmla="*/ 160020 w 1562100"/>
                  <a:gd name="connsiteY14" fmla="*/ 3785170 h 3808030"/>
                  <a:gd name="connsiteX15" fmla="*/ 449580 w 1562100"/>
                  <a:gd name="connsiteY15" fmla="*/ 3808030 h 3808030"/>
                  <a:gd name="connsiteX16" fmla="*/ 586740 w 1562100"/>
                  <a:gd name="connsiteY16" fmla="*/ 3739450 h 3808030"/>
                  <a:gd name="connsiteX17" fmla="*/ 678180 w 1562100"/>
                  <a:gd name="connsiteY17" fmla="*/ 3587050 h 3808030"/>
                  <a:gd name="connsiteX18" fmla="*/ 952500 w 1562100"/>
                  <a:gd name="connsiteY18" fmla="*/ 3648010 h 3808030"/>
                  <a:gd name="connsiteX19" fmla="*/ 1242060 w 1562100"/>
                  <a:gd name="connsiteY19" fmla="*/ 3632770 h 3808030"/>
                  <a:gd name="connsiteX20" fmla="*/ 1562100 w 1562100"/>
                  <a:gd name="connsiteY20" fmla="*/ 3533710 h 3808030"/>
                  <a:gd name="connsiteX21" fmla="*/ 1516380 w 1562100"/>
                  <a:gd name="connsiteY21" fmla="*/ 3289870 h 3808030"/>
                  <a:gd name="connsiteX22" fmla="*/ 1356360 w 1562100"/>
                  <a:gd name="connsiteY22" fmla="*/ 2954590 h 3808030"/>
                  <a:gd name="connsiteX23" fmla="*/ 1242060 w 1562100"/>
                  <a:gd name="connsiteY23" fmla="*/ 2718370 h 3808030"/>
                  <a:gd name="connsiteX24" fmla="*/ 1219200 w 1562100"/>
                  <a:gd name="connsiteY24" fmla="*/ 2520250 h 3808030"/>
                  <a:gd name="connsiteX0" fmla="*/ 1219200 w 1562100"/>
                  <a:gd name="connsiteY0" fmla="*/ 2520250 h 3808030"/>
                  <a:gd name="connsiteX1" fmla="*/ 1188720 w 1562100"/>
                  <a:gd name="connsiteY1" fmla="*/ 2146870 h 3808030"/>
                  <a:gd name="connsiteX2" fmla="*/ 1196340 w 1562100"/>
                  <a:gd name="connsiteY2" fmla="*/ 1575370 h 3808030"/>
                  <a:gd name="connsiteX3" fmla="*/ 1173480 w 1562100"/>
                  <a:gd name="connsiteY3" fmla="*/ 66610 h 3808030"/>
                  <a:gd name="connsiteX4" fmla="*/ 868680 w 1562100"/>
                  <a:gd name="connsiteY4" fmla="*/ 51370 h 3808030"/>
                  <a:gd name="connsiteX5" fmla="*/ 632460 w 1562100"/>
                  <a:gd name="connsiteY5" fmla="*/ 51370 h 3808030"/>
                  <a:gd name="connsiteX6" fmla="*/ 670560 w 1562100"/>
                  <a:gd name="connsiteY6" fmla="*/ 737170 h 3808030"/>
                  <a:gd name="connsiteX7" fmla="*/ 647700 w 1562100"/>
                  <a:gd name="connsiteY7" fmla="*/ 1499170 h 3808030"/>
                  <a:gd name="connsiteX8" fmla="*/ 594360 w 1562100"/>
                  <a:gd name="connsiteY8" fmla="*/ 1842070 h 3808030"/>
                  <a:gd name="connsiteX9" fmla="*/ 441960 w 1562100"/>
                  <a:gd name="connsiteY9" fmla="*/ 2352610 h 3808030"/>
                  <a:gd name="connsiteX10" fmla="*/ 236220 w 1562100"/>
                  <a:gd name="connsiteY10" fmla="*/ 2794570 h 3808030"/>
                  <a:gd name="connsiteX11" fmla="*/ 160020 w 1562100"/>
                  <a:gd name="connsiteY11" fmla="*/ 3030790 h 3808030"/>
                  <a:gd name="connsiteX12" fmla="*/ 0 w 1562100"/>
                  <a:gd name="connsiteY12" fmla="*/ 3449890 h 3808030"/>
                  <a:gd name="connsiteX13" fmla="*/ 198120 w 1562100"/>
                  <a:gd name="connsiteY13" fmla="*/ 3632770 h 3808030"/>
                  <a:gd name="connsiteX14" fmla="*/ 160020 w 1562100"/>
                  <a:gd name="connsiteY14" fmla="*/ 3785170 h 3808030"/>
                  <a:gd name="connsiteX15" fmla="*/ 449580 w 1562100"/>
                  <a:gd name="connsiteY15" fmla="*/ 3808030 h 3808030"/>
                  <a:gd name="connsiteX16" fmla="*/ 586740 w 1562100"/>
                  <a:gd name="connsiteY16" fmla="*/ 3739450 h 3808030"/>
                  <a:gd name="connsiteX17" fmla="*/ 678180 w 1562100"/>
                  <a:gd name="connsiteY17" fmla="*/ 3587050 h 3808030"/>
                  <a:gd name="connsiteX18" fmla="*/ 952500 w 1562100"/>
                  <a:gd name="connsiteY18" fmla="*/ 3648010 h 3808030"/>
                  <a:gd name="connsiteX19" fmla="*/ 1242060 w 1562100"/>
                  <a:gd name="connsiteY19" fmla="*/ 3632770 h 3808030"/>
                  <a:gd name="connsiteX20" fmla="*/ 1562100 w 1562100"/>
                  <a:gd name="connsiteY20" fmla="*/ 3533710 h 3808030"/>
                  <a:gd name="connsiteX21" fmla="*/ 1516380 w 1562100"/>
                  <a:gd name="connsiteY21" fmla="*/ 3289870 h 3808030"/>
                  <a:gd name="connsiteX22" fmla="*/ 1356360 w 1562100"/>
                  <a:gd name="connsiteY22" fmla="*/ 2954590 h 3808030"/>
                  <a:gd name="connsiteX23" fmla="*/ 1242060 w 1562100"/>
                  <a:gd name="connsiteY23" fmla="*/ 2718370 h 3808030"/>
                  <a:gd name="connsiteX24" fmla="*/ 1219200 w 1562100"/>
                  <a:gd name="connsiteY24" fmla="*/ 2520250 h 3808030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6868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27354 w 1570254"/>
                  <a:gd name="connsiteY0" fmla="*/ 2470009 h 3757789"/>
                  <a:gd name="connsiteX1" fmla="*/ 1196874 w 1570254"/>
                  <a:gd name="connsiteY1" fmla="*/ 2096629 h 3757789"/>
                  <a:gd name="connsiteX2" fmla="*/ 1204494 w 1570254"/>
                  <a:gd name="connsiteY2" fmla="*/ 1525129 h 3757789"/>
                  <a:gd name="connsiteX3" fmla="*/ 1181634 w 1570254"/>
                  <a:gd name="connsiteY3" fmla="*/ 16369 h 3757789"/>
                  <a:gd name="connsiteX4" fmla="*/ 884454 w 1570254"/>
                  <a:gd name="connsiteY4" fmla="*/ 1129 h 3757789"/>
                  <a:gd name="connsiteX5" fmla="*/ 640614 w 1570254"/>
                  <a:gd name="connsiteY5" fmla="*/ 1129 h 3757789"/>
                  <a:gd name="connsiteX6" fmla="*/ 678714 w 1570254"/>
                  <a:gd name="connsiteY6" fmla="*/ 686929 h 3757789"/>
                  <a:gd name="connsiteX7" fmla="*/ 655854 w 1570254"/>
                  <a:gd name="connsiteY7" fmla="*/ 1448929 h 3757789"/>
                  <a:gd name="connsiteX8" fmla="*/ 602514 w 1570254"/>
                  <a:gd name="connsiteY8" fmla="*/ 1791829 h 3757789"/>
                  <a:gd name="connsiteX9" fmla="*/ 450114 w 1570254"/>
                  <a:gd name="connsiteY9" fmla="*/ 2302369 h 3757789"/>
                  <a:gd name="connsiteX10" fmla="*/ 282474 w 1570254"/>
                  <a:gd name="connsiteY10" fmla="*/ 2690989 h 3757789"/>
                  <a:gd name="connsiteX11" fmla="*/ 168174 w 1570254"/>
                  <a:gd name="connsiteY11" fmla="*/ 2980549 h 3757789"/>
                  <a:gd name="connsiteX12" fmla="*/ 8154 w 1570254"/>
                  <a:gd name="connsiteY12" fmla="*/ 3399649 h 3757789"/>
                  <a:gd name="connsiteX13" fmla="*/ 206274 w 1570254"/>
                  <a:gd name="connsiteY13" fmla="*/ 3582529 h 3757789"/>
                  <a:gd name="connsiteX14" fmla="*/ 168174 w 1570254"/>
                  <a:gd name="connsiteY14" fmla="*/ 3734929 h 3757789"/>
                  <a:gd name="connsiteX15" fmla="*/ 457734 w 1570254"/>
                  <a:gd name="connsiteY15" fmla="*/ 3757789 h 3757789"/>
                  <a:gd name="connsiteX16" fmla="*/ 594894 w 1570254"/>
                  <a:gd name="connsiteY16" fmla="*/ 3689209 h 3757789"/>
                  <a:gd name="connsiteX17" fmla="*/ 686334 w 1570254"/>
                  <a:gd name="connsiteY17" fmla="*/ 3536809 h 3757789"/>
                  <a:gd name="connsiteX18" fmla="*/ 960654 w 1570254"/>
                  <a:gd name="connsiteY18" fmla="*/ 3597769 h 3757789"/>
                  <a:gd name="connsiteX19" fmla="*/ 1250214 w 1570254"/>
                  <a:gd name="connsiteY19" fmla="*/ 3582529 h 3757789"/>
                  <a:gd name="connsiteX20" fmla="*/ 1570254 w 1570254"/>
                  <a:gd name="connsiteY20" fmla="*/ 3483469 h 3757789"/>
                  <a:gd name="connsiteX21" fmla="*/ 1524534 w 1570254"/>
                  <a:gd name="connsiteY21" fmla="*/ 3239629 h 3757789"/>
                  <a:gd name="connsiteX22" fmla="*/ 1364514 w 1570254"/>
                  <a:gd name="connsiteY22" fmla="*/ 2904349 h 3757789"/>
                  <a:gd name="connsiteX23" fmla="*/ 1250214 w 1570254"/>
                  <a:gd name="connsiteY23" fmla="*/ 2668129 h 3757789"/>
                  <a:gd name="connsiteX24" fmla="*/ 1227354 w 1570254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586740 w 1562100"/>
                  <a:gd name="connsiteY15" fmla="*/ 3689209 h 3757789"/>
                  <a:gd name="connsiteX16" fmla="*/ 678180 w 1562100"/>
                  <a:gd name="connsiteY16" fmla="*/ 3536809 h 3757789"/>
                  <a:gd name="connsiteX17" fmla="*/ 952500 w 1562100"/>
                  <a:gd name="connsiteY17" fmla="*/ 3597769 h 3757789"/>
                  <a:gd name="connsiteX18" fmla="*/ 1242060 w 1562100"/>
                  <a:gd name="connsiteY18" fmla="*/ 3582529 h 3757789"/>
                  <a:gd name="connsiteX19" fmla="*/ 1562100 w 1562100"/>
                  <a:gd name="connsiteY19" fmla="*/ 3483469 h 3757789"/>
                  <a:gd name="connsiteX20" fmla="*/ 1516380 w 1562100"/>
                  <a:gd name="connsiteY20" fmla="*/ 3239629 h 3757789"/>
                  <a:gd name="connsiteX21" fmla="*/ 1356360 w 1562100"/>
                  <a:gd name="connsiteY21" fmla="*/ 2904349 h 3757789"/>
                  <a:gd name="connsiteX22" fmla="*/ 1242060 w 1562100"/>
                  <a:gd name="connsiteY22" fmla="*/ 2668129 h 3757789"/>
                  <a:gd name="connsiteX23" fmla="*/ 1219200 w 1562100"/>
                  <a:gd name="connsiteY23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42060 w 1562100"/>
                  <a:gd name="connsiteY21" fmla="*/ 2668129 h 3757789"/>
                  <a:gd name="connsiteX22" fmla="*/ 1219200 w 1562100"/>
                  <a:gd name="connsiteY22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42060 w 1562100"/>
                  <a:gd name="connsiteY21" fmla="*/ 2668129 h 3757789"/>
                  <a:gd name="connsiteX22" fmla="*/ 1219200 w 1562100"/>
                  <a:gd name="connsiteY22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42060 w 1562100"/>
                  <a:gd name="connsiteY21" fmla="*/ 2668129 h 3757789"/>
                  <a:gd name="connsiteX22" fmla="*/ 1219200 w 1562100"/>
                  <a:gd name="connsiteY22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42060 w 1562100"/>
                  <a:gd name="connsiteY21" fmla="*/ 2668129 h 3757789"/>
                  <a:gd name="connsiteX22" fmla="*/ 1219200 w 1562100"/>
                  <a:gd name="connsiteY22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811"/>
                  <a:gd name="connsiteY0" fmla="*/ 2470009 h 3757789"/>
                  <a:gd name="connsiteX1" fmla="*/ 1188720 w 1562811"/>
                  <a:gd name="connsiteY1" fmla="*/ 2096629 h 3757789"/>
                  <a:gd name="connsiteX2" fmla="*/ 1196340 w 1562811"/>
                  <a:gd name="connsiteY2" fmla="*/ 1525129 h 3757789"/>
                  <a:gd name="connsiteX3" fmla="*/ 1173480 w 1562811"/>
                  <a:gd name="connsiteY3" fmla="*/ 16369 h 3757789"/>
                  <a:gd name="connsiteX4" fmla="*/ 876300 w 1562811"/>
                  <a:gd name="connsiteY4" fmla="*/ 1129 h 3757789"/>
                  <a:gd name="connsiteX5" fmla="*/ 632460 w 1562811"/>
                  <a:gd name="connsiteY5" fmla="*/ 1129 h 3757789"/>
                  <a:gd name="connsiteX6" fmla="*/ 670560 w 1562811"/>
                  <a:gd name="connsiteY6" fmla="*/ 686929 h 3757789"/>
                  <a:gd name="connsiteX7" fmla="*/ 647700 w 1562811"/>
                  <a:gd name="connsiteY7" fmla="*/ 1448929 h 3757789"/>
                  <a:gd name="connsiteX8" fmla="*/ 594360 w 1562811"/>
                  <a:gd name="connsiteY8" fmla="*/ 1791829 h 3757789"/>
                  <a:gd name="connsiteX9" fmla="*/ 441960 w 1562811"/>
                  <a:gd name="connsiteY9" fmla="*/ 2302369 h 3757789"/>
                  <a:gd name="connsiteX10" fmla="*/ 274320 w 1562811"/>
                  <a:gd name="connsiteY10" fmla="*/ 2690989 h 3757789"/>
                  <a:gd name="connsiteX11" fmla="*/ 160020 w 1562811"/>
                  <a:gd name="connsiteY11" fmla="*/ 2980549 h 3757789"/>
                  <a:gd name="connsiteX12" fmla="*/ 0 w 1562811"/>
                  <a:gd name="connsiteY12" fmla="*/ 3399649 h 3757789"/>
                  <a:gd name="connsiteX13" fmla="*/ 160020 w 1562811"/>
                  <a:gd name="connsiteY13" fmla="*/ 3734929 h 3757789"/>
                  <a:gd name="connsiteX14" fmla="*/ 449580 w 1562811"/>
                  <a:gd name="connsiteY14" fmla="*/ 3757789 h 3757789"/>
                  <a:gd name="connsiteX15" fmla="*/ 678180 w 1562811"/>
                  <a:gd name="connsiteY15" fmla="*/ 3536809 h 3757789"/>
                  <a:gd name="connsiteX16" fmla="*/ 952500 w 1562811"/>
                  <a:gd name="connsiteY16" fmla="*/ 3597769 h 3757789"/>
                  <a:gd name="connsiteX17" fmla="*/ 1242060 w 1562811"/>
                  <a:gd name="connsiteY17" fmla="*/ 3582529 h 3757789"/>
                  <a:gd name="connsiteX18" fmla="*/ 1562100 w 1562811"/>
                  <a:gd name="connsiteY18" fmla="*/ 3483469 h 3757789"/>
                  <a:gd name="connsiteX19" fmla="*/ 1516380 w 1562811"/>
                  <a:gd name="connsiteY19" fmla="*/ 3239629 h 3757789"/>
                  <a:gd name="connsiteX20" fmla="*/ 1356360 w 1562811"/>
                  <a:gd name="connsiteY20" fmla="*/ 2904349 h 3757789"/>
                  <a:gd name="connsiteX21" fmla="*/ 1219200 w 1562811"/>
                  <a:gd name="connsiteY21" fmla="*/ 2470009 h 3757789"/>
                  <a:gd name="connsiteX0" fmla="*/ 1219200 w 1562811"/>
                  <a:gd name="connsiteY0" fmla="*/ 2470009 h 3757999"/>
                  <a:gd name="connsiteX1" fmla="*/ 1188720 w 1562811"/>
                  <a:gd name="connsiteY1" fmla="*/ 2096629 h 3757999"/>
                  <a:gd name="connsiteX2" fmla="*/ 1196340 w 1562811"/>
                  <a:gd name="connsiteY2" fmla="*/ 1525129 h 3757999"/>
                  <a:gd name="connsiteX3" fmla="*/ 1173480 w 1562811"/>
                  <a:gd name="connsiteY3" fmla="*/ 16369 h 3757999"/>
                  <a:gd name="connsiteX4" fmla="*/ 876300 w 1562811"/>
                  <a:gd name="connsiteY4" fmla="*/ 1129 h 3757999"/>
                  <a:gd name="connsiteX5" fmla="*/ 632460 w 1562811"/>
                  <a:gd name="connsiteY5" fmla="*/ 1129 h 3757999"/>
                  <a:gd name="connsiteX6" fmla="*/ 670560 w 1562811"/>
                  <a:gd name="connsiteY6" fmla="*/ 686929 h 3757999"/>
                  <a:gd name="connsiteX7" fmla="*/ 647700 w 1562811"/>
                  <a:gd name="connsiteY7" fmla="*/ 1448929 h 3757999"/>
                  <a:gd name="connsiteX8" fmla="*/ 594360 w 1562811"/>
                  <a:gd name="connsiteY8" fmla="*/ 1791829 h 3757999"/>
                  <a:gd name="connsiteX9" fmla="*/ 441960 w 1562811"/>
                  <a:gd name="connsiteY9" fmla="*/ 2302369 h 3757999"/>
                  <a:gd name="connsiteX10" fmla="*/ 274320 w 1562811"/>
                  <a:gd name="connsiteY10" fmla="*/ 2690989 h 3757999"/>
                  <a:gd name="connsiteX11" fmla="*/ 160020 w 1562811"/>
                  <a:gd name="connsiteY11" fmla="*/ 2980549 h 3757999"/>
                  <a:gd name="connsiteX12" fmla="*/ 0 w 1562811"/>
                  <a:gd name="connsiteY12" fmla="*/ 3399649 h 3757999"/>
                  <a:gd name="connsiteX13" fmla="*/ 160020 w 1562811"/>
                  <a:gd name="connsiteY13" fmla="*/ 3734929 h 3757999"/>
                  <a:gd name="connsiteX14" fmla="*/ 449580 w 1562811"/>
                  <a:gd name="connsiteY14" fmla="*/ 3757789 h 3757999"/>
                  <a:gd name="connsiteX15" fmla="*/ 678180 w 1562811"/>
                  <a:gd name="connsiteY15" fmla="*/ 3536809 h 3757999"/>
                  <a:gd name="connsiteX16" fmla="*/ 952500 w 1562811"/>
                  <a:gd name="connsiteY16" fmla="*/ 3597769 h 3757999"/>
                  <a:gd name="connsiteX17" fmla="*/ 1242060 w 1562811"/>
                  <a:gd name="connsiteY17" fmla="*/ 3582529 h 3757999"/>
                  <a:gd name="connsiteX18" fmla="*/ 1562100 w 1562811"/>
                  <a:gd name="connsiteY18" fmla="*/ 3483469 h 3757999"/>
                  <a:gd name="connsiteX19" fmla="*/ 1516380 w 1562811"/>
                  <a:gd name="connsiteY19" fmla="*/ 3239629 h 3757999"/>
                  <a:gd name="connsiteX20" fmla="*/ 1356360 w 1562811"/>
                  <a:gd name="connsiteY20" fmla="*/ 2904349 h 3757999"/>
                  <a:gd name="connsiteX21" fmla="*/ 1219200 w 1562811"/>
                  <a:gd name="connsiteY21" fmla="*/ 2470009 h 3757999"/>
                  <a:gd name="connsiteX0" fmla="*/ 1219200 w 1562811"/>
                  <a:gd name="connsiteY0" fmla="*/ 2470009 h 3757999"/>
                  <a:gd name="connsiteX1" fmla="*/ 1188720 w 1562811"/>
                  <a:gd name="connsiteY1" fmla="*/ 2096629 h 3757999"/>
                  <a:gd name="connsiteX2" fmla="*/ 1196340 w 1562811"/>
                  <a:gd name="connsiteY2" fmla="*/ 1525129 h 3757999"/>
                  <a:gd name="connsiteX3" fmla="*/ 1173480 w 1562811"/>
                  <a:gd name="connsiteY3" fmla="*/ 16369 h 3757999"/>
                  <a:gd name="connsiteX4" fmla="*/ 876300 w 1562811"/>
                  <a:gd name="connsiteY4" fmla="*/ 1129 h 3757999"/>
                  <a:gd name="connsiteX5" fmla="*/ 632460 w 1562811"/>
                  <a:gd name="connsiteY5" fmla="*/ 1129 h 3757999"/>
                  <a:gd name="connsiteX6" fmla="*/ 670560 w 1562811"/>
                  <a:gd name="connsiteY6" fmla="*/ 686929 h 3757999"/>
                  <a:gd name="connsiteX7" fmla="*/ 647700 w 1562811"/>
                  <a:gd name="connsiteY7" fmla="*/ 1448929 h 3757999"/>
                  <a:gd name="connsiteX8" fmla="*/ 594360 w 1562811"/>
                  <a:gd name="connsiteY8" fmla="*/ 1791829 h 3757999"/>
                  <a:gd name="connsiteX9" fmla="*/ 441960 w 1562811"/>
                  <a:gd name="connsiteY9" fmla="*/ 2302369 h 3757999"/>
                  <a:gd name="connsiteX10" fmla="*/ 274320 w 1562811"/>
                  <a:gd name="connsiteY10" fmla="*/ 2690989 h 3757999"/>
                  <a:gd name="connsiteX11" fmla="*/ 160020 w 1562811"/>
                  <a:gd name="connsiteY11" fmla="*/ 2980549 h 3757999"/>
                  <a:gd name="connsiteX12" fmla="*/ 0 w 1562811"/>
                  <a:gd name="connsiteY12" fmla="*/ 3399649 h 3757999"/>
                  <a:gd name="connsiteX13" fmla="*/ 160020 w 1562811"/>
                  <a:gd name="connsiteY13" fmla="*/ 3734929 h 3757999"/>
                  <a:gd name="connsiteX14" fmla="*/ 449580 w 1562811"/>
                  <a:gd name="connsiteY14" fmla="*/ 3757789 h 3757999"/>
                  <a:gd name="connsiteX15" fmla="*/ 678180 w 1562811"/>
                  <a:gd name="connsiteY15" fmla="*/ 3536809 h 3757999"/>
                  <a:gd name="connsiteX16" fmla="*/ 952500 w 1562811"/>
                  <a:gd name="connsiteY16" fmla="*/ 3597769 h 3757999"/>
                  <a:gd name="connsiteX17" fmla="*/ 1242060 w 1562811"/>
                  <a:gd name="connsiteY17" fmla="*/ 3582529 h 3757999"/>
                  <a:gd name="connsiteX18" fmla="*/ 1562100 w 1562811"/>
                  <a:gd name="connsiteY18" fmla="*/ 3483469 h 3757999"/>
                  <a:gd name="connsiteX19" fmla="*/ 1516380 w 1562811"/>
                  <a:gd name="connsiteY19" fmla="*/ 3239629 h 3757999"/>
                  <a:gd name="connsiteX20" fmla="*/ 1356360 w 1562811"/>
                  <a:gd name="connsiteY20" fmla="*/ 2904349 h 3757999"/>
                  <a:gd name="connsiteX21" fmla="*/ 1219200 w 1562811"/>
                  <a:gd name="connsiteY21" fmla="*/ 2470009 h 3757999"/>
                  <a:gd name="connsiteX0" fmla="*/ 1219978 w 1563589"/>
                  <a:gd name="connsiteY0" fmla="*/ 2470009 h 3765726"/>
                  <a:gd name="connsiteX1" fmla="*/ 1189498 w 1563589"/>
                  <a:gd name="connsiteY1" fmla="*/ 2096629 h 3765726"/>
                  <a:gd name="connsiteX2" fmla="*/ 1197118 w 1563589"/>
                  <a:gd name="connsiteY2" fmla="*/ 1525129 h 3765726"/>
                  <a:gd name="connsiteX3" fmla="*/ 1174258 w 1563589"/>
                  <a:gd name="connsiteY3" fmla="*/ 16369 h 3765726"/>
                  <a:gd name="connsiteX4" fmla="*/ 877078 w 1563589"/>
                  <a:gd name="connsiteY4" fmla="*/ 1129 h 3765726"/>
                  <a:gd name="connsiteX5" fmla="*/ 633238 w 1563589"/>
                  <a:gd name="connsiteY5" fmla="*/ 1129 h 3765726"/>
                  <a:gd name="connsiteX6" fmla="*/ 671338 w 1563589"/>
                  <a:gd name="connsiteY6" fmla="*/ 686929 h 3765726"/>
                  <a:gd name="connsiteX7" fmla="*/ 648478 w 1563589"/>
                  <a:gd name="connsiteY7" fmla="*/ 1448929 h 3765726"/>
                  <a:gd name="connsiteX8" fmla="*/ 595138 w 1563589"/>
                  <a:gd name="connsiteY8" fmla="*/ 1791829 h 3765726"/>
                  <a:gd name="connsiteX9" fmla="*/ 442738 w 1563589"/>
                  <a:gd name="connsiteY9" fmla="*/ 2302369 h 3765726"/>
                  <a:gd name="connsiteX10" fmla="*/ 275098 w 1563589"/>
                  <a:gd name="connsiteY10" fmla="*/ 2690989 h 3765726"/>
                  <a:gd name="connsiteX11" fmla="*/ 160798 w 1563589"/>
                  <a:gd name="connsiteY11" fmla="*/ 2980549 h 3765726"/>
                  <a:gd name="connsiteX12" fmla="*/ 778 w 1563589"/>
                  <a:gd name="connsiteY12" fmla="*/ 3399649 h 3765726"/>
                  <a:gd name="connsiteX13" fmla="*/ 122698 w 1563589"/>
                  <a:gd name="connsiteY13" fmla="*/ 3712069 h 3765726"/>
                  <a:gd name="connsiteX14" fmla="*/ 450358 w 1563589"/>
                  <a:gd name="connsiteY14" fmla="*/ 3757789 h 3765726"/>
                  <a:gd name="connsiteX15" fmla="*/ 678958 w 1563589"/>
                  <a:gd name="connsiteY15" fmla="*/ 3536809 h 3765726"/>
                  <a:gd name="connsiteX16" fmla="*/ 953278 w 1563589"/>
                  <a:gd name="connsiteY16" fmla="*/ 3597769 h 3765726"/>
                  <a:gd name="connsiteX17" fmla="*/ 1242838 w 1563589"/>
                  <a:gd name="connsiteY17" fmla="*/ 3582529 h 3765726"/>
                  <a:gd name="connsiteX18" fmla="*/ 1562878 w 1563589"/>
                  <a:gd name="connsiteY18" fmla="*/ 3483469 h 3765726"/>
                  <a:gd name="connsiteX19" fmla="*/ 1517158 w 1563589"/>
                  <a:gd name="connsiteY19" fmla="*/ 3239629 h 3765726"/>
                  <a:gd name="connsiteX20" fmla="*/ 1357138 w 1563589"/>
                  <a:gd name="connsiteY20" fmla="*/ 2904349 h 3765726"/>
                  <a:gd name="connsiteX21" fmla="*/ 1219978 w 1563589"/>
                  <a:gd name="connsiteY21" fmla="*/ 2470009 h 3765726"/>
                  <a:gd name="connsiteX0" fmla="*/ 1219735 w 1563346"/>
                  <a:gd name="connsiteY0" fmla="*/ 2470009 h 3778291"/>
                  <a:gd name="connsiteX1" fmla="*/ 1189255 w 1563346"/>
                  <a:gd name="connsiteY1" fmla="*/ 2096629 h 3778291"/>
                  <a:gd name="connsiteX2" fmla="*/ 1196875 w 1563346"/>
                  <a:gd name="connsiteY2" fmla="*/ 1525129 h 3778291"/>
                  <a:gd name="connsiteX3" fmla="*/ 1174015 w 1563346"/>
                  <a:gd name="connsiteY3" fmla="*/ 16369 h 3778291"/>
                  <a:gd name="connsiteX4" fmla="*/ 876835 w 1563346"/>
                  <a:gd name="connsiteY4" fmla="*/ 1129 h 3778291"/>
                  <a:gd name="connsiteX5" fmla="*/ 632995 w 1563346"/>
                  <a:gd name="connsiteY5" fmla="*/ 1129 h 3778291"/>
                  <a:gd name="connsiteX6" fmla="*/ 671095 w 1563346"/>
                  <a:gd name="connsiteY6" fmla="*/ 686929 h 3778291"/>
                  <a:gd name="connsiteX7" fmla="*/ 648235 w 1563346"/>
                  <a:gd name="connsiteY7" fmla="*/ 1448929 h 3778291"/>
                  <a:gd name="connsiteX8" fmla="*/ 594895 w 1563346"/>
                  <a:gd name="connsiteY8" fmla="*/ 1791829 h 3778291"/>
                  <a:gd name="connsiteX9" fmla="*/ 442495 w 1563346"/>
                  <a:gd name="connsiteY9" fmla="*/ 2302369 h 3778291"/>
                  <a:gd name="connsiteX10" fmla="*/ 274855 w 1563346"/>
                  <a:gd name="connsiteY10" fmla="*/ 2690989 h 3778291"/>
                  <a:gd name="connsiteX11" fmla="*/ 160555 w 1563346"/>
                  <a:gd name="connsiteY11" fmla="*/ 2980549 h 3778291"/>
                  <a:gd name="connsiteX12" fmla="*/ 535 w 1563346"/>
                  <a:gd name="connsiteY12" fmla="*/ 3399649 h 3778291"/>
                  <a:gd name="connsiteX13" fmla="*/ 122455 w 1563346"/>
                  <a:gd name="connsiteY13" fmla="*/ 3712069 h 3778291"/>
                  <a:gd name="connsiteX14" fmla="*/ 465355 w 1563346"/>
                  <a:gd name="connsiteY14" fmla="*/ 3765409 h 3778291"/>
                  <a:gd name="connsiteX15" fmla="*/ 678715 w 1563346"/>
                  <a:gd name="connsiteY15" fmla="*/ 3536809 h 3778291"/>
                  <a:gd name="connsiteX16" fmla="*/ 953035 w 1563346"/>
                  <a:gd name="connsiteY16" fmla="*/ 3597769 h 3778291"/>
                  <a:gd name="connsiteX17" fmla="*/ 1242595 w 1563346"/>
                  <a:gd name="connsiteY17" fmla="*/ 3582529 h 3778291"/>
                  <a:gd name="connsiteX18" fmla="*/ 1562635 w 1563346"/>
                  <a:gd name="connsiteY18" fmla="*/ 3483469 h 3778291"/>
                  <a:gd name="connsiteX19" fmla="*/ 1516915 w 1563346"/>
                  <a:gd name="connsiteY19" fmla="*/ 3239629 h 3778291"/>
                  <a:gd name="connsiteX20" fmla="*/ 1356895 w 1563346"/>
                  <a:gd name="connsiteY20" fmla="*/ 2904349 h 3778291"/>
                  <a:gd name="connsiteX21" fmla="*/ 1219735 w 1563346"/>
                  <a:gd name="connsiteY21" fmla="*/ 2470009 h 3778291"/>
                  <a:gd name="connsiteX0" fmla="*/ 1219735 w 1563346"/>
                  <a:gd name="connsiteY0" fmla="*/ 2470009 h 3808662"/>
                  <a:gd name="connsiteX1" fmla="*/ 1189255 w 1563346"/>
                  <a:gd name="connsiteY1" fmla="*/ 2096629 h 3808662"/>
                  <a:gd name="connsiteX2" fmla="*/ 1196875 w 1563346"/>
                  <a:gd name="connsiteY2" fmla="*/ 1525129 h 3808662"/>
                  <a:gd name="connsiteX3" fmla="*/ 1174015 w 1563346"/>
                  <a:gd name="connsiteY3" fmla="*/ 16369 h 3808662"/>
                  <a:gd name="connsiteX4" fmla="*/ 876835 w 1563346"/>
                  <a:gd name="connsiteY4" fmla="*/ 1129 h 3808662"/>
                  <a:gd name="connsiteX5" fmla="*/ 632995 w 1563346"/>
                  <a:gd name="connsiteY5" fmla="*/ 1129 h 3808662"/>
                  <a:gd name="connsiteX6" fmla="*/ 671095 w 1563346"/>
                  <a:gd name="connsiteY6" fmla="*/ 686929 h 3808662"/>
                  <a:gd name="connsiteX7" fmla="*/ 648235 w 1563346"/>
                  <a:gd name="connsiteY7" fmla="*/ 1448929 h 3808662"/>
                  <a:gd name="connsiteX8" fmla="*/ 594895 w 1563346"/>
                  <a:gd name="connsiteY8" fmla="*/ 1791829 h 3808662"/>
                  <a:gd name="connsiteX9" fmla="*/ 442495 w 1563346"/>
                  <a:gd name="connsiteY9" fmla="*/ 2302369 h 3808662"/>
                  <a:gd name="connsiteX10" fmla="*/ 274855 w 1563346"/>
                  <a:gd name="connsiteY10" fmla="*/ 2690989 h 3808662"/>
                  <a:gd name="connsiteX11" fmla="*/ 160555 w 1563346"/>
                  <a:gd name="connsiteY11" fmla="*/ 2980549 h 3808662"/>
                  <a:gd name="connsiteX12" fmla="*/ 535 w 1563346"/>
                  <a:gd name="connsiteY12" fmla="*/ 3399649 h 3808662"/>
                  <a:gd name="connsiteX13" fmla="*/ 122455 w 1563346"/>
                  <a:gd name="connsiteY13" fmla="*/ 3712069 h 3808662"/>
                  <a:gd name="connsiteX14" fmla="*/ 465355 w 1563346"/>
                  <a:gd name="connsiteY14" fmla="*/ 3765409 h 3808662"/>
                  <a:gd name="connsiteX15" fmla="*/ 678715 w 1563346"/>
                  <a:gd name="connsiteY15" fmla="*/ 3536809 h 3808662"/>
                  <a:gd name="connsiteX16" fmla="*/ 953035 w 1563346"/>
                  <a:gd name="connsiteY16" fmla="*/ 3597769 h 3808662"/>
                  <a:gd name="connsiteX17" fmla="*/ 1242595 w 1563346"/>
                  <a:gd name="connsiteY17" fmla="*/ 3582529 h 3808662"/>
                  <a:gd name="connsiteX18" fmla="*/ 1562635 w 1563346"/>
                  <a:gd name="connsiteY18" fmla="*/ 3483469 h 3808662"/>
                  <a:gd name="connsiteX19" fmla="*/ 1516915 w 1563346"/>
                  <a:gd name="connsiteY19" fmla="*/ 3239629 h 3808662"/>
                  <a:gd name="connsiteX20" fmla="*/ 1356895 w 1563346"/>
                  <a:gd name="connsiteY20" fmla="*/ 2904349 h 3808662"/>
                  <a:gd name="connsiteX21" fmla="*/ 1219735 w 1563346"/>
                  <a:gd name="connsiteY21" fmla="*/ 2470009 h 3808662"/>
                  <a:gd name="connsiteX0" fmla="*/ 1219860 w 1563471"/>
                  <a:gd name="connsiteY0" fmla="*/ 2470009 h 3774637"/>
                  <a:gd name="connsiteX1" fmla="*/ 1189380 w 1563471"/>
                  <a:gd name="connsiteY1" fmla="*/ 2096629 h 3774637"/>
                  <a:gd name="connsiteX2" fmla="*/ 1197000 w 1563471"/>
                  <a:gd name="connsiteY2" fmla="*/ 1525129 h 3774637"/>
                  <a:gd name="connsiteX3" fmla="*/ 1174140 w 1563471"/>
                  <a:gd name="connsiteY3" fmla="*/ 16369 h 3774637"/>
                  <a:gd name="connsiteX4" fmla="*/ 876960 w 1563471"/>
                  <a:gd name="connsiteY4" fmla="*/ 1129 h 3774637"/>
                  <a:gd name="connsiteX5" fmla="*/ 633120 w 1563471"/>
                  <a:gd name="connsiteY5" fmla="*/ 1129 h 3774637"/>
                  <a:gd name="connsiteX6" fmla="*/ 671220 w 1563471"/>
                  <a:gd name="connsiteY6" fmla="*/ 686929 h 3774637"/>
                  <a:gd name="connsiteX7" fmla="*/ 648360 w 1563471"/>
                  <a:gd name="connsiteY7" fmla="*/ 1448929 h 3774637"/>
                  <a:gd name="connsiteX8" fmla="*/ 595020 w 1563471"/>
                  <a:gd name="connsiteY8" fmla="*/ 1791829 h 3774637"/>
                  <a:gd name="connsiteX9" fmla="*/ 442620 w 1563471"/>
                  <a:gd name="connsiteY9" fmla="*/ 2302369 h 3774637"/>
                  <a:gd name="connsiteX10" fmla="*/ 274980 w 1563471"/>
                  <a:gd name="connsiteY10" fmla="*/ 2690989 h 3774637"/>
                  <a:gd name="connsiteX11" fmla="*/ 160680 w 1563471"/>
                  <a:gd name="connsiteY11" fmla="*/ 2980549 h 3774637"/>
                  <a:gd name="connsiteX12" fmla="*/ 660 w 1563471"/>
                  <a:gd name="connsiteY12" fmla="*/ 3399649 h 3774637"/>
                  <a:gd name="connsiteX13" fmla="*/ 122580 w 1563471"/>
                  <a:gd name="connsiteY13" fmla="*/ 3712069 h 3774637"/>
                  <a:gd name="connsiteX14" fmla="*/ 534060 w 1563471"/>
                  <a:gd name="connsiteY14" fmla="*/ 3719689 h 3774637"/>
                  <a:gd name="connsiteX15" fmla="*/ 678840 w 1563471"/>
                  <a:gd name="connsiteY15" fmla="*/ 3536809 h 3774637"/>
                  <a:gd name="connsiteX16" fmla="*/ 953160 w 1563471"/>
                  <a:gd name="connsiteY16" fmla="*/ 3597769 h 3774637"/>
                  <a:gd name="connsiteX17" fmla="*/ 1242720 w 1563471"/>
                  <a:gd name="connsiteY17" fmla="*/ 3582529 h 3774637"/>
                  <a:gd name="connsiteX18" fmla="*/ 1562760 w 1563471"/>
                  <a:gd name="connsiteY18" fmla="*/ 3483469 h 3774637"/>
                  <a:gd name="connsiteX19" fmla="*/ 1517040 w 1563471"/>
                  <a:gd name="connsiteY19" fmla="*/ 3239629 h 3774637"/>
                  <a:gd name="connsiteX20" fmla="*/ 1357020 w 1563471"/>
                  <a:gd name="connsiteY20" fmla="*/ 2904349 h 3774637"/>
                  <a:gd name="connsiteX21" fmla="*/ 1219860 w 1563471"/>
                  <a:gd name="connsiteY21" fmla="*/ 2470009 h 3774637"/>
                  <a:gd name="connsiteX0" fmla="*/ 1219860 w 1563471"/>
                  <a:gd name="connsiteY0" fmla="*/ 2470009 h 3743472"/>
                  <a:gd name="connsiteX1" fmla="*/ 1189380 w 1563471"/>
                  <a:gd name="connsiteY1" fmla="*/ 2096629 h 3743472"/>
                  <a:gd name="connsiteX2" fmla="*/ 1197000 w 1563471"/>
                  <a:gd name="connsiteY2" fmla="*/ 1525129 h 3743472"/>
                  <a:gd name="connsiteX3" fmla="*/ 1174140 w 1563471"/>
                  <a:gd name="connsiteY3" fmla="*/ 16369 h 3743472"/>
                  <a:gd name="connsiteX4" fmla="*/ 876960 w 1563471"/>
                  <a:gd name="connsiteY4" fmla="*/ 1129 h 3743472"/>
                  <a:gd name="connsiteX5" fmla="*/ 633120 w 1563471"/>
                  <a:gd name="connsiteY5" fmla="*/ 1129 h 3743472"/>
                  <a:gd name="connsiteX6" fmla="*/ 671220 w 1563471"/>
                  <a:gd name="connsiteY6" fmla="*/ 686929 h 3743472"/>
                  <a:gd name="connsiteX7" fmla="*/ 648360 w 1563471"/>
                  <a:gd name="connsiteY7" fmla="*/ 1448929 h 3743472"/>
                  <a:gd name="connsiteX8" fmla="*/ 595020 w 1563471"/>
                  <a:gd name="connsiteY8" fmla="*/ 1791829 h 3743472"/>
                  <a:gd name="connsiteX9" fmla="*/ 442620 w 1563471"/>
                  <a:gd name="connsiteY9" fmla="*/ 2302369 h 3743472"/>
                  <a:gd name="connsiteX10" fmla="*/ 274980 w 1563471"/>
                  <a:gd name="connsiteY10" fmla="*/ 2690989 h 3743472"/>
                  <a:gd name="connsiteX11" fmla="*/ 160680 w 1563471"/>
                  <a:gd name="connsiteY11" fmla="*/ 2980549 h 3743472"/>
                  <a:gd name="connsiteX12" fmla="*/ 660 w 1563471"/>
                  <a:gd name="connsiteY12" fmla="*/ 3399649 h 3743472"/>
                  <a:gd name="connsiteX13" fmla="*/ 122580 w 1563471"/>
                  <a:gd name="connsiteY13" fmla="*/ 3712069 h 3743472"/>
                  <a:gd name="connsiteX14" fmla="*/ 534060 w 1563471"/>
                  <a:gd name="connsiteY14" fmla="*/ 3719689 h 3743472"/>
                  <a:gd name="connsiteX15" fmla="*/ 953160 w 1563471"/>
                  <a:gd name="connsiteY15" fmla="*/ 3597769 h 3743472"/>
                  <a:gd name="connsiteX16" fmla="*/ 1242720 w 1563471"/>
                  <a:gd name="connsiteY16" fmla="*/ 3582529 h 3743472"/>
                  <a:gd name="connsiteX17" fmla="*/ 1562760 w 1563471"/>
                  <a:gd name="connsiteY17" fmla="*/ 3483469 h 3743472"/>
                  <a:gd name="connsiteX18" fmla="*/ 1517040 w 1563471"/>
                  <a:gd name="connsiteY18" fmla="*/ 3239629 h 3743472"/>
                  <a:gd name="connsiteX19" fmla="*/ 1357020 w 1563471"/>
                  <a:gd name="connsiteY19" fmla="*/ 2904349 h 3743472"/>
                  <a:gd name="connsiteX20" fmla="*/ 1219860 w 1563471"/>
                  <a:gd name="connsiteY20" fmla="*/ 2470009 h 3743472"/>
                  <a:gd name="connsiteX0" fmla="*/ 1219860 w 1563579"/>
                  <a:gd name="connsiteY0" fmla="*/ 2470009 h 3743472"/>
                  <a:gd name="connsiteX1" fmla="*/ 1189380 w 1563579"/>
                  <a:gd name="connsiteY1" fmla="*/ 2096629 h 3743472"/>
                  <a:gd name="connsiteX2" fmla="*/ 1197000 w 1563579"/>
                  <a:gd name="connsiteY2" fmla="*/ 1525129 h 3743472"/>
                  <a:gd name="connsiteX3" fmla="*/ 1174140 w 1563579"/>
                  <a:gd name="connsiteY3" fmla="*/ 16369 h 3743472"/>
                  <a:gd name="connsiteX4" fmla="*/ 876960 w 1563579"/>
                  <a:gd name="connsiteY4" fmla="*/ 1129 h 3743472"/>
                  <a:gd name="connsiteX5" fmla="*/ 633120 w 1563579"/>
                  <a:gd name="connsiteY5" fmla="*/ 1129 h 3743472"/>
                  <a:gd name="connsiteX6" fmla="*/ 671220 w 1563579"/>
                  <a:gd name="connsiteY6" fmla="*/ 686929 h 3743472"/>
                  <a:gd name="connsiteX7" fmla="*/ 648360 w 1563579"/>
                  <a:gd name="connsiteY7" fmla="*/ 1448929 h 3743472"/>
                  <a:gd name="connsiteX8" fmla="*/ 595020 w 1563579"/>
                  <a:gd name="connsiteY8" fmla="*/ 1791829 h 3743472"/>
                  <a:gd name="connsiteX9" fmla="*/ 442620 w 1563579"/>
                  <a:gd name="connsiteY9" fmla="*/ 2302369 h 3743472"/>
                  <a:gd name="connsiteX10" fmla="*/ 274980 w 1563579"/>
                  <a:gd name="connsiteY10" fmla="*/ 2690989 h 3743472"/>
                  <a:gd name="connsiteX11" fmla="*/ 160680 w 1563579"/>
                  <a:gd name="connsiteY11" fmla="*/ 2980549 h 3743472"/>
                  <a:gd name="connsiteX12" fmla="*/ 660 w 1563579"/>
                  <a:gd name="connsiteY12" fmla="*/ 3399649 h 3743472"/>
                  <a:gd name="connsiteX13" fmla="*/ 122580 w 1563579"/>
                  <a:gd name="connsiteY13" fmla="*/ 3712069 h 3743472"/>
                  <a:gd name="connsiteX14" fmla="*/ 534060 w 1563579"/>
                  <a:gd name="connsiteY14" fmla="*/ 3719689 h 3743472"/>
                  <a:gd name="connsiteX15" fmla="*/ 755040 w 1563579"/>
                  <a:gd name="connsiteY15" fmla="*/ 3597769 h 3743472"/>
                  <a:gd name="connsiteX16" fmla="*/ 1242720 w 1563579"/>
                  <a:gd name="connsiteY16" fmla="*/ 3582529 h 3743472"/>
                  <a:gd name="connsiteX17" fmla="*/ 1562760 w 1563579"/>
                  <a:gd name="connsiteY17" fmla="*/ 3483469 h 3743472"/>
                  <a:gd name="connsiteX18" fmla="*/ 1517040 w 1563579"/>
                  <a:gd name="connsiteY18" fmla="*/ 3239629 h 3743472"/>
                  <a:gd name="connsiteX19" fmla="*/ 1357020 w 1563579"/>
                  <a:gd name="connsiteY19" fmla="*/ 2904349 h 3743472"/>
                  <a:gd name="connsiteX20" fmla="*/ 1219860 w 1563579"/>
                  <a:gd name="connsiteY20" fmla="*/ 2470009 h 3743472"/>
                  <a:gd name="connsiteX0" fmla="*/ 1219860 w 1578222"/>
                  <a:gd name="connsiteY0" fmla="*/ 2470009 h 3743472"/>
                  <a:gd name="connsiteX1" fmla="*/ 1189380 w 1578222"/>
                  <a:gd name="connsiteY1" fmla="*/ 2096629 h 3743472"/>
                  <a:gd name="connsiteX2" fmla="*/ 1197000 w 1578222"/>
                  <a:gd name="connsiteY2" fmla="*/ 1525129 h 3743472"/>
                  <a:gd name="connsiteX3" fmla="*/ 1174140 w 1578222"/>
                  <a:gd name="connsiteY3" fmla="*/ 16369 h 3743472"/>
                  <a:gd name="connsiteX4" fmla="*/ 876960 w 1578222"/>
                  <a:gd name="connsiteY4" fmla="*/ 1129 h 3743472"/>
                  <a:gd name="connsiteX5" fmla="*/ 633120 w 1578222"/>
                  <a:gd name="connsiteY5" fmla="*/ 1129 h 3743472"/>
                  <a:gd name="connsiteX6" fmla="*/ 671220 w 1578222"/>
                  <a:gd name="connsiteY6" fmla="*/ 686929 h 3743472"/>
                  <a:gd name="connsiteX7" fmla="*/ 648360 w 1578222"/>
                  <a:gd name="connsiteY7" fmla="*/ 1448929 h 3743472"/>
                  <a:gd name="connsiteX8" fmla="*/ 595020 w 1578222"/>
                  <a:gd name="connsiteY8" fmla="*/ 1791829 h 3743472"/>
                  <a:gd name="connsiteX9" fmla="*/ 442620 w 1578222"/>
                  <a:gd name="connsiteY9" fmla="*/ 2302369 h 3743472"/>
                  <a:gd name="connsiteX10" fmla="*/ 274980 w 1578222"/>
                  <a:gd name="connsiteY10" fmla="*/ 2690989 h 3743472"/>
                  <a:gd name="connsiteX11" fmla="*/ 160680 w 1578222"/>
                  <a:gd name="connsiteY11" fmla="*/ 2980549 h 3743472"/>
                  <a:gd name="connsiteX12" fmla="*/ 660 w 1578222"/>
                  <a:gd name="connsiteY12" fmla="*/ 3399649 h 3743472"/>
                  <a:gd name="connsiteX13" fmla="*/ 122580 w 1578222"/>
                  <a:gd name="connsiteY13" fmla="*/ 3712069 h 3743472"/>
                  <a:gd name="connsiteX14" fmla="*/ 534060 w 1578222"/>
                  <a:gd name="connsiteY14" fmla="*/ 3719689 h 3743472"/>
                  <a:gd name="connsiteX15" fmla="*/ 755040 w 1578222"/>
                  <a:gd name="connsiteY15" fmla="*/ 3597769 h 3743472"/>
                  <a:gd name="connsiteX16" fmla="*/ 1227480 w 1578222"/>
                  <a:gd name="connsiteY16" fmla="*/ 3643489 h 3743472"/>
                  <a:gd name="connsiteX17" fmla="*/ 1562760 w 1578222"/>
                  <a:gd name="connsiteY17" fmla="*/ 3483469 h 3743472"/>
                  <a:gd name="connsiteX18" fmla="*/ 1517040 w 1578222"/>
                  <a:gd name="connsiteY18" fmla="*/ 3239629 h 3743472"/>
                  <a:gd name="connsiteX19" fmla="*/ 1357020 w 1578222"/>
                  <a:gd name="connsiteY19" fmla="*/ 2904349 h 3743472"/>
                  <a:gd name="connsiteX20" fmla="*/ 1219860 w 1578222"/>
                  <a:gd name="connsiteY20" fmla="*/ 2470009 h 3743472"/>
                  <a:gd name="connsiteX0" fmla="*/ 1219860 w 1578222"/>
                  <a:gd name="connsiteY0" fmla="*/ 2470009 h 3743472"/>
                  <a:gd name="connsiteX1" fmla="*/ 1189380 w 1578222"/>
                  <a:gd name="connsiteY1" fmla="*/ 2096629 h 3743472"/>
                  <a:gd name="connsiteX2" fmla="*/ 1197000 w 1578222"/>
                  <a:gd name="connsiteY2" fmla="*/ 1525129 h 3743472"/>
                  <a:gd name="connsiteX3" fmla="*/ 1174140 w 1578222"/>
                  <a:gd name="connsiteY3" fmla="*/ 16369 h 3743472"/>
                  <a:gd name="connsiteX4" fmla="*/ 876960 w 1578222"/>
                  <a:gd name="connsiteY4" fmla="*/ 1129 h 3743472"/>
                  <a:gd name="connsiteX5" fmla="*/ 633120 w 1578222"/>
                  <a:gd name="connsiteY5" fmla="*/ 1129 h 3743472"/>
                  <a:gd name="connsiteX6" fmla="*/ 671220 w 1578222"/>
                  <a:gd name="connsiteY6" fmla="*/ 686929 h 3743472"/>
                  <a:gd name="connsiteX7" fmla="*/ 648360 w 1578222"/>
                  <a:gd name="connsiteY7" fmla="*/ 1448929 h 3743472"/>
                  <a:gd name="connsiteX8" fmla="*/ 595020 w 1578222"/>
                  <a:gd name="connsiteY8" fmla="*/ 1791829 h 3743472"/>
                  <a:gd name="connsiteX9" fmla="*/ 442620 w 1578222"/>
                  <a:gd name="connsiteY9" fmla="*/ 2302369 h 3743472"/>
                  <a:gd name="connsiteX10" fmla="*/ 274980 w 1578222"/>
                  <a:gd name="connsiteY10" fmla="*/ 2690989 h 3743472"/>
                  <a:gd name="connsiteX11" fmla="*/ 160680 w 1578222"/>
                  <a:gd name="connsiteY11" fmla="*/ 2980549 h 3743472"/>
                  <a:gd name="connsiteX12" fmla="*/ 660 w 1578222"/>
                  <a:gd name="connsiteY12" fmla="*/ 3399649 h 3743472"/>
                  <a:gd name="connsiteX13" fmla="*/ 122580 w 1578222"/>
                  <a:gd name="connsiteY13" fmla="*/ 3712069 h 3743472"/>
                  <a:gd name="connsiteX14" fmla="*/ 534060 w 1578222"/>
                  <a:gd name="connsiteY14" fmla="*/ 3719689 h 3743472"/>
                  <a:gd name="connsiteX15" fmla="*/ 755040 w 1578222"/>
                  <a:gd name="connsiteY15" fmla="*/ 3597769 h 3743472"/>
                  <a:gd name="connsiteX16" fmla="*/ 1227480 w 1578222"/>
                  <a:gd name="connsiteY16" fmla="*/ 3643489 h 3743472"/>
                  <a:gd name="connsiteX17" fmla="*/ 1562760 w 1578222"/>
                  <a:gd name="connsiteY17" fmla="*/ 3483469 h 3743472"/>
                  <a:gd name="connsiteX18" fmla="*/ 1517040 w 1578222"/>
                  <a:gd name="connsiteY18" fmla="*/ 3239629 h 3743472"/>
                  <a:gd name="connsiteX19" fmla="*/ 1357020 w 1578222"/>
                  <a:gd name="connsiteY19" fmla="*/ 2904349 h 3743472"/>
                  <a:gd name="connsiteX20" fmla="*/ 1219860 w 1578222"/>
                  <a:gd name="connsiteY20" fmla="*/ 2470009 h 3743472"/>
                  <a:gd name="connsiteX0" fmla="*/ 1219860 w 1568233"/>
                  <a:gd name="connsiteY0" fmla="*/ 2470009 h 3743472"/>
                  <a:gd name="connsiteX1" fmla="*/ 1189380 w 1568233"/>
                  <a:gd name="connsiteY1" fmla="*/ 2096629 h 3743472"/>
                  <a:gd name="connsiteX2" fmla="*/ 1197000 w 1568233"/>
                  <a:gd name="connsiteY2" fmla="*/ 1525129 h 3743472"/>
                  <a:gd name="connsiteX3" fmla="*/ 1174140 w 1568233"/>
                  <a:gd name="connsiteY3" fmla="*/ 16369 h 3743472"/>
                  <a:gd name="connsiteX4" fmla="*/ 876960 w 1568233"/>
                  <a:gd name="connsiteY4" fmla="*/ 1129 h 3743472"/>
                  <a:gd name="connsiteX5" fmla="*/ 633120 w 1568233"/>
                  <a:gd name="connsiteY5" fmla="*/ 1129 h 3743472"/>
                  <a:gd name="connsiteX6" fmla="*/ 671220 w 1568233"/>
                  <a:gd name="connsiteY6" fmla="*/ 686929 h 3743472"/>
                  <a:gd name="connsiteX7" fmla="*/ 648360 w 1568233"/>
                  <a:gd name="connsiteY7" fmla="*/ 1448929 h 3743472"/>
                  <a:gd name="connsiteX8" fmla="*/ 595020 w 1568233"/>
                  <a:gd name="connsiteY8" fmla="*/ 1791829 h 3743472"/>
                  <a:gd name="connsiteX9" fmla="*/ 442620 w 1568233"/>
                  <a:gd name="connsiteY9" fmla="*/ 2302369 h 3743472"/>
                  <a:gd name="connsiteX10" fmla="*/ 274980 w 1568233"/>
                  <a:gd name="connsiteY10" fmla="*/ 2690989 h 3743472"/>
                  <a:gd name="connsiteX11" fmla="*/ 160680 w 1568233"/>
                  <a:gd name="connsiteY11" fmla="*/ 2980549 h 3743472"/>
                  <a:gd name="connsiteX12" fmla="*/ 660 w 1568233"/>
                  <a:gd name="connsiteY12" fmla="*/ 3399649 h 3743472"/>
                  <a:gd name="connsiteX13" fmla="*/ 122580 w 1568233"/>
                  <a:gd name="connsiteY13" fmla="*/ 3712069 h 3743472"/>
                  <a:gd name="connsiteX14" fmla="*/ 534060 w 1568233"/>
                  <a:gd name="connsiteY14" fmla="*/ 3719689 h 3743472"/>
                  <a:gd name="connsiteX15" fmla="*/ 755040 w 1568233"/>
                  <a:gd name="connsiteY15" fmla="*/ 3597769 h 3743472"/>
                  <a:gd name="connsiteX16" fmla="*/ 1227480 w 1568233"/>
                  <a:gd name="connsiteY16" fmla="*/ 3643489 h 3743472"/>
                  <a:gd name="connsiteX17" fmla="*/ 1547520 w 1568233"/>
                  <a:gd name="connsiteY17" fmla="*/ 3506329 h 3743472"/>
                  <a:gd name="connsiteX18" fmla="*/ 1517040 w 1568233"/>
                  <a:gd name="connsiteY18" fmla="*/ 3239629 h 3743472"/>
                  <a:gd name="connsiteX19" fmla="*/ 1357020 w 1568233"/>
                  <a:gd name="connsiteY19" fmla="*/ 2904349 h 3743472"/>
                  <a:gd name="connsiteX20" fmla="*/ 1219860 w 1568233"/>
                  <a:gd name="connsiteY20" fmla="*/ 2470009 h 3743472"/>
                  <a:gd name="connsiteX0" fmla="*/ 1219860 w 1567109"/>
                  <a:gd name="connsiteY0" fmla="*/ 2470009 h 3743472"/>
                  <a:gd name="connsiteX1" fmla="*/ 1189380 w 1567109"/>
                  <a:gd name="connsiteY1" fmla="*/ 2096629 h 3743472"/>
                  <a:gd name="connsiteX2" fmla="*/ 1197000 w 1567109"/>
                  <a:gd name="connsiteY2" fmla="*/ 1525129 h 3743472"/>
                  <a:gd name="connsiteX3" fmla="*/ 1174140 w 1567109"/>
                  <a:gd name="connsiteY3" fmla="*/ 16369 h 3743472"/>
                  <a:gd name="connsiteX4" fmla="*/ 876960 w 1567109"/>
                  <a:gd name="connsiteY4" fmla="*/ 1129 h 3743472"/>
                  <a:gd name="connsiteX5" fmla="*/ 633120 w 1567109"/>
                  <a:gd name="connsiteY5" fmla="*/ 1129 h 3743472"/>
                  <a:gd name="connsiteX6" fmla="*/ 671220 w 1567109"/>
                  <a:gd name="connsiteY6" fmla="*/ 686929 h 3743472"/>
                  <a:gd name="connsiteX7" fmla="*/ 648360 w 1567109"/>
                  <a:gd name="connsiteY7" fmla="*/ 1448929 h 3743472"/>
                  <a:gd name="connsiteX8" fmla="*/ 595020 w 1567109"/>
                  <a:gd name="connsiteY8" fmla="*/ 1791829 h 3743472"/>
                  <a:gd name="connsiteX9" fmla="*/ 442620 w 1567109"/>
                  <a:gd name="connsiteY9" fmla="*/ 2302369 h 3743472"/>
                  <a:gd name="connsiteX10" fmla="*/ 274980 w 1567109"/>
                  <a:gd name="connsiteY10" fmla="*/ 2690989 h 3743472"/>
                  <a:gd name="connsiteX11" fmla="*/ 160680 w 1567109"/>
                  <a:gd name="connsiteY11" fmla="*/ 2980549 h 3743472"/>
                  <a:gd name="connsiteX12" fmla="*/ 660 w 1567109"/>
                  <a:gd name="connsiteY12" fmla="*/ 3399649 h 3743472"/>
                  <a:gd name="connsiteX13" fmla="*/ 122580 w 1567109"/>
                  <a:gd name="connsiteY13" fmla="*/ 3712069 h 3743472"/>
                  <a:gd name="connsiteX14" fmla="*/ 534060 w 1567109"/>
                  <a:gd name="connsiteY14" fmla="*/ 3719689 h 3743472"/>
                  <a:gd name="connsiteX15" fmla="*/ 755040 w 1567109"/>
                  <a:gd name="connsiteY15" fmla="*/ 3597769 h 3743472"/>
                  <a:gd name="connsiteX16" fmla="*/ 1242720 w 1567109"/>
                  <a:gd name="connsiteY16" fmla="*/ 3605389 h 3743472"/>
                  <a:gd name="connsiteX17" fmla="*/ 1547520 w 1567109"/>
                  <a:gd name="connsiteY17" fmla="*/ 3506329 h 3743472"/>
                  <a:gd name="connsiteX18" fmla="*/ 1517040 w 1567109"/>
                  <a:gd name="connsiteY18" fmla="*/ 3239629 h 3743472"/>
                  <a:gd name="connsiteX19" fmla="*/ 1357020 w 1567109"/>
                  <a:gd name="connsiteY19" fmla="*/ 2904349 h 3743472"/>
                  <a:gd name="connsiteX20" fmla="*/ 1219860 w 1567109"/>
                  <a:gd name="connsiteY20" fmla="*/ 2470009 h 3743472"/>
                  <a:gd name="connsiteX0" fmla="*/ 1219860 w 1565985"/>
                  <a:gd name="connsiteY0" fmla="*/ 2470009 h 3743472"/>
                  <a:gd name="connsiteX1" fmla="*/ 1189380 w 1565985"/>
                  <a:gd name="connsiteY1" fmla="*/ 2096629 h 3743472"/>
                  <a:gd name="connsiteX2" fmla="*/ 1197000 w 1565985"/>
                  <a:gd name="connsiteY2" fmla="*/ 1525129 h 3743472"/>
                  <a:gd name="connsiteX3" fmla="*/ 1174140 w 1565985"/>
                  <a:gd name="connsiteY3" fmla="*/ 16369 h 3743472"/>
                  <a:gd name="connsiteX4" fmla="*/ 876960 w 1565985"/>
                  <a:gd name="connsiteY4" fmla="*/ 1129 h 3743472"/>
                  <a:gd name="connsiteX5" fmla="*/ 633120 w 1565985"/>
                  <a:gd name="connsiteY5" fmla="*/ 1129 h 3743472"/>
                  <a:gd name="connsiteX6" fmla="*/ 671220 w 1565985"/>
                  <a:gd name="connsiteY6" fmla="*/ 686929 h 3743472"/>
                  <a:gd name="connsiteX7" fmla="*/ 648360 w 1565985"/>
                  <a:gd name="connsiteY7" fmla="*/ 1448929 h 3743472"/>
                  <a:gd name="connsiteX8" fmla="*/ 595020 w 1565985"/>
                  <a:gd name="connsiteY8" fmla="*/ 1791829 h 3743472"/>
                  <a:gd name="connsiteX9" fmla="*/ 442620 w 1565985"/>
                  <a:gd name="connsiteY9" fmla="*/ 2302369 h 3743472"/>
                  <a:gd name="connsiteX10" fmla="*/ 274980 w 1565985"/>
                  <a:gd name="connsiteY10" fmla="*/ 2690989 h 3743472"/>
                  <a:gd name="connsiteX11" fmla="*/ 160680 w 1565985"/>
                  <a:gd name="connsiteY11" fmla="*/ 2980549 h 3743472"/>
                  <a:gd name="connsiteX12" fmla="*/ 660 w 1565985"/>
                  <a:gd name="connsiteY12" fmla="*/ 3399649 h 3743472"/>
                  <a:gd name="connsiteX13" fmla="*/ 122580 w 1565985"/>
                  <a:gd name="connsiteY13" fmla="*/ 3712069 h 3743472"/>
                  <a:gd name="connsiteX14" fmla="*/ 534060 w 1565985"/>
                  <a:gd name="connsiteY14" fmla="*/ 3719689 h 3743472"/>
                  <a:gd name="connsiteX15" fmla="*/ 755040 w 1565985"/>
                  <a:gd name="connsiteY15" fmla="*/ 3597769 h 3743472"/>
                  <a:gd name="connsiteX16" fmla="*/ 1257960 w 1565985"/>
                  <a:gd name="connsiteY16" fmla="*/ 3567289 h 3743472"/>
                  <a:gd name="connsiteX17" fmla="*/ 1547520 w 1565985"/>
                  <a:gd name="connsiteY17" fmla="*/ 3506329 h 3743472"/>
                  <a:gd name="connsiteX18" fmla="*/ 1517040 w 1565985"/>
                  <a:gd name="connsiteY18" fmla="*/ 3239629 h 3743472"/>
                  <a:gd name="connsiteX19" fmla="*/ 1357020 w 1565985"/>
                  <a:gd name="connsiteY19" fmla="*/ 2904349 h 3743472"/>
                  <a:gd name="connsiteX20" fmla="*/ 1219860 w 1565985"/>
                  <a:gd name="connsiteY20" fmla="*/ 2470009 h 3743472"/>
                  <a:gd name="connsiteX0" fmla="*/ 1219860 w 1565985"/>
                  <a:gd name="connsiteY0" fmla="*/ 2470009 h 3743472"/>
                  <a:gd name="connsiteX1" fmla="*/ 1189380 w 1565985"/>
                  <a:gd name="connsiteY1" fmla="*/ 2096629 h 3743472"/>
                  <a:gd name="connsiteX2" fmla="*/ 1197000 w 1565985"/>
                  <a:gd name="connsiteY2" fmla="*/ 1525129 h 3743472"/>
                  <a:gd name="connsiteX3" fmla="*/ 1174140 w 1565985"/>
                  <a:gd name="connsiteY3" fmla="*/ 16369 h 3743472"/>
                  <a:gd name="connsiteX4" fmla="*/ 876960 w 1565985"/>
                  <a:gd name="connsiteY4" fmla="*/ 1129 h 3743472"/>
                  <a:gd name="connsiteX5" fmla="*/ 633120 w 1565985"/>
                  <a:gd name="connsiteY5" fmla="*/ 1129 h 3743472"/>
                  <a:gd name="connsiteX6" fmla="*/ 671220 w 1565985"/>
                  <a:gd name="connsiteY6" fmla="*/ 686929 h 3743472"/>
                  <a:gd name="connsiteX7" fmla="*/ 648360 w 1565985"/>
                  <a:gd name="connsiteY7" fmla="*/ 1448929 h 3743472"/>
                  <a:gd name="connsiteX8" fmla="*/ 595020 w 1565985"/>
                  <a:gd name="connsiteY8" fmla="*/ 1791829 h 3743472"/>
                  <a:gd name="connsiteX9" fmla="*/ 442620 w 1565985"/>
                  <a:gd name="connsiteY9" fmla="*/ 2302369 h 3743472"/>
                  <a:gd name="connsiteX10" fmla="*/ 274980 w 1565985"/>
                  <a:gd name="connsiteY10" fmla="*/ 2690989 h 3743472"/>
                  <a:gd name="connsiteX11" fmla="*/ 160680 w 1565985"/>
                  <a:gd name="connsiteY11" fmla="*/ 2980549 h 3743472"/>
                  <a:gd name="connsiteX12" fmla="*/ 660 w 1565985"/>
                  <a:gd name="connsiteY12" fmla="*/ 3399649 h 3743472"/>
                  <a:gd name="connsiteX13" fmla="*/ 122580 w 1565985"/>
                  <a:gd name="connsiteY13" fmla="*/ 3712069 h 3743472"/>
                  <a:gd name="connsiteX14" fmla="*/ 534060 w 1565985"/>
                  <a:gd name="connsiteY14" fmla="*/ 3719689 h 3743472"/>
                  <a:gd name="connsiteX15" fmla="*/ 755040 w 1565985"/>
                  <a:gd name="connsiteY15" fmla="*/ 3597769 h 3743472"/>
                  <a:gd name="connsiteX16" fmla="*/ 1257960 w 1565985"/>
                  <a:gd name="connsiteY16" fmla="*/ 3567289 h 3743472"/>
                  <a:gd name="connsiteX17" fmla="*/ 1547520 w 1565985"/>
                  <a:gd name="connsiteY17" fmla="*/ 3506329 h 3743472"/>
                  <a:gd name="connsiteX18" fmla="*/ 1517040 w 1565985"/>
                  <a:gd name="connsiteY18" fmla="*/ 3239629 h 3743472"/>
                  <a:gd name="connsiteX19" fmla="*/ 1357020 w 1565985"/>
                  <a:gd name="connsiteY19" fmla="*/ 2904349 h 3743472"/>
                  <a:gd name="connsiteX20" fmla="*/ 1219860 w 1565985"/>
                  <a:gd name="connsiteY20" fmla="*/ 2470009 h 3743472"/>
                  <a:gd name="connsiteX0" fmla="*/ 1219860 w 1534845"/>
                  <a:gd name="connsiteY0" fmla="*/ 2470009 h 3743472"/>
                  <a:gd name="connsiteX1" fmla="*/ 1189380 w 1534845"/>
                  <a:gd name="connsiteY1" fmla="*/ 2096629 h 3743472"/>
                  <a:gd name="connsiteX2" fmla="*/ 1197000 w 1534845"/>
                  <a:gd name="connsiteY2" fmla="*/ 1525129 h 3743472"/>
                  <a:gd name="connsiteX3" fmla="*/ 1174140 w 1534845"/>
                  <a:gd name="connsiteY3" fmla="*/ 16369 h 3743472"/>
                  <a:gd name="connsiteX4" fmla="*/ 876960 w 1534845"/>
                  <a:gd name="connsiteY4" fmla="*/ 1129 h 3743472"/>
                  <a:gd name="connsiteX5" fmla="*/ 633120 w 1534845"/>
                  <a:gd name="connsiteY5" fmla="*/ 1129 h 3743472"/>
                  <a:gd name="connsiteX6" fmla="*/ 671220 w 1534845"/>
                  <a:gd name="connsiteY6" fmla="*/ 686929 h 3743472"/>
                  <a:gd name="connsiteX7" fmla="*/ 648360 w 1534845"/>
                  <a:gd name="connsiteY7" fmla="*/ 1448929 h 3743472"/>
                  <a:gd name="connsiteX8" fmla="*/ 595020 w 1534845"/>
                  <a:gd name="connsiteY8" fmla="*/ 1791829 h 3743472"/>
                  <a:gd name="connsiteX9" fmla="*/ 442620 w 1534845"/>
                  <a:gd name="connsiteY9" fmla="*/ 2302369 h 3743472"/>
                  <a:gd name="connsiteX10" fmla="*/ 274980 w 1534845"/>
                  <a:gd name="connsiteY10" fmla="*/ 2690989 h 3743472"/>
                  <a:gd name="connsiteX11" fmla="*/ 160680 w 1534845"/>
                  <a:gd name="connsiteY11" fmla="*/ 2980549 h 3743472"/>
                  <a:gd name="connsiteX12" fmla="*/ 660 w 1534845"/>
                  <a:gd name="connsiteY12" fmla="*/ 3399649 h 3743472"/>
                  <a:gd name="connsiteX13" fmla="*/ 122580 w 1534845"/>
                  <a:gd name="connsiteY13" fmla="*/ 3712069 h 3743472"/>
                  <a:gd name="connsiteX14" fmla="*/ 534060 w 1534845"/>
                  <a:gd name="connsiteY14" fmla="*/ 3719689 h 3743472"/>
                  <a:gd name="connsiteX15" fmla="*/ 755040 w 1534845"/>
                  <a:gd name="connsiteY15" fmla="*/ 3597769 h 3743472"/>
                  <a:gd name="connsiteX16" fmla="*/ 1257960 w 1534845"/>
                  <a:gd name="connsiteY16" fmla="*/ 3567289 h 3743472"/>
                  <a:gd name="connsiteX17" fmla="*/ 1501800 w 1534845"/>
                  <a:gd name="connsiteY17" fmla="*/ 3536809 h 3743472"/>
                  <a:gd name="connsiteX18" fmla="*/ 1517040 w 1534845"/>
                  <a:gd name="connsiteY18" fmla="*/ 3239629 h 3743472"/>
                  <a:gd name="connsiteX19" fmla="*/ 1357020 w 1534845"/>
                  <a:gd name="connsiteY19" fmla="*/ 2904349 h 3743472"/>
                  <a:gd name="connsiteX20" fmla="*/ 1219860 w 1534845"/>
                  <a:gd name="connsiteY20" fmla="*/ 2470009 h 3743472"/>
                  <a:gd name="connsiteX0" fmla="*/ 1219860 w 1562416"/>
                  <a:gd name="connsiteY0" fmla="*/ 2470009 h 3743472"/>
                  <a:gd name="connsiteX1" fmla="*/ 1189380 w 1562416"/>
                  <a:gd name="connsiteY1" fmla="*/ 2096629 h 3743472"/>
                  <a:gd name="connsiteX2" fmla="*/ 1197000 w 1562416"/>
                  <a:gd name="connsiteY2" fmla="*/ 1525129 h 3743472"/>
                  <a:gd name="connsiteX3" fmla="*/ 1174140 w 1562416"/>
                  <a:gd name="connsiteY3" fmla="*/ 16369 h 3743472"/>
                  <a:gd name="connsiteX4" fmla="*/ 876960 w 1562416"/>
                  <a:gd name="connsiteY4" fmla="*/ 1129 h 3743472"/>
                  <a:gd name="connsiteX5" fmla="*/ 633120 w 1562416"/>
                  <a:gd name="connsiteY5" fmla="*/ 1129 h 3743472"/>
                  <a:gd name="connsiteX6" fmla="*/ 671220 w 1562416"/>
                  <a:gd name="connsiteY6" fmla="*/ 686929 h 3743472"/>
                  <a:gd name="connsiteX7" fmla="*/ 648360 w 1562416"/>
                  <a:gd name="connsiteY7" fmla="*/ 1448929 h 3743472"/>
                  <a:gd name="connsiteX8" fmla="*/ 595020 w 1562416"/>
                  <a:gd name="connsiteY8" fmla="*/ 1791829 h 3743472"/>
                  <a:gd name="connsiteX9" fmla="*/ 442620 w 1562416"/>
                  <a:gd name="connsiteY9" fmla="*/ 2302369 h 3743472"/>
                  <a:gd name="connsiteX10" fmla="*/ 274980 w 1562416"/>
                  <a:gd name="connsiteY10" fmla="*/ 2690989 h 3743472"/>
                  <a:gd name="connsiteX11" fmla="*/ 160680 w 1562416"/>
                  <a:gd name="connsiteY11" fmla="*/ 2980549 h 3743472"/>
                  <a:gd name="connsiteX12" fmla="*/ 660 w 1562416"/>
                  <a:gd name="connsiteY12" fmla="*/ 3399649 h 3743472"/>
                  <a:gd name="connsiteX13" fmla="*/ 122580 w 1562416"/>
                  <a:gd name="connsiteY13" fmla="*/ 3712069 h 3743472"/>
                  <a:gd name="connsiteX14" fmla="*/ 534060 w 1562416"/>
                  <a:gd name="connsiteY14" fmla="*/ 3719689 h 3743472"/>
                  <a:gd name="connsiteX15" fmla="*/ 755040 w 1562416"/>
                  <a:gd name="connsiteY15" fmla="*/ 3597769 h 3743472"/>
                  <a:gd name="connsiteX16" fmla="*/ 1257960 w 1562416"/>
                  <a:gd name="connsiteY16" fmla="*/ 3567289 h 3743472"/>
                  <a:gd name="connsiteX17" fmla="*/ 1501800 w 1562416"/>
                  <a:gd name="connsiteY17" fmla="*/ 3536809 h 3743472"/>
                  <a:gd name="connsiteX18" fmla="*/ 1517040 w 1562416"/>
                  <a:gd name="connsiteY18" fmla="*/ 3239629 h 3743472"/>
                  <a:gd name="connsiteX19" fmla="*/ 1357020 w 1562416"/>
                  <a:gd name="connsiteY19" fmla="*/ 2904349 h 3743472"/>
                  <a:gd name="connsiteX20" fmla="*/ 1219860 w 1562416"/>
                  <a:gd name="connsiteY20" fmla="*/ 2470009 h 3743472"/>
                  <a:gd name="connsiteX0" fmla="*/ 1219860 w 1537537"/>
                  <a:gd name="connsiteY0" fmla="*/ 2470009 h 3743472"/>
                  <a:gd name="connsiteX1" fmla="*/ 1189380 w 1537537"/>
                  <a:gd name="connsiteY1" fmla="*/ 2096629 h 3743472"/>
                  <a:gd name="connsiteX2" fmla="*/ 1197000 w 1537537"/>
                  <a:gd name="connsiteY2" fmla="*/ 1525129 h 3743472"/>
                  <a:gd name="connsiteX3" fmla="*/ 1174140 w 1537537"/>
                  <a:gd name="connsiteY3" fmla="*/ 16369 h 3743472"/>
                  <a:gd name="connsiteX4" fmla="*/ 876960 w 1537537"/>
                  <a:gd name="connsiteY4" fmla="*/ 1129 h 3743472"/>
                  <a:gd name="connsiteX5" fmla="*/ 633120 w 1537537"/>
                  <a:gd name="connsiteY5" fmla="*/ 1129 h 3743472"/>
                  <a:gd name="connsiteX6" fmla="*/ 671220 w 1537537"/>
                  <a:gd name="connsiteY6" fmla="*/ 686929 h 3743472"/>
                  <a:gd name="connsiteX7" fmla="*/ 648360 w 1537537"/>
                  <a:gd name="connsiteY7" fmla="*/ 1448929 h 3743472"/>
                  <a:gd name="connsiteX8" fmla="*/ 595020 w 1537537"/>
                  <a:gd name="connsiteY8" fmla="*/ 1791829 h 3743472"/>
                  <a:gd name="connsiteX9" fmla="*/ 442620 w 1537537"/>
                  <a:gd name="connsiteY9" fmla="*/ 2302369 h 3743472"/>
                  <a:gd name="connsiteX10" fmla="*/ 274980 w 1537537"/>
                  <a:gd name="connsiteY10" fmla="*/ 2690989 h 3743472"/>
                  <a:gd name="connsiteX11" fmla="*/ 160680 w 1537537"/>
                  <a:gd name="connsiteY11" fmla="*/ 2980549 h 3743472"/>
                  <a:gd name="connsiteX12" fmla="*/ 660 w 1537537"/>
                  <a:gd name="connsiteY12" fmla="*/ 3399649 h 3743472"/>
                  <a:gd name="connsiteX13" fmla="*/ 122580 w 1537537"/>
                  <a:gd name="connsiteY13" fmla="*/ 3712069 h 3743472"/>
                  <a:gd name="connsiteX14" fmla="*/ 534060 w 1537537"/>
                  <a:gd name="connsiteY14" fmla="*/ 3719689 h 3743472"/>
                  <a:gd name="connsiteX15" fmla="*/ 755040 w 1537537"/>
                  <a:gd name="connsiteY15" fmla="*/ 3597769 h 3743472"/>
                  <a:gd name="connsiteX16" fmla="*/ 1212240 w 1537537"/>
                  <a:gd name="connsiteY16" fmla="*/ 3559669 h 3743472"/>
                  <a:gd name="connsiteX17" fmla="*/ 1501800 w 1537537"/>
                  <a:gd name="connsiteY17" fmla="*/ 3536809 h 3743472"/>
                  <a:gd name="connsiteX18" fmla="*/ 1517040 w 1537537"/>
                  <a:gd name="connsiteY18" fmla="*/ 3239629 h 3743472"/>
                  <a:gd name="connsiteX19" fmla="*/ 1357020 w 1537537"/>
                  <a:gd name="connsiteY19" fmla="*/ 2904349 h 3743472"/>
                  <a:gd name="connsiteX20" fmla="*/ 1219860 w 1537537"/>
                  <a:gd name="connsiteY20" fmla="*/ 2470009 h 3743472"/>
                  <a:gd name="connsiteX0" fmla="*/ 1232773 w 1550450"/>
                  <a:gd name="connsiteY0" fmla="*/ 2470009 h 3725083"/>
                  <a:gd name="connsiteX1" fmla="*/ 1202293 w 1550450"/>
                  <a:gd name="connsiteY1" fmla="*/ 2096629 h 3725083"/>
                  <a:gd name="connsiteX2" fmla="*/ 1209913 w 1550450"/>
                  <a:gd name="connsiteY2" fmla="*/ 1525129 h 3725083"/>
                  <a:gd name="connsiteX3" fmla="*/ 1187053 w 1550450"/>
                  <a:gd name="connsiteY3" fmla="*/ 16369 h 3725083"/>
                  <a:gd name="connsiteX4" fmla="*/ 889873 w 1550450"/>
                  <a:gd name="connsiteY4" fmla="*/ 1129 h 3725083"/>
                  <a:gd name="connsiteX5" fmla="*/ 646033 w 1550450"/>
                  <a:gd name="connsiteY5" fmla="*/ 1129 h 3725083"/>
                  <a:gd name="connsiteX6" fmla="*/ 684133 w 1550450"/>
                  <a:gd name="connsiteY6" fmla="*/ 686929 h 3725083"/>
                  <a:gd name="connsiteX7" fmla="*/ 661273 w 1550450"/>
                  <a:gd name="connsiteY7" fmla="*/ 1448929 h 3725083"/>
                  <a:gd name="connsiteX8" fmla="*/ 607933 w 1550450"/>
                  <a:gd name="connsiteY8" fmla="*/ 1791829 h 3725083"/>
                  <a:gd name="connsiteX9" fmla="*/ 455533 w 1550450"/>
                  <a:gd name="connsiteY9" fmla="*/ 2302369 h 3725083"/>
                  <a:gd name="connsiteX10" fmla="*/ 287893 w 1550450"/>
                  <a:gd name="connsiteY10" fmla="*/ 2690989 h 3725083"/>
                  <a:gd name="connsiteX11" fmla="*/ 173593 w 1550450"/>
                  <a:gd name="connsiteY11" fmla="*/ 2980549 h 3725083"/>
                  <a:gd name="connsiteX12" fmla="*/ 13573 w 1550450"/>
                  <a:gd name="connsiteY12" fmla="*/ 3399649 h 3725083"/>
                  <a:gd name="connsiteX13" fmla="*/ 546973 w 1550450"/>
                  <a:gd name="connsiteY13" fmla="*/ 3719689 h 3725083"/>
                  <a:gd name="connsiteX14" fmla="*/ 767953 w 1550450"/>
                  <a:gd name="connsiteY14" fmla="*/ 3597769 h 3725083"/>
                  <a:gd name="connsiteX15" fmla="*/ 1225153 w 1550450"/>
                  <a:gd name="connsiteY15" fmla="*/ 3559669 h 3725083"/>
                  <a:gd name="connsiteX16" fmla="*/ 1514713 w 1550450"/>
                  <a:gd name="connsiteY16" fmla="*/ 3536809 h 3725083"/>
                  <a:gd name="connsiteX17" fmla="*/ 1529953 w 1550450"/>
                  <a:gd name="connsiteY17" fmla="*/ 3239629 h 3725083"/>
                  <a:gd name="connsiteX18" fmla="*/ 1369933 w 1550450"/>
                  <a:gd name="connsiteY18" fmla="*/ 2904349 h 3725083"/>
                  <a:gd name="connsiteX19" fmla="*/ 1232773 w 1550450"/>
                  <a:gd name="connsiteY19" fmla="*/ 2470009 h 3725083"/>
                  <a:gd name="connsiteX0" fmla="*/ 1229544 w 1547221"/>
                  <a:gd name="connsiteY0" fmla="*/ 2470009 h 3702997"/>
                  <a:gd name="connsiteX1" fmla="*/ 1199064 w 1547221"/>
                  <a:gd name="connsiteY1" fmla="*/ 2096629 h 3702997"/>
                  <a:gd name="connsiteX2" fmla="*/ 1206684 w 1547221"/>
                  <a:gd name="connsiteY2" fmla="*/ 1525129 h 3702997"/>
                  <a:gd name="connsiteX3" fmla="*/ 1183824 w 1547221"/>
                  <a:gd name="connsiteY3" fmla="*/ 16369 h 3702997"/>
                  <a:gd name="connsiteX4" fmla="*/ 886644 w 1547221"/>
                  <a:gd name="connsiteY4" fmla="*/ 1129 h 3702997"/>
                  <a:gd name="connsiteX5" fmla="*/ 642804 w 1547221"/>
                  <a:gd name="connsiteY5" fmla="*/ 1129 h 3702997"/>
                  <a:gd name="connsiteX6" fmla="*/ 680904 w 1547221"/>
                  <a:gd name="connsiteY6" fmla="*/ 686929 h 3702997"/>
                  <a:gd name="connsiteX7" fmla="*/ 658044 w 1547221"/>
                  <a:gd name="connsiteY7" fmla="*/ 1448929 h 3702997"/>
                  <a:gd name="connsiteX8" fmla="*/ 604704 w 1547221"/>
                  <a:gd name="connsiteY8" fmla="*/ 1791829 h 3702997"/>
                  <a:gd name="connsiteX9" fmla="*/ 452304 w 1547221"/>
                  <a:gd name="connsiteY9" fmla="*/ 2302369 h 3702997"/>
                  <a:gd name="connsiteX10" fmla="*/ 284664 w 1547221"/>
                  <a:gd name="connsiteY10" fmla="*/ 2690989 h 3702997"/>
                  <a:gd name="connsiteX11" fmla="*/ 170364 w 1547221"/>
                  <a:gd name="connsiteY11" fmla="*/ 2980549 h 3702997"/>
                  <a:gd name="connsiteX12" fmla="*/ 10344 w 1547221"/>
                  <a:gd name="connsiteY12" fmla="*/ 3399649 h 3702997"/>
                  <a:gd name="connsiteX13" fmla="*/ 482784 w 1547221"/>
                  <a:gd name="connsiteY13" fmla="*/ 3696829 h 3702997"/>
                  <a:gd name="connsiteX14" fmla="*/ 764724 w 1547221"/>
                  <a:gd name="connsiteY14" fmla="*/ 3597769 h 3702997"/>
                  <a:gd name="connsiteX15" fmla="*/ 1221924 w 1547221"/>
                  <a:gd name="connsiteY15" fmla="*/ 3559669 h 3702997"/>
                  <a:gd name="connsiteX16" fmla="*/ 1511484 w 1547221"/>
                  <a:gd name="connsiteY16" fmla="*/ 3536809 h 3702997"/>
                  <a:gd name="connsiteX17" fmla="*/ 1526724 w 1547221"/>
                  <a:gd name="connsiteY17" fmla="*/ 3239629 h 3702997"/>
                  <a:gd name="connsiteX18" fmla="*/ 1366704 w 1547221"/>
                  <a:gd name="connsiteY18" fmla="*/ 2904349 h 3702997"/>
                  <a:gd name="connsiteX19" fmla="*/ 1229544 w 1547221"/>
                  <a:gd name="connsiteY19" fmla="*/ 2470009 h 3702997"/>
                  <a:gd name="connsiteX0" fmla="*/ 1229544 w 1547221"/>
                  <a:gd name="connsiteY0" fmla="*/ 2470009 h 3710493"/>
                  <a:gd name="connsiteX1" fmla="*/ 1199064 w 1547221"/>
                  <a:gd name="connsiteY1" fmla="*/ 2096629 h 3710493"/>
                  <a:gd name="connsiteX2" fmla="*/ 1206684 w 1547221"/>
                  <a:gd name="connsiteY2" fmla="*/ 1525129 h 3710493"/>
                  <a:gd name="connsiteX3" fmla="*/ 1183824 w 1547221"/>
                  <a:gd name="connsiteY3" fmla="*/ 16369 h 3710493"/>
                  <a:gd name="connsiteX4" fmla="*/ 886644 w 1547221"/>
                  <a:gd name="connsiteY4" fmla="*/ 1129 h 3710493"/>
                  <a:gd name="connsiteX5" fmla="*/ 642804 w 1547221"/>
                  <a:gd name="connsiteY5" fmla="*/ 1129 h 3710493"/>
                  <a:gd name="connsiteX6" fmla="*/ 680904 w 1547221"/>
                  <a:gd name="connsiteY6" fmla="*/ 686929 h 3710493"/>
                  <a:gd name="connsiteX7" fmla="*/ 658044 w 1547221"/>
                  <a:gd name="connsiteY7" fmla="*/ 1448929 h 3710493"/>
                  <a:gd name="connsiteX8" fmla="*/ 604704 w 1547221"/>
                  <a:gd name="connsiteY8" fmla="*/ 1791829 h 3710493"/>
                  <a:gd name="connsiteX9" fmla="*/ 452304 w 1547221"/>
                  <a:gd name="connsiteY9" fmla="*/ 2302369 h 3710493"/>
                  <a:gd name="connsiteX10" fmla="*/ 284664 w 1547221"/>
                  <a:gd name="connsiteY10" fmla="*/ 2690989 h 3710493"/>
                  <a:gd name="connsiteX11" fmla="*/ 170364 w 1547221"/>
                  <a:gd name="connsiteY11" fmla="*/ 2980549 h 3710493"/>
                  <a:gd name="connsiteX12" fmla="*/ 10344 w 1547221"/>
                  <a:gd name="connsiteY12" fmla="*/ 3399649 h 3710493"/>
                  <a:gd name="connsiteX13" fmla="*/ 482784 w 1547221"/>
                  <a:gd name="connsiteY13" fmla="*/ 3696829 h 3710493"/>
                  <a:gd name="connsiteX14" fmla="*/ 764724 w 1547221"/>
                  <a:gd name="connsiteY14" fmla="*/ 3597769 h 3710493"/>
                  <a:gd name="connsiteX15" fmla="*/ 1221924 w 1547221"/>
                  <a:gd name="connsiteY15" fmla="*/ 3559669 h 3710493"/>
                  <a:gd name="connsiteX16" fmla="*/ 1511484 w 1547221"/>
                  <a:gd name="connsiteY16" fmla="*/ 3536809 h 3710493"/>
                  <a:gd name="connsiteX17" fmla="*/ 1526724 w 1547221"/>
                  <a:gd name="connsiteY17" fmla="*/ 3239629 h 3710493"/>
                  <a:gd name="connsiteX18" fmla="*/ 1366704 w 1547221"/>
                  <a:gd name="connsiteY18" fmla="*/ 2904349 h 3710493"/>
                  <a:gd name="connsiteX19" fmla="*/ 1229544 w 1547221"/>
                  <a:gd name="connsiteY19" fmla="*/ 2470009 h 3710493"/>
                  <a:gd name="connsiteX0" fmla="*/ 1222410 w 1540087"/>
                  <a:gd name="connsiteY0" fmla="*/ 2470009 h 3689339"/>
                  <a:gd name="connsiteX1" fmla="*/ 1191930 w 1540087"/>
                  <a:gd name="connsiteY1" fmla="*/ 2096629 h 3689339"/>
                  <a:gd name="connsiteX2" fmla="*/ 1199550 w 1540087"/>
                  <a:gd name="connsiteY2" fmla="*/ 1525129 h 3689339"/>
                  <a:gd name="connsiteX3" fmla="*/ 1176690 w 1540087"/>
                  <a:gd name="connsiteY3" fmla="*/ 16369 h 3689339"/>
                  <a:gd name="connsiteX4" fmla="*/ 879510 w 1540087"/>
                  <a:gd name="connsiteY4" fmla="*/ 1129 h 3689339"/>
                  <a:gd name="connsiteX5" fmla="*/ 635670 w 1540087"/>
                  <a:gd name="connsiteY5" fmla="*/ 1129 h 3689339"/>
                  <a:gd name="connsiteX6" fmla="*/ 673770 w 1540087"/>
                  <a:gd name="connsiteY6" fmla="*/ 686929 h 3689339"/>
                  <a:gd name="connsiteX7" fmla="*/ 650910 w 1540087"/>
                  <a:gd name="connsiteY7" fmla="*/ 1448929 h 3689339"/>
                  <a:gd name="connsiteX8" fmla="*/ 597570 w 1540087"/>
                  <a:gd name="connsiteY8" fmla="*/ 1791829 h 3689339"/>
                  <a:gd name="connsiteX9" fmla="*/ 445170 w 1540087"/>
                  <a:gd name="connsiteY9" fmla="*/ 2302369 h 3689339"/>
                  <a:gd name="connsiteX10" fmla="*/ 277530 w 1540087"/>
                  <a:gd name="connsiteY10" fmla="*/ 2690989 h 3689339"/>
                  <a:gd name="connsiteX11" fmla="*/ 163230 w 1540087"/>
                  <a:gd name="connsiteY11" fmla="*/ 2980549 h 3689339"/>
                  <a:gd name="connsiteX12" fmla="*/ 3210 w 1540087"/>
                  <a:gd name="connsiteY12" fmla="*/ 3399649 h 3689339"/>
                  <a:gd name="connsiteX13" fmla="*/ 315630 w 1540087"/>
                  <a:gd name="connsiteY13" fmla="*/ 3673969 h 3689339"/>
                  <a:gd name="connsiteX14" fmla="*/ 757590 w 1540087"/>
                  <a:gd name="connsiteY14" fmla="*/ 3597769 h 3689339"/>
                  <a:gd name="connsiteX15" fmla="*/ 1214790 w 1540087"/>
                  <a:gd name="connsiteY15" fmla="*/ 3559669 h 3689339"/>
                  <a:gd name="connsiteX16" fmla="*/ 1504350 w 1540087"/>
                  <a:gd name="connsiteY16" fmla="*/ 3536809 h 3689339"/>
                  <a:gd name="connsiteX17" fmla="*/ 1519590 w 1540087"/>
                  <a:gd name="connsiteY17" fmla="*/ 3239629 h 3689339"/>
                  <a:gd name="connsiteX18" fmla="*/ 1359570 w 1540087"/>
                  <a:gd name="connsiteY18" fmla="*/ 2904349 h 3689339"/>
                  <a:gd name="connsiteX19" fmla="*/ 1222410 w 1540087"/>
                  <a:gd name="connsiteY19" fmla="*/ 2470009 h 3689339"/>
                  <a:gd name="connsiteX0" fmla="*/ 1245790 w 1563467"/>
                  <a:gd name="connsiteY0" fmla="*/ 2470009 h 3605032"/>
                  <a:gd name="connsiteX1" fmla="*/ 1215310 w 1563467"/>
                  <a:gd name="connsiteY1" fmla="*/ 2096629 h 3605032"/>
                  <a:gd name="connsiteX2" fmla="*/ 1222930 w 1563467"/>
                  <a:gd name="connsiteY2" fmla="*/ 1525129 h 3605032"/>
                  <a:gd name="connsiteX3" fmla="*/ 1200070 w 1563467"/>
                  <a:gd name="connsiteY3" fmla="*/ 16369 h 3605032"/>
                  <a:gd name="connsiteX4" fmla="*/ 902890 w 1563467"/>
                  <a:gd name="connsiteY4" fmla="*/ 1129 h 3605032"/>
                  <a:gd name="connsiteX5" fmla="*/ 659050 w 1563467"/>
                  <a:gd name="connsiteY5" fmla="*/ 1129 h 3605032"/>
                  <a:gd name="connsiteX6" fmla="*/ 697150 w 1563467"/>
                  <a:gd name="connsiteY6" fmla="*/ 686929 h 3605032"/>
                  <a:gd name="connsiteX7" fmla="*/ 674290 w 1563467"/>
                  <a:gd name="connsiteY7" fmla="*/ 1448929 h 3605032"/>
                  <a:gd name="connsiteX8" fmla="*/ 620950 w 1563467"/>
                  <a:gd name="connsiteY8" fmla="*/ 1791829 h 3605032"/>
                  <a:gd name="connsiteX9" fmla="*/ 468550 w 1563467"/>
                  <a:gd name="connsiteY9" fmla="*/ 2302369 h 3605032"/>
                  <a:gd name="connsiteX10" fmla="*/ 300910 w 1563467"/>
                  <a:gd name="connsiteY10" fmla="*/ 2690989 h 3605032"/>
                  <a:gd name="connsiteX11" fmla="*/ 186610 w 1563467"/>
                  <a:gd name="connsiteY11" fmla="*/ 2980549 h 3605032"/>
                  <a:gd name="connsiteX12" fmla="*/ 26590 w 1563467"/>
                  <a:gd name="connsiteY12" fmla="*/ 3399649 h 3605032"/>
                  <a:gd name="connsiteX13" fmla="*/ 780970 w 1563467"/>
                  <a:gd name="connsiteY13" fmla="*/ 3597769 h 3605032"/>
                  <a:gd name="connsiteX14" fmla="*/ 1238170 w 1563467"/>
                  <a:gd name="connsiteY14" fmla="*/ 3559669 h 3605032"/>
                  <a:gd name="connsiteX15" fmla="*/ 1527730 w 1563467"/>
                  <a:gd name="connsiteY15" fmla="*/ 3536809 h 3605032"/>
                  <a:gd name="connsiteX16" fmla="*/ 1542970 w 1563467"/>
                  <a:gd name="connsiteY16" fmla="*/ 3239629 h 3605032"/>
                  <a:gd name="connsiteX17" fmla="*/ 1382950 w 1563467"/>
                  <a:gd name="connsiteY17" fmla="*/ 2904349 h 3605032"/>
                  <a:gd name="connsiteX18" fmla="*/ 1245790 w 1563467"/>
                  <a:gd name="connsiteY18" fmla="*/ 2470009 h 3605032"/>
                  <a:gd name="connsiteX0" fmla="*/ 1196592 w 1514269"/>
                  <a:gd name="connsiteY0" fmla="*/ 2470009 h 3617891"/>
                  <a:gd name="connsiteX1" fmla="*/ 1166112 w 1514269"/>
                  <a:gd name="connsiteY1" fmla="*/ 2096629 h 3617891"/>
                  <a:gd name="connsiteX2" fmla="*/ 1173732 w 1514269"/>
                  <a:gd name="connsiteY2" fmla="*/ 1525129 h 3617891"/>
                  <a:gd name="connsiteX3" fmla="*/ 1150872 w 1514269"/>
                  <a:gd name="connsiteY3" fmla="*/ 16369 h 3617891"/>
                  <a:gd name="connsiteX4" fmla="*/ 853692 w 1514269"/>
                  <a:gd name="connsiteY4" fmla="*/ 1129 h 3617891"/>
                  <a:gd name="connsiteX5" fmla="*/ 609852 w 1514269"/>
                  <a:gd name="connsiteY5" fmla="*/ 1129 h 3617891"/>
                  <a:gd name="connsiteX6" fmla="*/ 647952 w 1514269"/>
                  <a:gd name="connsiteY6" fmla="*/ 686929 h 3617891"/>
                  <a:gd name="connsiteX7" fmla="*/ 625092 w 1514269"/>
                  <a:gd name="connsiteY7" fmla="*/ 1448929 h 3617891"/>
                  <a:gd name="connsiteX8" fmla="*/ 571752 w 1514269"/>
                  <a:gd name="connsiteY8" fmla="*/ 1791829 h 3617891"/>
                  <a:gd name="connsiteX9" fmla="*/ 419352 w 1514269"/>
                  <a:gd name="connsiteY9" fmla="*/ 2302369 h 3617891"/>
                  <a:gd name="connsiteX10" fmla="*/ 251712 w 1514269"/>
                  <a:gd name="connsiteY10" fmla="*/ 2690989 h 3617891"/>
                  <a:gd name="connsiteX11" fmla="*/ 137412 w 1514269"/>
                  <a:gd name="connsiteY11" fmla="*/ 2980549 h 3617891"/>
                  <a:gd name="connsiteX12" fmla="*/ 30732 w 1514269"/>
                  <a:gd name="connsiteY12" fmla="*/ 3559669 h 3617891"/>
                  <a:gd name="connsiteX13" fmla="*/ 731772 w 1514269"/>
                  <a:gd name="connsiteY13" fmla="*/ 3597769 h 3617891"/>
                  <a:gd name="connsiteX14" fmla="*/ 1188972 w 1514269"/>
                  <a:gd name="connsiteY14" fmla="*/ 3559669 h 3617891"/>
                  <a:gd name="connsiteX15" fmla="*/ 1478532 w 1514269"/>
                  <a:gd name="connsiteY15" fmla="*/ 3536809 h 3617891"/>
                  <a:gd name="connsiteX16" fmla="*/ 1493772 w 1514269"/>
                  <a:gd name="connsiteY16" fmla="*/ 3239629 h 3617891"/>
                  <a:gd name="connsiteX17" fmla="*/ 1333752 w 1514269"/>
                  <a:gd name="connsiteY17" fmla="*/ 2904349 h 3617891"/>
                  <a:gd name="connsiteX18" fmla="*/ 1196592 w 1514269"/>
                  <a:gd name="connsiteY18" fmla="*/ 2470009 h 3617891"/>
                  <a:gd name="connsiteX0" fmla="*/ 1196592 w 1546089"/>
                  <a:gd name="connsiteY0" fmla="*/ 2470009 h 3617891"/>
                  <a:gd name="connsiteX1" fmla="*/ 1166112 w 1546089"/>
                  <a:gd name="connsiteY1" fmla="*/ 2096629 h 3617891"/>
                  <a:gd name="connsiteX2" fmla="*/ 1173732 w 1546089"/>
                  <a:gd name="connsiteY2" fmla="*/ 1525129 h 3617891"/>
                  <a:gd name="connsiteX3" fmla="*/ 1150872 w 1546089"/>
                  <a:gd name="connsiteY3" fmla="*/ 16369 h 3617891"/>
                  <a:gd name="connsiteX4" fmla="*/ 853692 w 1546089"/>
                  <a:gd name="connsiteY4" fmla="*/ 1129 h 3617891"/>
                  <a:gd name="connsiteX5" fmla="*/ 609852 w 1546089"/>
                  <a:gd name="connsiteY5" fmla="*/ 1129 h 3617891"/>
                  <a:gd name="connsiteX6" fmla="*/ 647952 w 1546089"/>
                  <a:gd name="connsiteY6" fmla="*/ 686929 h 3617891"/>
                  <a:gd name="connsiteX7" fmla="*/ 625092 w 1546089"/>
                  <a:gd name="connsiteY7" fmla="*/ 1448929 h 3617891"/>
                  <a:gd name="connsiteX8" fmla="*/ 571752 w 1546089"/>
                  <a:gd name="connsiteY8" fmla="*/ 1791829 h 3617891"/>
                  <a:gd name="connsiteX9" fmla="*/ 419352 w 1546089"/>
                  <a:gd name="connsiteY9" fmla="*/ 2302369 h 3617891"/>
                  <a:gd name="connsiteX10" fmla="*/ 251712 w 1546089"/>
                  <a:gd name="connsiteY10" fmla="*/ 2690989 h 3617891"/>
                  <a:gd name="connsiteX11" fmla="*/ 137412 w 1546089"/>
                  <a:gd name="connsiteY11" fmla="*/ 2980549 h 3617891"/>
                  <a:gd name="connsiteX12" fmla="*/ 30732 w 1546089"/>
                  <a:gd name="connsiteY12" fmla="*/ 3559669 h 3617891"/>
                  <a:gd name="connsiteX13" fmla="*/ 731772 w 1546089"/>
                  <a:gd name="connsiteY13" fmla="*/ 3597769 h 3617891"/>
                  <a:gd name="connsiteX14" fmla="*/ 1188972 w 1546089"/>
                  <a:gd name="connsiteY14" fmla="*/ 3559669 h 3617891"/>
                  <a:gd name="connsiteX15" fmla="*/ 1524252 w 1546089"/>
                  <a:gd name="connsiteY15" fmla="*/ 3521569 h 3617891"/>
                  <a:gd name="connsiteX16" fmla="*/ 1493772 w 1546089"/>
                  <a:gd name="connsiteY16" fmla="*/ 3239629 h 3617891"/>
                  <a:gd name="connsiteX17" fmla="*/ 1333752 w 1546089"/>
                  <a:gd name="connsiteY17" fmla="*/ 2904349 h 3617891"/>
                  <a:gd name="connsiteX18" fmla="*/ 1196592 w 1546089"/>
                  <a:gd name="connsiteY18" fmla="*/ 2470009 h 3617891"/>
                  <a:gd name="connsiteX0" fmla="*/ 1196592 w 1561506"/>
                  <a:gd name="connsiteY0" fmla="*/ 2470009 h 3617891"/>
                  <a:gd name="connsiteX1" fmla="*/ 1166112 w 1561506"/>
                  <a:gd name="connsiteY1" fmla="*/ 2096629 h 3617891"/>
                  <a:gd name="connsiteX2" fmla="*/ 1173732 w 1561506"/>
                  <a:gd name="connsiteY2" fmla="*/ 1525129 h 3617891"/>
                  <a:gd name="connsiteX3" fmla="*/ 1150872 w 1561506"/>
                  <a:gd name="connsiteY3" fmla="*/ 16369 h 3617891"/>
                  <a:gd name="connsiteX4" fmla="*/ 853692 w 1561506"/>
                  <a:gd name="connsiteY4" fmla="*/ 1129 h 3617891"/>
                  <a:gd name="connsiteX5" fmla="*/ 609852 w 1561506"/>
                  <a:gd name="connsiteY5" fmla="*/ 1129 h 3617891"/>
                  <a:gd name="connsiteX6" fmla="*/ 647952 w 1561506"/>
                  <a:gd name="connsiteY6" fmla="*/ 686929 h 3617891"/>
                  <a:gd name="connsiteX7" fmla="*/ 625092 w 1561506"/>
                  <a:gd name="connsiteY7" fmla="*/ 1448929 h 3617891"/>
                  <a:gd name="connsiteX8" fmla="*/ 571752 w 1561506"/>
                  <a:gd name="connsiteY8" fmla="*/ 1791829 h 3617891"/>
                  <a:gd name="connsiteX9" fmla="*/ 419352 w 1561506"/>
                  <a:gd name="connsiteY9" fmla="*/ 2302369 h 3617891"/>
                  <a:gd name="connsiteX10" fmla="*/ 251712 w 1561506"/>
                  <a:gd name="connsiteY10" fmla="*/ 2690989 h 3617891"/>
                  <a:gd name="connsiteX11" fmla="*/ 137412 w 1561506"/>
                  <a:gd name="connsiteY11" fmla="*/ 2980549 h 3617891"/>
                  <a:gd name="connsiteX12" fmla="*/ 30732 w 1561506"/>
                  <a:gd name="connsiteY12" fmla="*/ 3559669 h 3617891"/>
                  <a:gd name="connsiteX13" fmla="*/ 731772 w 1561506"/>
                  <a:gd name="connsiteY13" fmla="*/ 3597769 h 3617891"/>
                  <a:gd name="connsiteX14" fmla="*/ 1188972 w 1561506"/>
                  <a:gd name="connsiteY14" fmla="*/ 3559669 h 3617891"/>
                  <a:gd name="connsiteX15" fmla="*/ 1524252 w 1561506"/>
                  <a:gd name="connsiteY15" fmla="*/ 3521569 h 3617891"/>
                  <a:gd name="connsiteX16" fmla="*/ 1531872 w 1561506"/>
                  <a:gd name="connsiteY16" fmla="*/ 3270109 h 3617891"/>
                  <a:gd name="connsiteX17" fmla="*/ 1333752 w 1561506"/>
                  <a:gd name="connsiteY17" fmla="*/ 2904349 h 3617891"/>
                  <a:gd name="connsiteX18" fmla="*/ 1196592 w 1561506"/>
                  <a:gd name="connsiteY18" fmla="*/ 2470009 h 3617891"/>
                  <a:gd name="connsiteX0" fmla="*/ 1196592 w 1561506"/>
                  <a:gd name="connsiteY0" fmla="*/ 2470009 h 3617891"/>
                  <a:gd name="connsiteX1" fmla="*/ 1166112 w 1561506"/>
                  <a:gd name="connsiteY1" fmla="*/ 2096629 h 3617891"/>
                  <a:gd name="connsiteX2" fmla="*/ 1173732 w 1561506"/>
                  <a:gd name="connsiteY2" fmla="*/ 1525129 h 3617891"/>
                  <a:gd name="connsiteX3" fmla="*/ 1150872 w 1561506"/>
                  <a:gd name="connsiteY3" fmla="*/ 16369 h 3617891"/>
                  <a:gd name="connsiteX4" fmla="*/ 853692 w 1561506"/>
                  <a:gd name="connsiteY4" fmla="*/ 1129 h 3617891"/>
                  <a:gd name="connsiteX5" fmla="*/ 609852 w 1561506"/>
                  <a:gd name="connsiteY5" fmla="*/ 1129 h 3617891"/>
                  <a:gd name="connsiteX6" fmla="*/ 647952 w 1561506"/>
                  <a:gd name="connsiteY6" fmla="*/ 686929 h 3617891"/>
                  <a:gd name="connsiteX7" fmla="*/ 625092 w 1561506"/>
                  <a:gd name="connsiteY7" fmla="*/ 1448929 h 3617891"/>
                  <a:gd name="connsiteX8" fmla="*/ 571752 w 1561506"/>
                  <a:gd name="connsiteY8" fmla="*/ 1791829 h 3617891"/>
                  <a:gd name="connsiteX9" fmla="*/ 419352 w 1561506"/>
                  <a:gd name="connsiteY9" fmla="*/ 2302369 h 3617891"/>
                  <a:gd name="connsiteX10" fmla="*/ 251712 w 1561506"/>
                  <a:gd name="connsiteY10" fmla="*/ 2690989 h 3617891"/>
                  <a:gd name="connsiteX11" fmla="*/ 137412 w 1561506"/>
                  <a:gd name="connsiteY11" fmla="*/ 2980549 h 3617891"/>
                  <a:gd name="connsiteX12" fmla="*/ 30732 w 1561506"/>
                  <a:gd name="connsiteY12" fmla="*/ 3559669 h 3617891"/>
                  <a:gd name="connsiteX13" fmla="*/ 731772 w 1561506"/>
                  <a:gd name="connsiteY13" fmla="*/ 3597769 h 3617891"/>
                  <a:gd name="connsiteX14" fmla="*/ 1188972 w 1561506"/>
                  <a:gd name="connsiteY14" fmla="*/ 3559669 h 3617891"/>
                  <a:gd name="connsiteX15" fmla="*/ 1524252 w 1561506"/>
                  <a:gd name="connsiteY15" fmla="*/ 3521569 h 3617891"/>
                  <a:gd name="connsiteX16" fmla="*/ 1531872 w 1561506"/>
                  <a:gd name="connsiteY16" fmla="*/ 3270109 h 3617891"/>
                  <a:gd name="connsiteX17" fmla="*/ 1333752 w 1561506"/>
                  <a:gd name="connsiteY17" fmla="*/ 2904349 h 3617891"/>
                  <a:gd name="connsiteX18" fmla="*/ 1196592 w 1561506"/>
                  <a:gd name="connsiteY18" fmla="*/ 2470009 h 3617891"/>
                  <a:gd name="connsiteX0" fmla="*/ 1196592 w 1592304"/>
                  <a:gd name="connsiteY0" fmla="*/ 2470009 h 3617891"/>
                  <a:gd name="connsiteX1" fmla="*/ 1166112 w 1592304"/>
                  <a:gd name="connsiteY1" fmla="*/ 2096629 h 3617891"/>
                  <a:gd name="connsiteX2" fmla="*/ 1173732 w 1592304"/>
                  <a:gd name="connsiteY2" fmla="*/ 1525129 h 3617891"/>
                  <a:gd name="connsiteX3" fmla="*/ 1150872 w 1592304"/>
                  <a:gd name="connsiteY3" fmla="*/ 16369 h 3617891"/>
                  <a:gd name="connsiteX4" fmla="*/ 853692 w 1592304"/>
                  <a:gd name="connsiteY4" fmla="*/ 1129 h 3617891"/>
                  <a:gd name="connsiteX5" fmla="*/ 609852 w 1592304"/>
                  <a:gd name="connsiteY5" fmla="*/ 1129 h 3617891"/>
                  <a:gd name="connsiteX6" fmla="*/ 647952 w 1592304"/>
                  <a:gd name="connsiteY6" fmla="*/ 686929 h 3617891"/>
                  <a:gd name="connsiteX7" fmla="*/ 625092 w 1592304"/>
                  <a:gd name="connsiteY7" fmla="*/ 1448929 h 3617891"/>
                  <a:gd name="connsiteX8" fmla="*/ 571752 w 1592304"/>
                  <a:gd name="connsiteY8" fmla="*/ 1791829 h 3617891"/>
                  <a:gd name="connsiteX9" fmla="*/ 419352 w 1592304"/>
                  <a:gd name="connsiteY9" fmla="*/ 2302369 h 3617891"/>
                  <a:gd name="connsiteX10" fmla="*/ 251712 w 1592304"/>
                  <a:gd name="connsiteY10" fmla="*/ 2690989 h 3617891"/>
                  <a:gd name="connsiteX11" fmla="*/ 137412 w 1592304"/>
                  <a:gd name="connsiteY11" fmla="*/ 2980549 h 3617891"/>
                  <a:gd name="connsiteX12" fmla="*/ 30732 w 1592304"/>
                  <a:gd name="connsiteY12" fmla="*/ 3559669 h 3617891"/>
                  <a:gd name="connsiteX13" fmla="*/ 731772 w 1592304"/>
                  <a:gd name="connsiteY13" fmla="*/ 3597769 h 3617891"/>
                  <a:gd name="connsiteX14" fmla="*/ 1188972 w 1592304"/>
                  <a:gd name="connsiteY14" fmla="*/ 3559669 h 3617891"/>
                  <a:gd name="connsiteX15" fmla="*/ 1524252 w 1592304"/>
                  <a:gd name="connsiteY15" fmla="*/ 3521569 h 3617891"/>
                  <a:gd name="connsiteX16" fmla="*/ 1531872 w 1592304"/>
                  <a:gd name="connsiteY16" fmla="*/ 3270109 h 3617891"/>
                  <a:gd name="connsiteX17" fmla="*/ 1333752 w 1592304"/>
                  <a:gd name="connsiteY17" fmla="*/ 2904349 h 3617891"/>
                  <a:gd name="connsiteX18" fmla="*/ 1196592 w 1592304"/>
                  <a:gd name="connsiteY18" fmla="*/ 2470009 h 3617891"/>
                  <a:gd name="connsiteX0" fmla="*/ 1196592 w 1546632"/>
                  <a:gd name="connsiteY0" fmla="*/ 2470009 h 3617891"/>
                  <a:gd name="connsiteX1" fmla="*/ 1166112 w 1546632"/>
                  <a:gd name="connsiteY1" fmla="*/ 2096629 h 3617891"/>
                  <a:gd name="connsiteX2" fmla="*/ 1173732 w 1546632"/>
                  <a:gd name="connsiteY2" fmla="*/ 1525129 h 3617891"/>
                  <a:gd name="connsiteX3" fmla="*/ 1150872 w 1546632"/>
                  <a:gd name="connsiteY3" fmla="*/ 16369 h 3617891"/>
                  <a:gd name="connsiteX4" fmla="*/ 853692 w 1546632"/>
                  <a:gd name="connsiteY4" fmla="*/ 1129 h 3617891"/>
                  <a:gd name="connsiteX5" fmla="*/ 609852 w 1546632"/>
                  <a:gd name="connsiteY5" fmla="*/ 1129 h 3617891"/>
                  <a:gd name="connsiteX6" fmla="*/ 647952 w 1546632"/>
                  <a:gd name="connsiteY6" fmla="*/ 686929 h 3617891"/>
                  <a:gd name="connsiteX7" fmla="*/ 625092 w 1546632"/>
                  <a:gd name="connsiteY7" fmla="*/ 1448929 h 3617891"/>
                  <a:gd name="connsiteX8" fmla="*/ 571752 w 1546632"/>
                  <a:gd name="connsiteY8" fmla="*/ 1791829 h 3617891"/>
                  <a:gd name="connsiteX9" fmla="*/ 419352 w 1546632"/>
                  <a:gd name="connsiteY9" fmla="*/ 2302369 h 3617891"/>
                  <a:gd name="connsiteX10" fmla="*/ 251712 w 1546632"/>
                  <a:gd name="connsiteY10" fmla="*/ 2690989 h 3617891"/>
                  <a:gd name="connsiteX11" fmla="*/ 137412 w 1546632"/>
                  <a:gd name="connsiteY11" fmla="*/ 2980549 h 3617891"/>
                  <a:gd name="connsiteX12" fmla="*/ 30732 w 1546632"/>
                  <a:gd name="connsiteY12" fmla="*/ 3559669 h 3617891"/>
                  <a:gd name="connsiteX13" fmla="*/ 731772 w 1546632"/>
                  <a:gd name="connsiteY13" fmla="*/ 3597769 h 3617891"/>
                  <a:gd name="connsiteX14" fmla="*/ 1188972 w 1546632"/>
                  <a:gd name="connsiteY14" fmla="*/ 3559669 h 3617891"/>
                  <a:gd name="connsiteX15" fmla="*/ 1493772 w 1546632"/>
                  <a:gd name="connsiteY15" fmla="*/ 3521569 h 3617891"/>
                  <a:gd name="connsiteX16" fmla="*/ 1531872 w 1546632"/>
                  <a:gd name="connsiteY16" fmla="*/ 3270109 h 3617891"/>
                  <a:gd name="connsiteX17" fmla="*/ 1333752 w 1546632"/>
                  <a:gd name="connsiteY17" fmla="*/ 2904349 h 3617891"/>
                  <a:gd name="connsiteX18" fmla="*/ 1196592 w 1546632"/>
                  <a:gd name="connsiteY18" fmla="*/ 2470009 h 3617891"/>
                  <a:gd name="connsiteX0" fmla="*/ 1196592 w 1496640"/>
                  <a:gd name="connsiteY0" fmla="*/ 2470009 h 3617891"/>
                  <a:gd name="connsiteX1" fmla="*/ 1166112 w 1496640"/>
                  <a:gd name="connsiteY1" fmla="*/ 2096629 h 3617891"/>
                  <a:gd name="connsiteX2" fmla="*/ 1173732 w 1496640"/>
                  <a:gd name="connsiteY2" fmla="*/ 1525129 h 3617891"/>
                  <a:gd name="connsiteX3" fmla="*/ 1150872 w 1496640"/>
                  <a:gd name="connsiteY3" fmla="*/ 16369 h 3617891"/>
                  <a:gd name="connsiteX4" fmla="*/ 853692 w 1496640"/>
                  <a:gd name="connsiteY4" fmla="*/ 1129 h 3617891"/>
                  <a:gd name="connsiteX5" fmla="*/ 609852 w 1496640"/>
                  <a:gd name="connsiteY5" fmla="*/ 1129 h 3617891"/>
                  <a:gd name="connsiteX6" fmla="*/ 647952 w 1496640"/>
                  <a:gd name="connsiteY6" fmla="*/ 686929 h 3617891"/>
                  <a:gd name="connsiteX7" fmla="*/ 625092 w 1496640"/>
                  <a:gd name="connsiteY7" fmla="*/ 1448929 h 3617891"/>
                  <a:gd name="connsiteX8" fmla="*/ 571752 w 1496640"/>
                  <a:gd name="connsiteY8" fmla="*/ 1791829 h 3617891"/>
                  <a:gd name="connsiteX9" fmla="*/ 419352 w 1496640"/>
                  <a:gd name="connsiteY9" fmla="*/ 2302369 h 3617891"/>
                  <a:gd name="connsiteX10" fmla="*/ 251712 w 1496640"/>
                  <a:gd name="connsiteY10" fmla="*/ 2690989 h 3617891"/>
                  <a:gd name="connsiteX11" fmla="*/ 137412 w 1496640"/>
                  <a:gd name="connsiteY11" fmla="*/ 2980549 h 3617891"/>
                  <a:gd name="connsiteX12" fmla="*/ 30732 w 1496640"/>
                  <a:gd name="connsiteY12" fmla="*/ 3559669 h 3617891"/>
                  <a:gd name="connsiteX13" fmla="*/ 731772 w 1496640"/>
                  <a:gd name="connsiteY13" fmla="*/ 3597769 h 3617891"/>
                  <a:gd name="connsiteX14" fmla="*/ 1188972 w 1496640"/>
                  <a:gd name="connsiteY14" fmla="*/ 3559669 h 3617891"/>
                  <a:gd name="connsiteX15" fmla="*/ 1493772 w 1496640"/>
                  <a:gd name="connsiteY15" fmla="*/ 3521569 h 3617891"/>
                  <a:gd name="connsiteX16" fmla="*/ 1333752 w 1496640"/>
                  <a:gd name="connsiteY16" fmla="*/ 2904349 h 3617891"/>
                  <a:gd name="connsiteX17" fmla="*/ 1196592 w 1496640"/>
                  <a:gd name="connsiteY17" fmla="*/ 2470009 h 3617891"/>
                  <a:gd name="connsiteX0" fmla="*/ 1196592 w 1624992"/>
                  <a:gd name="connsiteY0" fmla="*/ 2470009 h 3617891"/>
                  <a:gd name="connsiteX1" fmla="*/ 1166112 w 1624992"/>
                  <a:gd name="connsiteY1" fmla="*/ 2096629 h 3617891"/>
                  <a:gd name="connsiteX2" fmla="*/ 1173732 w 1624992"/>
                  <a:gd name="connsiteY2" fmla="*/ 1525129 h 3617891"/>
                  <a:gd name="connsiteX3" fmla="*/ 1150872 w 1624992"/>
                  <a:gd name="connsiteY3" fmla="*/ 16369 h 3617891"/>
                  <a:gd name="connsiteX4" fmla="*/ 853692 w 1624992"/>
                  <a:gd name="connsiteY4" fmla="*/ 1129 h 3617891"/>
                  <a:gd name="connsiteX5" fmla="*/ 609852 w 1624992"/>
                  <a:gd name="connsiteY5" fmla="*/ 1129 h 3617891"/>
                  <a:gd name="connsiteX6" fmla="*/ 647952 w 1624992"/>
                  <a:gd name="connsiteY6" fmla="*/ 686929 h 3617891"/>
                  <a:gd name="connsiteX7" fmla="*/ 625092 w 1624992"/>
                  <a:gd name="connsiteY7" fmla="*/ 1448929 h 3617891"/>
                  <a:gd name="connsiteX8" fmla="*/ 571752 w 1624992"/>
                  <a:gd name="connsiteY8" fmla="*/ 1791829 h 3617891"/>
                  <a:gd name="connsiteX9" fmla="*/ 419352 w 1624992"/>
                  <a:gd name="connsiteY9" fmla="*/ 2302369 h 3617891"/>
                  <a:gd name="connsiteX10" fmla="*/ 251712 w 1624992"/>
                  <a:gd name="connsiteY10" fmla="*/ 2690989 h 3617891"/>
                  <a:gd name="connsiteX11" fmla="*/ 137412 w 1624992"/>
                  <a:gd name="connsiteY11" fmla="*/ 2980549 h 3617891"/>
                  <a:gd name="connsiteX12" fmla="*/ 30732 w 1624992"/>
                  <a:gd name="connsiteY12" fmla="*/ 3559669 h 3617891"/>
                  <a:gd name="connsiteX13" fmla="*/ 731772 w 1624992"/>
                  <a:gd name="connsiteY13" fmla="*/ 3597769 h 3617891"/>
                  <a:gd name="connsiteX14" fmla="*/ 1188972 w 1624992"/>
                  <a:gd name="connsiteY14" fmla="*/ 3559669 h 3617891"/>
                  <a:gd name="connsiteX15" fmla="*/ 1623312 w 1624992"/>
                  <a:gd name="connsiteY15" fmla="*/ 3460609 h 3617891"/>
                  <a:gd name="connsiteX16" fmla="*/ 1333752 w 1624992"/>
                  <a:gd name="connsiteY16" fmla="*/ 2904349 h 3617891"/>
                  <a:gd name="connsiteX17" fmla="*/ 1196592 w 1624992"/>
                  <a:gd name="connsiteY17" fmla="*/ 2470009 h 3617891"/>
                  <a:gd name="connsiteX0" fmla="*/ 1196592 w 1625212"/>
                  <a:gd name="connsiteY0" fmla="*/ 2470009 h 3617891"/>
                  <a:gd name="connsiteX1" fmla="*/ 1166112 w 1625212"/>
                  <a:gd name="connsiteY1" fmla="*/ 2096629 h 3617891"/>
                  <a:gd name="connsiteX2" fmla="*/ 1173732 w 1625212"/>
                  <a:gd name="connsiteY2" fmla="*/ 1525129 h 3617891"/>
                  <a:gd name="connsiteX3" fmla="*/ 1150872 w 1625212"/>
                  <a:gd name="connsiteY3" fmla="*/ 16369 h 3617891"/>
                  <a:gd name="connsiteX4" fmla="*/ 853692 w 1625212"/>
                  <a:gd name="connsiteY4" fmla="*/ 1129 h 3617891"/>
                  <a:gd name="connsiteX5" fmla="*/ 609852 w 1625212"/>
                  <a:gd name="connsiteY5" fmla="*/ 1129 h 3617891"/>
                  <a:gd name="connsiteX6" fmla="*/ 647952 w 1625212"/>
                  <a:gd name="connsiteY6" fmla="*/ 686929 h 3617891"/>
                  <a:gd name="connsiteX7" fmla="*/ 625092 w 1625212"/>
                  <a:gd name="connsiteY7" fmla="*/ 1448929 h 3617891"/>
                  <a:gd name="connsiteX8" fmla="*/ 571752 w 1625212"/>
                  <a:gd name="connsiteY8" fmla="*/ 1791829 h 3617891"/>
                  <a:gd name="connsiteX9" fmla="*/ 419352 w 1625212"/>
                  <a:gd name="connsiteY9" fmla="*/ 2302369 h 3617891"/>
                  <a:gd name="connsiteX10" fmla="*/ 251712 w 1625212"/>
                  <a:gd name="connsiteY10" fmla="*/ 2690989 h 3617891"/>
                  <a:gd name="connsiteX11" fmla="*/ 137412 w 1625212"/>
                  <a:gd name="connsiteY11" fmla="*/ 2980549 h 3617891"/>
                  <a:gd name="connsiteX12" fmla="*/ 30732 w 1625212"/>
                  <a:gd name="connsiteY12" fmla="*/ 3559669 h 3617891"/>
                  <a:gd name="connsiteX13" fmla="*/ 731772 w 1625212"/>
                  <a:gd name="connsiteY13" fmla="*/ 3597769 h 3617891"/>
                  <a:gd name="connsiteX14" fmla="*/ 1188972 w 1625212"/>
                  <a:gd name="connsiteY14" fmla="*/ 3559669 h 3617891"/>
                  <a:gd name="connsiteX15" fmla="*/ 1623312 w 1625212"/>
                  <a:gd name="connsiteY15" fmla="*/ 3460609 h 3617891"/>
                  <a:gd name="connsiteX16" fmla="*/ 1333752 w 1625212"/>
                  <a:gd name="connsiteY16" fmla="*/ 2904349 h 3617891"/>
                  <a:gd name="connsiteX17" fmla="*/ 1196592 w 1625212"/>
                  <a:gd name="connsiteY17" fmla="*/ 2470009 h 3617891"/>
                  <a:gd name="connsiteX0" fmla="*/ 1196592 w 1617628"/>
                  <a:gd name="connsiteY0" fmla="*/ 2470009 h 3617891"/>
                  <a:gd name="connsiteX1" fmla="*/ 1166112 w 1617628"/>
                  <a:gd name="connsiteY1" fmla="*/ 2096629 h 3617891"/>
                  <a:gd name="connsiteX2" fmla="*/ 1173732 w 1617628"/>
                  <a:gd name="connsiteY2" fmla="*/ 1525129 h 3617891"/>
                  <a:gd name="connsiteX3" fmla="*/ 1150872 w 1617628"/>
                  <a:gd name="connsiteY3" fmla="*/ 16369 h 3617891"/>
                  <a:gd name="connsiteX4" fmla="*/ 853692 w 1617628"/>
                  <a:gd name="connsiteY4" fmla="*/ 1129 h 3617891"/>
                  <a:gd name="connsiteX5" fmla="*/ 609852 w 1617628"/>
                  <a:gd name="connsiteY5" fmla="*/ 1129 h 3617891"/>
                  <a:gd name="connsiteX6" fmla="*/ 647952 w 1617628"/>
                  <a:gd name="connsiteY6" fmla="*/ 686929 h 3617891"/>
                  <a:gd name="connsiteX7" fmla="*/ 625092 w 1617628"/>
                  <a:gd name="connsiteY7" fmla="*/ 1448929 h 3617891"/>
                  <a:gd name="connsiteX8" fmla="*/ 571752 w 1617628"/>
                  <a:gd name="connsiteY8" fmla="*/ 1791829 h 3617891"/>
                  <a:gd name="connsiteX9" fmla="*/ 419352 w 1617628"/>
                  <a:gd name="connsiteY9" fmla="*/ 2302369 h 3617891"/>
                  <a:gd name="connsiteX10" fmla="*/ 251712 w 1617628"/>
                  <a:gd name="connsiteY10" fmla="*/ 2690989 h 3617891"/>
                  <a:gd name="connsiteX11" fmla="*/ 137412 w 1617628"/>
                  <a:gd name="connsiteY11" fmla="*/ 2980549 h 3617891"/>
                  <a:gd name="connsiteX12" fmla="*/ 30732 w 1617628"/>
                  <a:gd name="connsiteY12" fmla="*/ 3559669 h 3617891"/>
                  <a:gd name="connsiteX13" fmla="*/ 731772 w 1617628"/>
                  <a:gd name="connsiteY13" fmla="*/ 3597769 h 3617891"/>
                  <a:gd name="connsiteX14" fmla="*/ 1188972 w 1617628"/>
                  <a:gd name="connsiteY14" fmla="*/ 3559669 h 3617891"/>
                  <a:gd name="connsiteX15" fmla="*/ 1615692 w 1617628"/>
                  <a:gd name="connsiteY15" fmla="*/ 3414889 h 3617891"/>
                  <a:gd name="connsiteX16" fmla="*/ 1333752 w 1617628"/>
                  <a:gd name="connsiteY16" fmla="*/ 2904349 h 3617891"/>
                  <a:gd name="connsiteX17" fmla="*/ 1196592 w 1617628"/>
                  <a:gd name="connsiteY17" fmla="*/ 2470009 h 3617891"/>
                  <a:gd name="connsiteX0" fmla="*/ 1107754 w 1528790"/>
                  <a:gd name="connsiteY0" fmla="*/ 2470009 h 3601121"/>
                  <a:gd name="connsiteX1" fmla="*/ 1077274 w 1528790"/>
                  <a:gd name="connsiteY1" fmla="*/ 2096629 h 3601121"/>
                  <a:gd name="connsiteX2" fmla="*/ 1084894 w 1528790"/>
                  <a:gd name="connsiteY2" fmla="*/ 1525129 h 3601121"/>
                  <a:gd name="connsiteX3" fmla="*/ 1062034 w 1528790"/>
                  <a:gd name="connsiteY3" fmla="*/ 16369 h 3601121"/>
                  <a:gd name="connsiteX4" fmla="*/ 764854 w 1528790"/>
                  <a:gd name="connsiteY4" fmla="*/ 1129 h 3601121"/>
                  <a:gd name="connsiteX5" fmla="*/ 521014 w 1528790"/>
                  <a:gd name="connsiteY5" fmla="*/ 1129 h 3601121"/>
                  <a:gd name="connsiteX6" fmla="*/ 559114 w 1528790"/>
                  <a:gd name="connsiteY6" fmla="*/ 686929 h 3601121"/>
                  <a:gd name="connsiteX7" fmla="*/ 536254 w 1528790"/>
                  <a:gd name="connsiteY7" fmla="*/ 1448929 h 3601121"/>
                  <a:gd name="connsiteX8" fmla="*/ 482914 w 1528790"/>
                  <a:gd name="connsiteY8" fmla="*/ 1791829 h 3601121"/>
                  <a:gd name="connsiteX9" fmla="*/ 330514 w 1528790"/>
                  <a:gd name="connsiteY9" fmla="*/ 2302369 h 3601121"/>
                  <a:gd name="connsiteX10" fmla="*/ 162874 w 1528790"/>
                  <a:gd name="connsiteY10" fmla="*/ 2690989 h 3601121"/>
                  <a:gd name="connsiteX11" fmla="*/ 48574 w 1528790"/>
                  <a:gd name="connsiteY11" fmla="*/ 2980549 h 3601121"/>
                  <a:gd name="connsiteX12" fmla="*/ 48574 w 1528790"/>
                  <a:gd name="connsiteY12" fmla="*/ 3491089 h 3601121"/>
                  <a:gd name="connsiteX13" fmla="*/ 642934 w 1528790"/>
                  <a:gd name="connsiteY13" fmla="*/ 3597769 h 3601121"/>
                  <a:gd name="connsiteX14" fmla="*/ 1100134 w 1528790"/>
                  <a:gd name="connsiteY14" fmla="*/ 3559669 h 3601121"/>
                  <a:gd name="connsiteX15" fmla="*/ 1526854 w 1528790"/>
                  <a:gd name="connsiteY15" fmla="*/ 3414889 h 3601121"/>
                  <a:gd name="connsiteX16" fmla="*/ 1244914 w 1528790"/>
                  <a:gd name="connsiteY16" fmla="*/ 2904349 h 3601121"/>
                  <a:gd name="connsiteX17" fmla="*/ 1107754 w 1528790"/>
                  <a:gd name="connsiteY17" fmla="*/ 2470009 h 3601121"/>
                  <a:gd name="connsiteX0" fmla="*/ 1100481 w 1521616"/>
                  <a:gd name="connsiteY0" fmla="*/ 2470009 h 3608175"/>
                  <a:gd name="connsiteX1" fmla="*/ 1070001 w 1521616"/>
                  <a:gd name="connsiteY1" fmla="*/ 2096629 h 3608175"/>
                  <a:gd name="connsiteX2" fmla="*/ 1077621 w 1521616"/>
                  <a:gd name="connsiteY2" fmla="*/ 1525129 h 3608175"/>
                  <a:gd name="connsiteX3" fmla="*/ 1054761 w 1521616"/>
                  <a:gd name="connsiteY3" fmla="*/ 16369 h 3608175"/>
                  <a:gd name="connsiteX4" fmla="*/ 757581 w 1521616"/>
                  <a:gd name="connsiteY4" fmla="*/ 1129 h 3608175"/>
                  <a:gd name="connsiteX5" fmla="*/ 513741 w 1521616"/>
                  <a:gd name="connsiteY5" fmla="*/ 1129 h 3608175"/>
                  <a:gd name="connsiteX6" fmla="*/ 551841 w 1521616"/>
                  <a:gd name="connsiteY6" fmla="*/ 686929 h 3608175"/>
                  <a:gd name="connsiteX7" fmla="*/ 528981 w 1521616"/>
                  <a:gd name="connsiteY7" fmla="*/ 1448929 h 3608175"/>
                  <a:gd name="connsiteX8" fmla="*/ 475641 w 1521616"/>
                  <a:gd name="connsiteY8" fmla="*/ 1791829 h 3608175"/>
                  <a:gd name="connsiteX9" fmla="*/ 323241 w 1521616"/>
                  <a:gd name="connsiteY9" fmla="*/ 2302369 h 3608175"/>
                  <a:gd name="connsiteX10" fmla="*/ 155601 w 1521616"/>
                  <a:gd name="connsiteY10" fmla="*/ 2690989 h 3608175"/>
                  <a:gd name="connsiteX11" fmla="*/ 41301 w 1521616"/>
                  <a:gd name="connsiteY11" fmla="*/ 2980549 h 3608175"/>
                  <a:gd name="connsiteX12" fmla="*/ 41301 w 1521616"/>
                  <a:gd name="connsiteY12" fmla="*/ 3491089 h 3608175"/>
                  <a:gd name="connsiteX13" fmla="*/ 536601 w 1521616"/>
                  <a:gd name="connsiteY13" fmla="*/ 3605389 h 3608175"/>
                  <a:gd name="connsiteX14" fmla="*/ 1092861 w 1521616"/>
                  <a:gd name="connsiteY14" fmla="*/ 3559669 h 3608175"/>
                  <a:gd name="connsiteX15" fmla="*/ 1519581 w 1521616"/>
                  <a:gd name="connsiteY15" fmla="*/ 3414889 h 3608175"/>
                  <a:gd name="connsiteX16" fmla="*/ 1237641 w 1521616"/>
                  <a:gd name="connsiteY16" fmla="*/ 2904349 h 3608175"/>
                  <a:gd name="connsiteX17" fmla="*/ 1100481 w 1521616"/>
                  <a:gd name="connsiteY17" fmla="*/ 2470009 h 3608175"/>
                  <a:gd name="connsiteX0" fmla="*/ 1100481 w 1520983"/>
                  <a:gd name="connsiteY0" fmla="*/ 2470009 h 3654504"/>
                  <a:gd name="connsiteX1" fmla="*/ 1070001 w 1520983"/>
                  <a:gd name="connsiteY1" fmla="*/ 2096629 h 3654504"/>
                  <a:gd name="connsiteX2" fmla="*/ 1077621 w 1520983"/>
                  <a:gd name="connsiteY2" fmla="*/ 1525129 h 3654504"/>
                  <a:gd name="connsiteX3" fmla="*/ 1054761 w 1520983"/>
                  <a:gd name="connsiteY3" fmla="*/ 16369 h 3654504"/>
                  <a:gd name="connsiteX4" fmla="*/ 757581 w 1520983"/>
                  <a:gd name="connsiteY4" fmla="*/ 1129 h 3654504"/>
                  <a:gd name="connsiteX5" fmla="*/ 513741 w 1520983"/>
                  <a:gd name="connsiteY5" fmla="*/ 1129 h 3654504"/>
                  <a:gd name="connsiteX6" fmla="*/ 551841 w 1520983"/>
                  <a:gd name="connsiteY6" fmla="*/ 686929 h 3654504"/>
                  <a:gd name="connsiteX7" fmla="*/ 528981 w 1520983"/>
                  <a:gd name="connsiteY7" fmla="*/ 1448929 h 3654504"/>
                  <a:gd name="connsiteX8" fmla="*/ 475641 w 1520983"/>
                  <a:gd name="connsiteY8" fmla="*/ 1791829 h 3654504"/>
                  <a:gd name="connsiteX9" fmla="*/ 323241 w 1520983"/>
                  <a:gd name="connsiteY9" fmla="*/ 2302369 h 3654504"/>
                  <a:gd name="connsiteX10" fmla="*/ 155601 w 1520983"/>
                  <a:gd name="connsiteY10" fmla="*/ 2690989 h 3654504"/>
                  <a:gd name="connsiteX11" fmla="*/ 41301 w 1520983"/>
                  <a:gd name="connsiteY11" fmla="*/ 2980549 h 3654504"/>
                  <a:gd name="connsiteX12" fmla="*/ 41301 w 1520983"/>
                  <a:gd name="connsiteY12" fmla="*/ 3491089 h 3654504"/>
                  <a:gd name="connsiteX13" fmla="*/ 536601 w 1520983"/>
                  <a:gd name="connsiteY13" fmla="*/ 3605389 h 3654504"/>
                  <a:gd name="connsiteX14" fmla="*/ 1108101 w 1520983"/>
                  <a:gd name="connsiteY14" fmla="*/ 3643489 h 3654504"/>
                  <a:gd name="connsiteX15" fmla="*/ 1519581 w 1520983"/>
                  <a:gd name="connsiteY15" fmla="*/ 3414889 h 3654504"/>
                  <a:gd name="connsiteX16" fmla="*/ 1237641 w 1520983"/>
                  <a:gd name="connsiteY16" fmla="*/ 2904349 h 3654504"/>
                  <a:gd name="connsiteX17" fmla="*/ 1100481 w 1520983"/>
                  <a:gd name="connsiteY17" fmla="*/ 2470009 h 3654504"/>
                  <a:gd name="connsiteX0" fmla="*/ 1100481 w 1520531"/>
                  <a:gd name="connsiteY0" fmla="*/ 2470009 h 3645111"/>
                  <a:gd name="connsiteX1" fmla="*/ 1070001 w 1520531"/>
                  <a:gd name="connsiteY1" fmla="*/ 2096629 h 3645111"/>
                  <a:gd name="connsiteX2" fmla="*/ 1077621 w 1520531"/>
                  <a:gd name="connsiteY2" fmla="*/ 1525129 h 3645111"/>
                  <a:gd name="connsiteX3" fmla="*/ 1054761 w 1520531"/>
                  <a:gd name="connsiteY3" fmla="*/ 16369 h 3645111"/>
                  <a:gd name="connsiteX4" fmla="*/ 757581 w 1520531"/>
                  <a:gd name="connsiteY4" fmla="*/ 1129 h 3645111"/>
                  <a:gd name="connsiteX5" fmla="*/ 513741 w 1520531"/>
                  <a:gd name="connsiteY5" fmla="*/ 1129 h 3645111"/>
                  <a:gd name="connsiteX6" fmla="*/ 551841 w 1520531"/>
                  <a:gd name="connsiteY6" fmla="*/ 686929 h 3645111"/>
                  <a:gd name="connsiteX7" fmla="*/ 528981 w 1520531"/>
                  <a:gd name="connsiteY7" fmla="*/ 1448929 h 3645111"/>
                  <a:gd name="connsiteX8" fmla="*/ 475641 w 1520531"/>
                  <a:gd name="connsiteY8" fmla="*/ 1791829 h 3645111"/>
                  <a:gd name="connsiteX9" fmla="*/ 323241 w 1520531"/>
                  <a:gd name="connsiteY9" fmla="*/ 2302369 h 3645111"/>
                  <a:gd name="connsiteX10" fmla="*/ 155601 w 1520531"/>
                  <a:gd name="connsiteY10" fmla="*/ 2690989 h 3645111"/>
                  <a:gd name="connsiteX11" fmla="*/ 41301 w 1520531"/>
                  <a:gd name="connsiteY11" fmla="*/ 2980549 h 3645111"/>
                  <a:gd name="connsiteX12" fmla="*/ 41301 w 1520531"/>
                  <a:gd name="connsiteY12" fmla="*/ 3491089 h 3645111"/>
                  <a:gd name="connsiteX13" fmla="*/ 536601 w 1520531"/>
                  <a:gd name="connsiteY13" fmla="*/ 3605389 h 3645111"/>
                  <a:gd name="connsiteX14" fmla="*/ 1108101 w 1520531"/>
                  <a:gd name="connsiteY14" fmla="*/ 3643489 h 3645111"/>
                  <a:gd name="connsiteX15" fmla="*/ 1321460 w 1520531"/>
                  <a:gd name="connsiteY15" fmla="*/ 3559668 h 3645111"/>
                  <a:gd name="connsiteX16" fmla="*/ 1519581 w 1520531"/>
                  <a:gd name="connsiteY16" fmla="*/ 3414889 h 3645111"/>
                  <a:gd name="connsiteX17" fmla="*/ 1237641 w 1520531"/>
                  <a:gd name="connsiteY17" fmla="*/ 2904349 h 3645111"/>
                  <a:gd name="connsiteX18" fmla="*/ 1100481 w 1520531"/>
                  <a:gd name="connsiteY18" fmla="*/ 2470009 h 3645111"/>
                  <a:gd name="connsiteX0" fmla="*/ 1100481 w 1520531"/>
                  <a:gd name="connsiteY0" fmla="*/ 2470009 h 3691775"/>
                  <a:gd name="connsiteX1" fmla="*/ 1070001 w 1520531"/>
                  <a:gd name="connsiteY1" fmla="*/ 2096629 h 3691775"/>
                  <a:gd name="connsiteX2" fmla="*/ 1077621 w 1520531"/>
                  <a:gd name="connsiteY2" fmla="*/ 1525129 h 3691775"/>
                  <a:gd name="connsiteX3" fmla="*/ 1054761 w 1520531"/>
                  <a:gd name="connsiteY3" fmla="*/ 16369 h 3691775"/>
                  <a:gd name="connsiteX4" fmla="*/ 757581 w 1520531"/>
                  <a:gd name="connsiteY4" fmla="*/ 1129 h 3691775"/>
                  <a:gd name="connsiteX5" fmla="*/ 513741 w 1520531"/>
                  <a:gd name="connsiteY5" fmla="*/ 1129 h 3691775"/>
                  <a:gd name="connsiteX6" fmla="*/ 551841 w 1520531"/>
                  <a:gd name="connsiteY6" fmla="*/ 686929 h 3691775"/>
                  <a:gd name="connsiteX7" fmla="*/ 528981 w 1520531"/>
                  <a:gd name="connsiteY7" fmla="*/ 1448929 h 3691775"/>
                  <a:gd name="connsiteX8" fmla="*/ 475641 w 1520531"/>
                  <a:gd name="connsiteY8" fmla="*/ 1791829 h 3691775"/>
                  <a:gd name="connsiteX9" fmla="*/ 323241 w 1520531"/>
                  <a:gd name="connsiteY9" fmla="*/ 2302369 h 3691775"/>
                  <a:gd name="connsiteX10" fmla="*/ 155601 w 1520531"/>
                  <a:gd name="connsiteY10" fmla="*/ 2690989 h 3691775"/>
                  <a:gd name="connsiteX11" fmla="*/ 41301 w 1520531"/>
                  <a:gd name="connsiteY11" fmla="*/ 2980549 h 3691775"/>
                  <a:gd name="connsiteX12" fmla="*/ 41301 w 1520531"/>
                  <a:gd name="connsiteY12" fmla="*/ 3491089 h 3691775"/>
                  <a:gd name="connsiteX13" fmla="*/ 536601 w 1520531"/>
                  <a:gd name="connsiteY13" fmla="*/ 3605389 h 3691775"/>
                  <a:gd name="connsiteX14" fmla="*/ 1095401 w 1520531"/>
                  <a:gd name="connsiteY14" fmla="*/ 3691114 h 3691775"/>
                  <a:gd name="connsiteX15" fmla="*/ 1321460 w 1520531"/>
                  <a:gd name="connsiteY15" fmla="*/ 3559668 h 3691775"/>
                  <a:gd name="connsiteX16" fmla="*/ 1519581 w 1520531"/>
                  <a:gd name="connsiteY16" fmla="*/ 3414889 h 3691775"/>
                  <a:gd name="connsiteX17" fmla="*/ 1237641 w 1520531"/>
                  <a:gd name="connsiteY17" fmla="*/ 2904349 h 3691775"/>
                  <a:gd name="connsiteX18" fmla="*/ 1100481 w 1520531"/>
                  <a:gd name="connsiteY18" fmla="*/ 2470009 h 3691775"/>
                  <a:gd name="connsiteX0" fmla="*/ 1100481 w 1520531"/>
                  <a:gd name="connsiteY0" fmla="*/ 2470009 h 3691775"/>
                  <a:gd name="connsiteX1" fmla="*/ 1070001 w 1520531"/>
                  <a:gd name="connsiteY1" fmla="*/ 2096629 h 3691775"/>
                  <a:gd name="connsiteX2" fmla="*/ 1077621 w 1520531"/>
                  <a:gd name="connsiteY2" fmla="*/ 1525129 h 3691775"/>
                  <a:gd name="connsiteX3" fmla="*/ 1054761 w 1520531"/>
                  <a:gd name="connsiteY3" fmla="*/ 16369 h 3691775"/>
                  <a:gd name="connsiteX4" fmla="*/ 757581 w 1520531"/>
                  <a:gd name="connsiteY4" fmla="*/ 1129 h 3691775"/>
                  <a:gd name="connsiteX5" fmla="*/ 513741 w 1520531"/>
                  <a:gd name="connsiteY5" fmla="*/ 1129 h 3691775"/>
                  <a:gd name="connsiteX6" fmla="*/ 551841 w 1520531"/>
                  <a:gd name="connsiteY6" fmla="*/ 686929 h 3691775"/>
                  <a:gd name="connsiteX7" fmla="*/ 528981 w 1520531"/>
                  <a:gd name="connsiteY7" fmla="*/ 1448929 h 3691775"/>
                  <a:gd name="connsiteX8" fmla="*/ 475641 w 1520531"/>
                  <a:gd name="connsiteY8" fmla="*/ 1791829 h 3691775"/>
                  <a:gd name="connsiteX9" fmla="*/ 323241 w 1520531"/>
                  <a:gd name="connsiteY9" fmla="*/ 2302369 h 3691775"/>
                  <a:gd name="connsiteX10" fmla="*/ 155601 w 1520531"/>
                  <a:gd name="connsiteY10" fmla="*/ 2690989 h 3691775"/>
                  <a:gd name="connsiteX11" fmla="*/ 41301 w 1520531"/>
                  <a:gd name="connsiteY11" fmla="*/ 2980549 h 3691775"/>
                  <a:gd name="connsiteX12" fmla="*/ 41301 w 1520531"/>
                  <a:gd name="connsiteY12" fmla="*/ 3491089 h 3691775"/>
                  <a:gd name="connsiteX13" fmla="*/ 536601 w 1520531"/>
                  <a:gd name="connsiteY13" fmla="*/ 3605389 h 3691775"/>
                  <a:gd name="connsiteX14" fmla="*/ 1095401 w 1520531"/>
                  <a:gd name="connsiteY14" fmla="*/ 3691114 h 3691775"/>
                  <a:gd name="connsiteX15" fmla="*/ 1321460 w 1520531"/>
                  <a:gd name="connsiteY15" fmla="*/ 3559668 h 3691775"/>
                  <a:gd name="connsiteX16" fmla="*/ 1519581 w 1520531"/>
                  <a:gd name="connsiteY16" fmla="*/ 3414889 h 3691775"/>
                  <a:gd name="connsiteX17" fmla="*/ 1237641 w 1520531"/>
                  <a:gd name="connsiteY17" fmla="*/ 2904349 h 3691775"/>
                  <a:gd name="connsiteX18" fmla="*/ 1100481 w 1520531"/>
                  <a:gd name="connsiteY18" fmla="*/ 2470009 h 3691775"/>
                  <a:gd name="connsiteX0" fmla="*/ 1100481 w 1520531"/>
                  <a:gd name="connsiteY0" fmla="*/ 2470009 h 3691775"/>
                  <a:gd name="connsiteX1" fmla="*/ 1070001 w 1520531"/>
                  <a:gd name="connsiteY1" fmla="*/ 2096629 h 3691775"/>
                  <a:gd name="connsiteX2" fmla="*/ 1077621 w 1520531"/>
                  <a:gd name="connsiteY2" fmla="*/ 1525129 h 3691775"/>
                  <a:gd name="connsiteX3" fmla="*/ 1054761 w 1520531"/>
                  <a:gd name="connsiteY3" fmla="*/ 16369 h 3691775"/>
                  <a:gd name="connsiteX4" fmla="*/ 757581 w 1520531"/>
                  <a:gd name="connsiteY4" fmla="*/ 1129 h 3691775"/>
                  <a:gd name="connsiteX5" fmla="*/ 513741 w 1520531"/>
                  <a:gd name="connsiteY5" fmla="*/ 1129 h 3691775"/>
                  <a:gd name="connsiteX6" fmla="*/ 551841 w 1520531"/>
                  <a:gd name="connsiteY6" fmla="*/ 686929 h 3691775"/>
                  <a:gd name="connsiteX7" fmla="*/ 528981 w 1520531"/>
                  <a:gd name="connsiteY7" fmla="*/ 1448929 h 3691775"/>
                  <a:gd name="connsiteX8" fmla="*/ 475641 w 1520531"/>
                  <a:gd name="connsiteY8" fmla="*/ 1791829 h 3691775"/>
                  <a:gd name="connsiteX9" fmla="*/ 323241 w 1520531"/>
                  <a:gd name="connsiteY9" fmla="*/ 2302369 h 3691775"/>
                  <a:gd name="connsiteX10" fmla="*/ 155601 w 1520531"/>
                  <a:gd name="connsiteY10" fmla="*/ 2690989 h 3691775"/>
                  <a:gd name="connsiteX11" fmla="*/ 41301 w 1520531"/>
                  <a:gd name="connsiteY11" fmla="*/ 2980549 h 3691775"/>
                  <a:gd name="connsiteX12" fmla="*/ 41301 w 1520531"/>
                  <a:gd name="connsiteY12" fmla="*/ 3491089 h 3691775"/>
                  <a:gd name="connsiteX13" fmla="*/ 536601 w 1520531"/>
                  <a:gd name="connsiteY13" fmla="*/ 3605389 h 3691775"/>
                  <a:gd name="connsiteX14" fmla="*/ 1095401 w 1520531"/>
                  <a:gd name="connsiteY14" fmla="*/ 3691114 h 3691775"/>
                  <a:gd name="connsiteX15" fmla="*/ 1321460 w 1520531"/>
                  <a:gd name="connsiteY15" fmla="*/ 3559668 h 3691775"/>
                  <a:gd name="connsiteX16" fmla="*/ 1519581 w 1520531"/>
                  <a:gd name="connsiteY16" fmla="*/ 3414889 h 3691775"/>
                  <a:gd name="connsiteX17" fmla="*/ 1237641 w 1520531"/>
                  <a:gd name="connsiteY17" fmla="*/ 2904349 h 3691775"/>
                  <a:gd name="connsiteX18" fmla="*/ 1100481 w 1520531"/>
                  <a:gd name="connsiteY18" fmla="*/ 2470009 h 3691775"/>
                  <a:gd name="connsiteX0" fmla="*/ 1100481 w 1520531"/>
                  <a:gd name="connsiteY0" fmla="*/ 2470009 h 3696436"/>
                  <a:gd name="connsiteX1" fmla="*/ 1070001 w 1520531"/>
                  <a:gd name="connsiteY1" fmla="*/ 2096629 h 3696436"/>
                  <a:gd name="connsiteX2" fmla="*/ 1077621 w 1520531"/>
                  <a:gd name="connsiteY2" fmla="*/ 1525129 h 3696436"/>
                  <a:gd name="connsiteX3" fmla="*/ 1054761 w 1520531"/>
                  <a:gd name="connsiteY3" fmla="*/ 16369 h 3696436"/>
                  <a:gd name="connsiteX4" fmla="*/ 757581 w 1520531"/>
                  <a:gd name="connsiteY4" fmla="*/ 1129 h 3696436"/>
                  <a:gd name="connsiteX5" fmla="*/ 513741 w 1520531"/>
                  <a:gd name="connsiteY5" fmla="*/ 1129 h 3696436"/>
                  <a:gd name="connsiteX6" fmla="*/ 551841 w 1520531"/>
                  <a:gd name="connsiteY6" fmla="*/ 686929 h 3696436"/>
                  <a:gd name="connsiteX7" fmla="*/ 528981 w 1520531"/>
                  <a:gd name="connsiteY7" fmla="*/ 1448929 h 3696436"/>
                  <a:gd name="connsiteX8" fmla="*/ 475641 w 1520531"/>
                  <a:gd name="connsiteY8" fmla="*/ 1791829 h 3696436"/>
                  <a:gd name="connsiteX9" fmla="*/ 323241 w 1520531"/>
                  <a:gd name="connsiteY9" fmla="*/ 2302369 h 3696436"/>
                  <a:gd name="connsiteX10" fmla="*/ 155601 w 1520531"/>
                  <a:gd name="connsiteY10" fmla="*/ 2690989 h 3696436"/>
                  <a:gd name="connsiteX11" fmla="*/ 41301 w 1520531"/>
                  <a:gd name="connsiteY11" fmla="*/ 2980549 h 3696436"/>
                  <a:gd name="connsiteX12" fmla="*/ 41301 w 1520531"/>
                  <a:gd name="connsiteY12" fmla="*/ 3491089 h 3696436"/>
                  <a:gd name="connsiteX13" fmla="*/ 536601 w 1520531"/>
                  <a:gd name="connsiteY13" fmla="*/ 3605389 h 3696436"/>
                  <a:gd name="connsiteX14" fmla="*/ 1095401 w 1520531"/>
                  <a:gd name="connsiteY14" fmla="*/ 3691114 h 3696436"/>
                  <a:gd name="connsiteX15" fmla="*/ 1321460 w 1520531"/>
                  <a:gd name="connsiteY15" fmla="*/ 3559668 h 3696436"/>
                  <a:gd name="connsiteX16" fmla="*/ 1519581 w 1520531"/>
                  <a:gd name="connsiteY16" fmla="*/ 3414889 h 3696436"/>
                  <a:gd name="connsiteX17" fmla="*/ 1237641 w 1520531"/>
                  <a:gd name="connsiteY17" fmla="*/ 2904349 h 3696436"/>
                  <a:gd name="connsiteX18" fmla="*/ 1100481 w 1520531"/>
                  <a:gd name="connsiteY18" fmla="*/ 2470009 h 3696436"/>
                  <a:gd name="connsiteX0" fmla="*/ 1100481 w 1520813"/>
                  <a:gd name="connsiteY0" fmla="*/ 2470009 h 3692137"/>
                  <a:gd name="connsiteX1" fmla="*/ 1070001 w 1520813"/>
                  <a:gd name="connsiteY1" fmla="*/ 2096629 h 3692137"/>
                  <a:gd name="connsiteX2" fmla="*/ 1077621 w 1520813"/>
                  <a:gd name="connsiteY2" fmla="*/ 1525129 h 3692137"/>
                  <a:gd name="connsiteX3" fmla="*/ 1054761 w 1520813"/>
                  <a:gd name="connsiteY3" fmla="*/ 16369 h 3692137"/>
                  <a:gd name="connsiteX4" fmla="*/ 757581 w 1520813"/>
                  <a:gd name="connsiteY4" fmla="*/ 1129 h 3692137"/>
                  <a:gd name="connsiteX5" fmla="*/ 513741 w 1520813"/>
                  <a:gd name="connsiteY5" fmla="*/ 1129 h 3692137"/>
                  <a:gd name="connsiteX6" fmla="*/ 551841 w 1520813"/>
                  <a:gd name="connsiteY6" fmla="*/ 686929 h 3692137"/>
                  <a:gd name="connsiteX7" fmla="*/ 528981 w 1520813"/>
                  <a:gd name="connsiteY7" fmla="*/ 1448929 h 3692137"/>
                  <a:gd name="connsiteX8" fmla="*/ 475641 w 1520813"/>
                  <a:gd name="connsiteY8" fmla="*/ 1791829 h 3692137"/>
                  <a:gd name="connsiteX9" fmla="*/ 323241 w 1520813"/>
                  <a:gd name="connsiteY9" fmla="*/ 2302369 h 3692137"/>
                  <a:gd name="connsiteX10" fmla="*/ 155601 w 1520813"/>
                  <a:gd name="connsiteY10" fmla="*/ 2690989 h 3692137"/>
                  <a:gd name="connsiteX11" fmla="*/ 41301 w 1520813"/>
                  <a:gd name="connsiteY11" fmla="*/ 2980549 h 3692137"/>
                  <a:gd name="connsiteX12" fmla="*/ 41301 w 1520813"/>
                  <a:gd name="connsiteY12" fmla="*/ 3491089 h 3692137"/>
                  <a:gd name="connsiteX13" fmla="*/ 536601 w 1520813"/>
                  <a:gd name="connsiteY13" fmla="*/ 3605389 h 3692137"/>
                  <a:gd name="connsiteX14" fmla="*/ 1095401 w 1520813"/>
                  <a:gd name="connsiteY14" fmla="*/ 3691114 h 3692137"/>
                  <a:gd name="connsiteX15" fmla="*/ 1330985 w 1520813"/>
                  <a:gd name="connsiteY15" fmla="*/ 3546968 h 3692137"/>
                  <a:gd name="connsiteX16" fmla="*/ 1519581 w 1520813"/>
                  <a:gd name="connsiteY16" fmla="*/ 3414889 h 3692137"/>
                  <a:gd name="connsiteX17" fmla="*/ 1237641 w 1520813"/>
                  <a:gd name="connsiteY17" fmla="*/ 2904349 h 3692137"/>
                  <a:gd name="connsiteX18" fmla="*/ 1100481 w 1520813"/>
                  <a:gd name="connsiteY18" fmla="*/ 2470009 h 3692137"/>
                  <a:gd name="connsiteX0" fmla="*/ 1100481 w 1520813"/>
                  <a:gd name="connsiteY0" fmla="*/ 2470009 h 3692137"/>
                  <a:gd name="connsiteX1" fmla="*/ 1070001 w 1520813"/>
                  <a:gd name="connsiteY1" fmla="*/ 2096629 h 3692137"/>
                  <a:gd name="connsiteX2" fmla="*/ 1077621 w 1520813"/>
                  <a:gd name="connsiteY2" fmla="*/ 1525129 h 3692137"/>
                  <a:gd name="connsiteX3" fmla="*/ 1054761 w 1520813"/>
                  <a:gd name="connsiteY3" fmla="*/ 16369 h 3692137"/>
                  <a:gd name="connsiteX4" fmla="*/ 757581 w 1520813"/>
                  <a:gd name="connsiteY4" fmla="*/ 1129 h 3692137"/>
                  <a:gd name="connsiteX5" fmla="*/ 513741 w 1520813"/>
                  <a:gd name="connsiteY5" fmla="*/ 1129 h 3692137"/>
                  <a:gd name="connsiteX6" fmla="*/ 551841 w 1520813"/>
                  <a:gd name="connsiteY6" fmla="*/ 686929 h 3692137"/>
                  <a:gd name="connsiteX7" fmla="*/ 528981 w 1520813"/>
                  <a:gd name="connsiteY7" fmla="*/ 1448929 h 3692137"/>
                  <a:gd name="connsiteX8" fmla="*/ 475641 w 1520813"/>
                  <a:gd name="connsiteY8" fmla="*/ 1791829 h 3692137"/>
                  <a:gd name="connsiteX9" fmla="*/ 323241 w 1520813"/>
                  <a:gd name="connsiteY9" fmla="*/ 2302369 h 3692137"/>
                  <a:gd name="connsiteX10" fmla="*/ 155601 w 1520813"/>
                  <a:gd name="connsiteY10" fmla="*/ 2690989 h 3692137"/>
                  <a:gd name="connsiteX11" fmla="*/ 41301 w 1520813"/>
                  <a:gd name="connsiteY11" fmla="*/ 2980549 h 3692137"/>
                  <a:gd name="connsiteX12" fmla="*/ 41301 w 1520813"/>
                  <a:gd name="connsiteY12" fmla="*/ 3491089 h 3692137"/>
                  <a:gd name="connsiteX13" fmla="*/ 536601 w 1520813"/>
                  <a:gd name="connsiteY13" fmla="*/ 3605389 h 3692137"/>
                  <a:gd name="connsiteX14" fmla="*/ 1095401 w 1520813"/>
                  <a:gd name="connsiteY14" fmla="*/ 3691114 h 3692137"/>
                  <a:gd name="connsiteX15" fmla="*/ 1330985 w 1520813"/>
                  <a:gd name="connsiteY15" fmla="*/ 3546968 h 3692137"/>
                  <a:gd name="connsiteX16" fmla="*/ 1519581 w 1520813"/>
                  <a:gd name="connsiteY16" fmla="*/ 3414889 h 3692137"/>
                  <a:gd name="connsiteX17" fmla="*/ 1237641 w 1520813"/>
                  <a:gd name="connsiteY17" fmla="*/ 2904349 h 3692137"/>
                  <a:gd name="connsiteX18" fmla="*/ 1100481 w 1520813"/>
                  <a:gd name="connsiteY18" fmla="*/ 2470009 h 3692137"/>
                  <a:gd name="connsiteX0" fmla="*/ 1130279 w 1550611"/>
                  <a:gd name="connsiteY0" fmla="*/ 2470009 h 3692155"/>
                  <a:gd name="connsiteX1" fmla="*/ 1099799 w 1550611"/>
                  <a:gd name="connsiteY1" fmla="*/ 2096629 h 3692155"/>
                  <a:gd name="connsiteX2" fmla="*/ 1107419 w 1550611"/>
                  <a:gd name="connsiteY2" fmla="*/ 1525129 h 3692155"/>
                  <a:gd name="connsiteX3" fmla="*/ 1084559 w 1550611"/>
                  <a:gd name="connsiteY3" fmla="*/ 16369 h 3692155"/>
                  <a:gd name="connsiteX4" fmla="*/ 787379 w 1550611"/>
                  <a:gd name="connsiteY4" fmla="*/ 1129 h 3692155"/>
                  <a:gd name="connsiteX5" fmla="*/ 543539 w 1550611"/>
                  <a:gd name="connsiteY5" fmla="*/ 1129 h 3692155"/>
                  <a:gd name="connsiteX6" fmla="*/ 581639 w 1550611"/>
                  <a:gd name="connsiteY6" fmla="*/ 686929 h 3692155"/>
                  <a:gd name="connsiteX7" fmla="*/ 558779 w 1550611"/>
                  <a:gd name="connsiteY7" fmla="*/ 1448929 h 3692155"/>
                  <a:gd name="connsiteX8" fmla="*/ 505439 w 1550611"/>
                  <a:gd name="connsiteY8" fmla="*/ 1791829 h 3692155"/>
                  <a:gd name="connsiteX9" fmla="*/ 353039 w 1550611"/>
                  <a:gd name="connsiteY9" fmla="*/ 2302369 h 3692155"/>
                  <a:gd name="connsiteX10" fmla="*/ 185399 w 1550611"/>
                  <a:gd name="connsiteY10" fmla="*/ 2690989 h 3692155"/>
                  <a:gd name="connsiteX11" fmla="*/ 71099 w 1550611"/>
                  <a:gd name="connsiteY11" fmla="*/ 2980549 h 3692155"/>
                  <a:gd name="connsiteX12" fmla="*/ 32999 w 1550611"/>
                  <a:gd name="connsiteY12" fmla="*/ 3483469 h 3692155"/>
                  <a:gd name="connsiteX13" fmla="*/ 566399 w 1550611"/>
                  <a:gd name="connsiteY13" fmla="*/ 3605389 h 3692155"/>
                  <a:gd name="connsiteX14" fmla="*/ 1125199 w 1550611"/>
                  <a:gd name="connsiteY14" fmla="*/ 3691114 h 3692155"/>
                  <a:gd name="connsiteX15" fmla="*/ 1360783 w 1550611"/>
                  <a:gd name="connsiteY15" fmla="*/ 3546968 h 3692155"/>
                  <a:gd name="connsiteX16" fmla="*/ 1549379 w 1550611"/>
                  <a:gd name="connsiteY16" fmla="*/ 3414889 h 3692155"/>
                  <a:gd name="connsiteX17" fmla="*/ 1267439 w 1550611"/>
                  <a:gd name="connsiteY17" fmla="*/ 2904349 h 3692155"/>
                  <a:gd name="connsiteX18" fmla="*/ 1130279 w 1550611"/>
                  <a:gd name="connsiteY18" fmla="*/ 2470009 h 3692155"/>
                  <a:gd name="connsiteX0" fmla="*/ 1104106 w 1524438"/>
                  <a:gd name="connsiteY0" fmla="*/ 2470009 h 3691983"/>
                  <a:gd name="connsiteX1" fmla="*/ 1073626 w 1524438"/>
                  <a:gd name="connsiteY1" fmla="*/ 2096629 h 3691983"/>
                  <a:gd name="connsiteX2" fmla="*/ 1081246 w 1524438"/>
                  <a:gd name="connsiteY2" fmla="*/ 1525129 h 3691983"/>
                  <a:gd name="connsiteX3" fmla="*/ 1058386 w 1524438"/>
                  <a:gd name="connsiteY3" fmla="*/ 16369 h 3691983"/>
                  <a:gd name="connsiteX4" fmla="*/ 761206 w 1524438"/>
                  <a:gd name="connsiteY4" fmla="*/ 1129 h 3691983"/>
                  <a:gd name="connsiteX5" fmla="*/ 517366 w 1524438"/>
                  <a:gd name="connsiteY5" fmla="*/ 1129 h 3691983"/>
                  <a:gd name="connsiteX6" fmla="*/ 555466 w 1524438"/>
                  <a:gd name="connsiteY6" fmla="*/ 686929 h 3691983"/>
                  <a:gd name="connsiteX7" fmla="*/ 532606 w 1524438"/>
                  <a:gd name="connsiteY7" fmla="*/ 1448929 h 3691983"/>
                  <a:gd name="connsiteX8" fmla="*/ 479266 w 1524438"/>
                  <a:gd name="connsiteY8" fmla="*/ 1791829 h 3691983"/>
                  <a:gd name="connsiteX9" fmla="*/ 326866 w 1524438"/>
                  <a:gd name="connsiteY9" fmla="*/ 2302369 h 3691983"/>
                  <a:gd name="connsiteX10" fmla="*/ 159226 w 1524438"/>
                  <a:gd name="connsiteY10" fmla="*/ 2690989 h 3691983"/>
                  <a:gd name="connsiteX11" fmla="*/ 44926 w 1524438"/>
                  <a:gd name="connsiteY11" fmla="*/ 2980549 h 3691983"/>
                  <a:gd name="connsiteX12" fmla="*/ 6826 w 1524438"/>
                  <a:gd name="connsiteY12" fmla="*/ 3483469 h 3691983"/>
                  <a:gd name="connsiteX13" fmla="*/ 174465 w 1524438"/>
                  <a:gd name="connsiteY13" fmla="*/ 3567289 h 3691983"/>
                  <a:gd name="connsiteX14" fmla="*/ 540226 w 1524438"/>
                  <a:gd name="connsiteY14" fmla="*/ 3605389 h 3691983"/>
                  <a:gd name="connsiteX15" fmla="*/ 1099026 w 1524438"/>
                  <a:gd name="connsiteY15" fmla="*/ 3691114 h 3691983"/>
                  <a:gd name="connsiteX16" fmla="*/ 1334610 w 1524438"/>
                  <a:gd name="connsiteY16" fmla="*/ 3546968 h 3691983"/>
                  <a:gd name="connsiteX17" fmla="*/ 1523206 w 1524438"/>
                  <a:gd name="connsiteY17" fmla="*/ 3414889 h 3691983"/>
                  <a:gd name="connsiteX18" fmla="*/ 1241266 w 1524438"/>
                  <a:gd name="connsiteY18" fmla="*/ 2904349 h 3691983"/>
                  <a:gd name="connsiteX19" fmla="*/ 1104106 w 1524438"/>
                  <a:gd name="connsiteY19" fmla="*/ 2470009 h 3691983"/>
                  <a:gd name="connsiteX0" fmla="*/ 1104106 w 1524438"/>
                  <a:gd name="connsiteY0" fmla="*/ 2470009 h 3691983"/>
                  <a:gd name="connsiteX1" fmla="*/ 1073626 w 1524438"/>
                  <a:gd name="connsiteY1" fmla="*/ 2096629 h 3691983"/>
                  <a:gd name="connsiteX2" fmla="*/ 1081246 w 1524438"/>
                  <a:gd name="connsiteY2" fmla="*/ 1525129 h 3691983"/>
                  <a:gd name="connsiteX3" fmla="*/ 1058386 w 1524438"/>
                  <a:gd name="connsiteY3" fmla="*/ 16369 h 3691983"/>
                  <a:gd name="connsiteX4" fmla="*/ 761206 w 1524438"/>
                  <a:gd name="connsiteY4" fmla="*/ 1129 h 3691983"/>
                  <a:gd name="connsiteX5" fmla="*/ 517366 w 1524438"/>
                  <a:gd name="connsiteY5" fmla="*/ 1129 h 3691983"/>
                  <a:gd name="connsiteX6" fmla="*/ 555466 w 1524438"/>
                  <a:gd name="connsiteY6" fmla="*/ 686929 h 3691983"/>
                  <a:gd name="connsiteX7" fmla="*/ 532606 w 1524438"/>
                  <a:gd name="connsiteY7" fmla="*/ 1448929 h 3691983"/>
                  <a:gd name="connsiteX8" fmla="*/ 479266 w 1524438"/>
                  <a:gd name="connsiteY8" fmla="*/ 1791829 h 3691983"/>
                  <a:gd name="connsiteX9" fmla="*/ 326866 w 1524438"/>
                  <a:gd name="connsiteY9" fmla="*/ 2302369 h 3691983"/>
                  <a:gd name="connsiteX10" fmla="*/ 159226 w 1524438"/>
                  <a:gd name="connsiteY10" fmla="*/ 2690989 h 3691983"/>
                  <a:gd name="connsiteX11" fmla="*/ 44926 w 1524438"/>
                  <a:gd name="connsiteY11" fmla="*/ 2980549 h 3691983"/>
                  <a:gd name="connsiteX12" fmla="*/ 6826 w 1524438"/>
                  <a:gd name="connsiteY12" fmla="*/ 3483469 h 3691983"/>
                  <a:gd name="connsiteX13" fmla="*/ 174465 w 1524438"/>
                  <a:gd name="connsiteY13" fmla="*/ 3567289 h 3691983"/>
                  <a:gd name="connsiteX14" fmla="*/ 540226 w 1524438"/>
                  <a:gd name="connsiteY14" fmla="*/ 3605389 h 3691983"/>
                  <a:gd name="connsiteX15" fmla="*/ 1099026 w 1524438"/>
                  <a:gd name="connsiteY15" fmla="*/ 3691114 h 3691983"/>
                  <a:gd name="connsiteX16" fmla="*/ 1334610 w 1524438"/>
                  <a:gd name="connsiteY16" fmla="*/ 3546968 h 3691983"/>
                  <a:gd name="connsiteX17" fmla="*/ 1523206 w 1524438"/>
                  <a:gd name="connsiteY17" fmla="*/ 3414889 h 3691983"/>
                  <a:gd name="connsiteX18" fmla="*/ 1241266 w 1524438"/>
                  <a:gd name="connsiteY18" fmla="*/ 2904349 h 3691983"/>
                  <a:gd name="connsiteX19" fmla="*/ 1104106 w 1524438"/>
                  <a:gd name="connsiteY19" fmla="*/ 2470009 h 3691983"/>
                  <a:gd name="connsiteX0" fmla="*/ 1105656 w 1525988"/>
                  <a:gd name="connsiteY0" fmla="*/ 2470009 h 3691889"/>
                  <a:gd name="connsiteX1" fmla="*/ 1075176 w 1525988"/>
                  <a:gd name="connsiteY1" fmla="*/ 2096629 h 3691889"/>
                  <a:gd name="connsiteX2" fmla="*/ 1082796 w 1525988"/>
                  <a:gd name="connsiteY2" fmla="*/ 1525129 h 3691889"/>
                  <a:gd name="connsiteX3" fmla="*/ 1059936 w 1525988"/>
                  <a:gd name="connsiteY3" fmla="*/ 16369 h 3691889"/>
                  <a:gd name="connsiteX4" fmla="*/ 762756 w 1525988"/>
                  <a:gd name="connsiteY4" fmla="*/ 1129 h 3691889"/>
                  <a:gd name="connsiteX5" fmla="*/ 518916 w 1525988"/>
                  <a:gd name="connsiteY5" fmla="*/ 1129 h 3691889"/>
                  <a:gd name="connsiteX6" fmla="*/ 557016 w 1525988"/>
                  <a:gd name="connsiteY6" fmla="*/ 686929 h 3691889"/>
                  <a:gd name="connsiteX7" fmla="*/ 534156 w 1525988"/>
                  <a:gd name="connsiteY7" fmla="*/ 1448929 h 3691889"/>
                  <a:gd name="connsiteX8" fmla="*/ 480816 w 1525988"/>
                  <a:gd name="connsiteY8" fmla="*/ 1791829 h 3691889"/>
                  <a:gd name="connsiteX9" fmla="*/ 328416 w 1525988"/>
                  <a:gd name="connsiteY9" fmla="*/ 2302369 h 3691889"/>
                  <a:gd name="connsiteX10" fmla="*/ 160776 w 1525988"/>
                  <a:gd name="connsiteY10" fmla="*/ 2690989 h 3691889"/>
                  <a:gd name="connsiteX11" fmla="*/ 46476 w 1525988"/>
                  <a:gd name="connsiteY11" fmla="*/ 2980549 h 3691889"/>
                  <a:gd name="connsiteX12" fmla="*/ 8376 w 1525988"/>
                  <a:gd name="connsiteY12" fmla="*/ 3483469 h 3691889"/>
                  <a:gd name="connsiteX13" fmla="*/ 198875 w 1525988"/>
                  <a:gd name="connsiteY13" fmla="*/ 3628249 h 3691889"/>
                  <a:gd name="connsiteX14" fmla="*/ 541776 w 1525988"/>
                  <a:gd name="connsiteY14" fmla="*/ 3605389 h 3691889"/>
                  <a:gd name="connsiteX15" fmla="*/ 1100576 w 1525988"/>
                  <a:gd name="connsiteY15" fmla="*/ 3691114 h 3691889"/>
                  <a:gd name="connsiteX16" fmla="*/ 1336160 w 1525988"/>
                  <a:gd name="connsiteY16" fmla="*/ 3546968 h 3691889"/>
                  <a:gd name="connsiteX17" fmla="*/ 1524756 w 1525988"/>
                  <a:gd name="connsiteY17" fmla="*/ 3414889 h 3691889"/>
                  <a:gd name="connsiteX18" fmla="*/ 1242816 w 1525988"/>
                  <a:gd name="connsiteY18" fmla="*/ 2904349 h 3691889"/>
                  <a:gd name="connsiteX19" fmla="*/ 1105656 w 1525988"/>
                  <a:gd name="connsiteY19" fmla="*/ 2470009 h 3691889"/>
                  <a:gd name="connsiteX0" fmla="*/ 1105656 w 1525988"/>
                  <a:gd name="connsiteY0" fmla="*/ 2470009 h 3691889"/>
                  <a:gd name="connsiteX1" fmla="*/ 1075176 w 1525988"/>
                  <a:gd name="connsiteY1" fmla="*/ 2096629 h 3691889"/>
                  <a:gd name="connsiteX2" fmla="*/ 1082796 w 1525988"/>
                  <a:gd name="connsiteY2" fmla="*/ 1525129 h 3691889"/>
                  <a:gd name="connsiteX3" fmla="*/ 1059936 w 1525988"/>
                  <a:gd name="connsiteY3" fmla="*/ 16369 h 3691889"/>
                  <a:gd name="connsiteX4" fmla="*/ 762756 w 1525988"/>
                  <a:gd name="connsiteY4" fmla="*/ 1129 h 3691889"/>
                  <a:gd name="connsiteX5" fmla="*/ 518916 w 1525988"/>
                  <a:gd name="connsiteY5" fmla="*/ 1129 h 3691889"/>
                  <a:gd name="connsiteX6" fmla="*/ 557016 w 1525988"/>
                  <a:gd name="connsiteY6" fmla="*/ 686929 h 3691889"/>
                  <a:gd name="connsiteX7" fmla="*/ 534156 w 1525988"/>
                  <a:gd name="connsiteY7" fmla="*/ 1448929 h 3691889"/>
                  <a:gd name="connsiteX8" fmla="*/ 480816 w 1525988"/>
                  <a:gd name="connsiteY8" fmla="*/ 1791829 h 3691889"/>
                  <a:gd name="connsiteX9" fmla="*/ 328416 w 1525988"/>
                  <a:gd name="connsiteY9" fmla="*/ 2302369 h 3691889"/>
                  <a:gd name="connsiteX10" fmla="*/ 160776 w 1525988"/>
                  <a:gd name="connsiteY10" fmla="*/ 2690989 h 3691889"/>
                  <a:gd name="connsiteX11" fmla="*/ 46476 w 1525988"/>
                  <a:gd name="connsiteY11" fmla="*/ 2980549 h 3691889"/>
                  <a:gd name="connsiteX12" fmla="*/ 8376 w 1525988"/>
                  <a:gd name="connsiteY12" fmla="*/ 3483469 h 3691889"/>
                  <a:gd name="connsiteX13" fmla="*/ 198875 w 1525988"/>
                  <a:gd name="connsiteY13" fmla="*/ 3628249 h 3691889"/>
                  <a:gd name="connsiteX14" fmla="*/ 541776 w 1525988"/>
                  <a:gd name="connsiteY14" fmla="*/ 3605389 h 3691889"/>
                  <a:gd name="connsiteX15" fmla="*/ 1100576 w 1525988"/>
                  <a:gd name="connsiteY15" fmla="*/ 3691114 h 3691889"/>
                  <a:gd name="connsiteX16" fmla="*/ 1336160 w 1525988"/>
                  <a:gd name="connsiteY16" fmla="*/ 3546968 h 3691889"/>
                  <a:gd name="connsiteX17" fmla="*/ 1524756 w 1525988"/>
                  <a:gd name="connsiteY17" fmla="*/ 3414889 h 3691889"/>
                  <a:gd name="connsiteX18" fmla="*/ 1242816 w 1525988"/>
                  <a:gd name="connsiteY18" fmla="*/ 2904349 h 3691889"/>
                  <a:gd name="connsiteX19" fmla="*/ 1105656 w 1525988"/>
                  <a:gd name="connsiteY19" fmla="*/ 2470009 h 3691889"/>
                  <a:gd name="connsiteX0" fmla="*/ 1105656 w 1525988"/>
                  <a:gd name="connsiteY0" fmla="*/ 2470009 h 3756335"/>
                  <a:gd name="connsiteX1" fmla="*/ 1075176 w 1525988"/>
                  <a:gd name="connsiteY1" fmla="*/ 2096629 h 3756335"/>
                  <a:gd name="connsiteX2" fmla="*/ 1082796 w 1525988"/>
                  <a:gd name="connsiteY2" fmla="*/ 1525129 h 3756335"/>
                  <a:gd name="connsiteX3" fmla="*/ 1059936 w 1525988"/>
                  <a:gd name="connsiteY3" fmla="*/ 16369 h 3756335"/>
                  <a:gd name="connsiteX4" fmla="*/ 762756 w 1525988"/>
                  <a:gd name="connsiteY4" fmla="*/ 1129 h 3756335"/>
                  <a:gd name="connsiteX5" fmla="*/ 518916 w 1525988"/>
                  <a:gd name="connsiteY5" fmla="*/ 1129 h 3756335"/>
                  <a:gd name="connsiteX6" fmla="*/ 557016 w 1525988"/>
                  <a:gd name="connsiteY6" fmla="*/ 686929 h 3756335"/>
                  <a:gd name="connsiteX7" fmla="*/ 534156 w 1525988"/>
                  <a:gd name="connsiteY7" fmla="*/ 1448929 h 3756335"/>
                  <a:gd name="connsiteX8" fmla="*/ 480816 w 1525988"/>
                  <a:gd name="connsiteY8" fmla="*/ 1791829 h 3756335"/>
                  <a:gd name="connsiteX9" fmla="*/ 328416 w 1525988"/>
                  <a:gd name="connsiteY9" fmla="*/ 2302369 h 3756335"/>
                  <a:gd name="connsiteX10" fmla="*/ 160776 w 1525988"/>
                  <a:gd name="connsiteY10" fmla="*/ 2690989 h 3756335"/>
                  <a:gd name="connsiteX11" fmla="*/ 46476 w 1525988"/>
                  <a:gd name="connsiteY11" fmla="*/ 2980549 h 3756335"/>
                  <a:gd name="connsiteX12" fmla="*/ 8376 w 1525988"/>
                  <a:gd name="connsiteY12" fmla="*/ 3483469 h 3756335"/>
                  <a:gd name="connsiteX13" fmla="*/ 198875 w 1525988"/>
                  <a:gd name="connsiteY13" fmla="*/ 3628249 h 3756335"/>
                  <a:gd name="connsiteX14" fmla="*/ 497326 w 1525988"/>
                  <a:gd name="connsiteY14" fmla="*/ 3754614 h 3756335"/>
                  <a:gd name="connsiteX15" fmla="*/ 1100576 w 1525988"/>
                  <a:gd name="connsiteY15" fmla="*/ 3691114 h 3756335"/>
                  <a:gd name="connsiteX16" fmla="*/ 1336160 w 1525988"/>
                  <a:gd name="connsiteY16" fmla="*/ 3546968 h 3756335"/>
                  <a:gd name="connsiteX17" fmla="*/ 1524756 w 1525988"/>
                  <a:gd name="connsiteY17" fmla="*/ 3414889 h 3756335"/>
                  <a:gd name="connsiteX18" fmla="*/ 1242816 w 1525988"/>
                  <a:gd name="connsiteY18" fmla="*/ 2904349 h 3756335"/>
                  <a:gd name="connsiteX19" fmla="*/ 1105656 w 1525988"/>
                  <a:gd name="connsiteY19" fmla="*/ 2470009 h 3756335"/>
                  <a:gd name="connsiteX0" fmla="*/ 1105656 w 1525988"/>
                  <a:gd name="connsiteY0" fmla="*/ 2470009 h 3691790"/>
                  <a:gd name="connsiteX1" fmla="*/ 1075176 w 1525988"/>
                  <a:gd name="connsiteY1" fmla="*/ 2096629 h 3691790"/>
                  <a:gd name="connsiteX2" fmla="*/ 1082796 w 1525988"/>
                  <a:gd name="connsiteY2" fmla="*/ 1525129 h 3691790"/>
                  <a:gd name="connsiteX3" fmla="*/ 1059936 w 1525988"/>
                  <a:gd name="connsiteY3" fmla="*/ 16369 h 3691790"/>
                  <a:gd name="connsiteX4" fmla="*/ 762756 w 1525988"/>
                  <a:gd name="connsiteY4" fmla="*/ 1129 h 3691790"/>
                  <a:gd name="connsiteX5" fmla="*/ 518916 w 1525988"/>
                  <a:gd name="connsiteY5" fmla="*/ 1129 h 3691790"/>
                  <a:gd name="connsiteX6" fmla="*/ 557016 w 1525988"/>
                  <a:gd name="connsiteY6" fmla="*/ 686929 h 3691790"/>
                  <a:gd name="connsiteX7" fmla="*/ 534156 w 1525988"/>
                  <a:gd name="connsiteY7" fmla="*/ 1448929 h 3691790"/>
                  <a:gd name="connsiteX8" fmla="*/ 480816 w 1525988"/>
                  <a:gd name="connsiteY8" fmla="*/ 1791829 h 3691790"/>
                  <a:gd name="connsiteX9" fmla="*/ 328416 w 1525988"/>
                  <a:gd name="connsiteY9" fmla="*/ 2302369 h 3691790"/>
                  <a:gd name="connsiteX10" fmla="*/ 160776 w 1525988"/>
                  <a:gd name="connsiteY10" fmla="*/ 2690989 h 3691790"/>
                  <a:gd name="connsiteX11" fmla="*/ 46476 w 1525988"/>
                  <a:gd name="connsiteY11" fmla="*/ 2980549 h 3691790"/>
                  <a:gd name="connsiteX12" fmla="*/ 8376 w 1525988"/>
                  <a:gd name="connsiteY12" fmla="*/ 3483469 h 3691790"/>
                  <a:gd name="connsiteX13" fmla="*/ 198875 w 1525988"/>
                  <a:gd name="connsiteY13" fmla="*/ 3628249 h 3691790"/>
                  <a:gd name="connsiteX14" fmla="*/ 535426 w 1525988"/>
                  <a:gd name="connsiteY14" fmla="*/ 3602214 h 3691790"/>
                  <a:gd name="connsiteX15" fmla="*/ 1100576 w 1525988"/>
                  <a:gd name="connsiteY15" fmla="*/ 3691114 h 3691790"/>
                  <a:gd name="connsiteX16" fmla="*/ 1336160 w 1525988"/>
                  <a:gd name="connsiteY16" fmla="*/ 3546968 h 3691790"/>
                  <a:gd name="connsiteX17" fmla="*/ 1524756 w 1525988"/>
                  <a:gd name="connsiteY17" fmla="*/ 3414889 h 3691790"/>
                  <a:gd name="connsiteX18" fmla="*/ 1242816 w 1525988"/>
                  <a:gd name="connsiteY18" fmla="*/ 2904349 h 3691790"/>
                  <a:gd name="connsiteX19" fmla="*/ 1105656 w 1525988"/>
                  <a:gd name="connsiteY19" fmla="*/ 2470009 h 3691790"/>
                  <a:gd name="connsiteX0" fmla="*/ 1108073 w 1528405"/>
                  <a:gd name="connsiteY0" fmla="*/ 2470009 h 3756921"/>
                  <a:gd name="connsiteX1" fmla="*/ 1077593 w 1528405"/>
                  <a:gd name="connsiteY1" fmla="*/ 2096629 h 3756921"/>
                  <a:gd name="connsiteX2" fmla="*/ 1085213 w 1528405"/>
                  <a:gd name="connsiteY2" fmla="*/ 1525129 h 3756921"/>
                  <a:gd name="connsiteX3" fmla="*/ 1062353 w 1528405"/>
                  <a:gd name="connsiteY3" fmla="*/ 16369 h 3756921"/>
                  <a:gd name="connsiteX4" fmla="*/ 765173 w 1528405"/>
                  <a:gd name="connsiteY4" fmla="*/ 1129 h 3756921"/>
                  <a:gd name="connsiteX5" fmla="*/ 521333 w 1528405"/>
                  <a:gd name="connsiteY5" fmla="*/ 1129 h 3756921"/>
                  <a:gd name="connsiteX6" fmla="*/ 559433 w 1528405"/>
                  <a:gd name="connsiteY6" fmla="*/ 686929 h 3756921"/>
                  <a:gd name="connsiteX7" fmla="*/ 536573 w 1528405"/>
                  <a:gd name="connsiteY7" fmla="*/ 1448929 h 3756921"/>
                  <a:gd name="connsiteX8" fmla="*/ 483233 w 1528405"/>
                  <a:gd name="connsiteY8" fmla="*/ 1791829 h 3756921"/>
                  <a:gd name="connsiteX9" fmla="*/ 330833 w 1528405"/>
                  <a:gd name="connsiteY9" fmla="*/ 2302369 h 3756921"/>
                  <a:gd name="connsiteX10" fmla="*/ 163193 w 1528405"/>
                  <a:gd name="connsiteY10" fmla="*/ 2690989 h 3756921"/>
                  <a:gd name="connsiteX11" fmla="*/ 48893 w 1528405"/>
                  <a:gd name="connsiteY11" fmla="*/ 2980549 h 3756921"/>
                  <a:gd name="connsiteX12" fmla="*/ 10793 w 1528405"/>
                  <a:gd name="connsiteY12" fmla="*/ 3483469 h 3756921"/>
                  <a:gd name="connsiteX13" fmla="*/ 236217 w 1528405"/>
                  <a:gd name="connsiteY13" fmla="*/ 3755249 h 3756921"/>
                  <a:gd name="connsiteX14" fmla="*/ 537843 w 1528405"/>
                  <a:gd name="connsiteY14" fmla="*/ 3602214 h 3756921"/>
                  <a:gd name="connsiteX15" fmla="*/ 1102993 w 1528405"/>
                  <a:gd name="connsiteY15" fmla="*/ 3691114 h 3756921"/>
                  <a:gd name="connsiteX16" fmla="*/ 1338577 w 1528405"/>
                  <a:gd name="connsiteY16" fmla="*/ 3546968 h 3756921"/>
                  <a:gd name="connsiteX17" fmla="*/ 1527173 w 1528405"/>
                  <a:gd name="connsiteY17" fmla="*/ 3414889 h 3756921"/>
                  <a:gd name="connsiteX18" fmla="*/ 1245233 w 1528405"/>
                  <a:gd name="connsiteY18" fmla="*/ 2904349 h 3756921"/>
                  <a:gd name="connsiteX19" fmla="*/ 1108073 w 1528405"/>
                  <a:gd name="connsiteY19" fmla="*/ 2470009 h 3756921"/>
                  <a:gd name="connsiteX0" fmla="*/ 1106750 w 1527082"/>
                  <a:gd name="connsiteY0" fmla="*/ 2470009 h 3691768"/>
                  <a:gd name="connsiteX1" fmla="*/ 1076270 w 1527082"/>
                  <a:gd name="connsiteY1" fmla="*/ 2096629 h 3691768"/>
                  <a:gd name="connsiteX2" fmla="*/ 1083890 w 1527082"/>
                  <a:gd name="connsiteY2" fmla="*/ 1525129 h 3691768"/>
                  <a:gd name="connsiteX3" fmla="*/ 1061030 w 1527082"/>
                  <a:gd name="connsiteY3" fmla="*/ 16369 h 3691768"/>
                  <a:gd name="connsiteX4" fmla="*/ 763850 w 1527082"/>
                  <a:gd name="connsiteY4" fmla="*/ 1129 h 3691768"/>
                  <a:gd name="connsiteX5" fmla="*/ 520010 w 1527082"/>
                  <a:gd name="connsiteY5" fmla="*/ 1129 h 3691768"/>
                  <a:gd name="connsiteX6" fmla="*/ 558110 w 1527082"/>
                  <a:gd name="connsiteY6" fmla="*/ 686929 h 3691768"/>
                  <a:gd name="connsiteX7" fmla="*/ 535250 w 1527082"/>
                  <a:gd name="connsiteY7" fmla="*/ 1448929 h 3691768"/>
                  <a:gd name="connsiteX8" fmla="*/ 481910 w 1527082"/>
                  <a:gd name="connsiteY8" fmla="*/ 1791829 h 3691768"/>
                  <a:gd name="connsiteX9" fmla="*/ 329510 w 1527082"/>
                  <a:gd name="connsiteY9" fmla="*/ 2302369 h 3691768"/>
                  <a:gd name="connsiteX10" fmla="*/ 161870 w 1527082"/>
                  <a:gd name="connsiteY10" fmla="*/ 2690989 h 3691768"/>
                  <a:gd name="connsiteX11" fmla="*/ 47570 w 1527082"/>
                  <a:gd name="connsiteY11" fmla="*/ 2980549 h 3691768"/>
                  <a:gd name="connsiteX12" fmla="*/ 9470 w 1527082"/>
                  <a:gd name="connsiteY12" fmla="*/ 3483469 h 3691768"/>
                  <a:gd name="connsiteX13" fmla="*/ 215844 w 1527082"/>
                  <a:gd name="connsiteY13" fmla="*/ 3647299 h 3691768"/>
                  <a:gd name="connsiteX14" fmla="*/ 536520 w 1527082"/>
                  <a:gd name="connsiteY14" fmla="*/ 3602214 h 3691768"/>
                  <a:gd name="connsiteX15" fmla="*/ 1101670 w 1527082"/>
                  <a:gd name="connsiteY15" fmla="*/ 3691114 h 3691768"/>
                  <a:gd name="connsiteX16" fmla="*/ 1337254 w 1527082"/>
                  <a:gd name="connsiteY16" fmla="*/ 3546968 h 3691768"/>
                  <a:gd name="connsiteX17" fmla="*/ 1525850 w 1527082"/>
                  <a:gd name="connsiteY17" fmla="*/ 3414889 h 3691768"/>
                  <a:gd name="connsiteX18" fmla="*/ 1243910 w 1527082"/>
                  <a:gd name="connsiteY18" fmla="*/ 2904349 h 3691768"/>
                  <a:gd name="connsiteX19" fmla="*/ 1106750 w 1527082"/>
                  <a:gd name="connsiteY19" fmla="*/ 2470009 h 3691768"/>
                  <a:gd name="connsiteX0" fmla="*/ 1106750 w 1527082"/>
                  <a:gd name="connsiteY0" fmla="*/ 2470009 h 3691768"/>
                  <a:gd name="connsiteX1" fmla="*/ 1076270 w 1527082"/>
                  <a:gd name="connsiteY1" fmla="*/ 2096629 h 3691768"/>
                  <a:gd name="connsiteX2" fmla="*/ 1083890 w 1527082"/>
                  <a:gd name="connsiteY2" fmla="*/ 1525129 h 3691768"/>
                  <a:gd name="connsiteX3" fmla="*/ 1061030 w 1527082"/>
                  <a:gd name="connsiteY3" fmla="*/ 16369 h 3691768"/>
                  <a:gd name="connsiteX4" fmla="*/ 763850 w 1527082"/>
                  <a:gd name="connsiteY4" fmla="*/ 1129 h 3691768"/>
                  <a:gd name="connsiteX5" fmla="*/ 520010 w 1527082"/>
                  <a:gd name="connsiteY5" fmla="*/ 1129 h 3691768"/>
                  <a:gd name="connsiteX6" fmla="*/ 558110 w 1527082"/>
                  <a:gd name="connsiteY6" fmla="*/ 686929 h 3691768"/>
                  <a:gd name="connsiteX7" fmla="*/ 535250 w 1527082"/>
                  <a:gd name="connsiteY7" fmla="*/ 1448929 h 3691768"/>
                  <a:gd name="connsiteX8" fmla="*/ 481910 w 1527082"/>
                  <a:gd name="connsiteY8" fmla="*/ 1791829 h 3691768"/>
                  <a:gd name="connsiteX9" fmla="*/ 329510 w 1527082"/>
                  <a:gd name="connsiteY9" fmla="*/ 2302369 h 3691768"/>
                  <a:gd name="connsiteX10" fmla="*/ 161870 w 1527082"/>
                  <a:gd name="connsiteY10" fmla="*/ 2690989 h 3691768"/>
                  <a:gd name="connsiteX11" fmla="*/ 47570 w 1527082"/>
                  <a:gd name="connsiteY11" fmla="*/ 2980549 h 3691768"/>
                  <a:gd name="connsiteX12" fmla="*/ 9470 w 1527082"/>
                  <a:gd name="connsiteY12" fmla="*/ 3483469 h 3691768"/>
                  <a:gd name="connsiteX13" fmla="*/ 215844 w 1527082"/>
                  <a:gd name="connsiteY13" fmla="*/ 3647299 h 3691768"/>
                  <a:gd name="connsiteX14" fmla="*/ 536520 w 1527082"/>
                  <a:gd name="connsiteY14" fmla="*/ 3602214 h 3691768"/>
                  <a:gd name="connsiteX15" fmla="*/ 1101670 w 1527082"/>
                  <a:gd name="connsiteY15" fmla="*/ 3691114 h 3691768"/>
                  <a:gd name="connsiteX16" fmla="*/ 1337254 w 1527082"/>
                  <a:gd name="connsiteY16" fmla="*/ 3546968 h 3691768"/>
                  <a:gd name="connsiteX17" fmla="*/ 1525850 w 1527082"/>
                  <a:gd name="connsiteY17" fmla="*/ 3414889 h 3691768"/>
                  <a:gd name="connsiteX18" fmla="*/ 1243910 w 1527082"/>
                  <a:gd name="connsiteY18" fmla="*/ 2904349 h 3691768"/>
                  <a:gd name="connsiteX19" fmla="*/ 1106750 w 1527082"/>
                  <a:gd name="connsiteY19" fmla="*/ 2470009 h 3691768"/>
                  <a:gd name="connsiteX0" fmla="*/ 1106750 w 1527082"/>
                  <a:gd name="connsiteY0" fmla="*/ 2470009 h 3691768"/>
                  <a:gd name="connsiteX1" fmla="*/ 1076270 w 1527082"/>
                  <a:gd name="connsiteY1" fmla="*/ 2096629 h 3691768"/>
                  <a:gd name="connsiteX2" fmla="*/ 1083890 w 1527082"/>
                  <a:gd name="connsiteY2" fmla="*/ 1525129 h 3691768"/>
                  <a:gd name="connsiteX3" fmla="*/ 1061030 w 1527082"/>
                  <a:gd name="connsiteY3" fmla="*/ 16369 h 3691768"/>
                  <a:gd name="connsiteX4" fmla="*/ 763850 w 1527082"/>
                  <a:gd name="connsiteY4" fmla="*/ 1129 h 3691768"/>
                  <a:gd name="connsiteX5" fmla="*/ 520010 w 1527082"/>
                  <a:gd name="connsiteY5" fmla="*/ 1129 h 3691768"/>
                  <a:gd name="connsiteX6" fmla="*/ 558110 w 1527082"/>
                  <a:gd name="connsiteY6" fmla="*/ 686929 h 3691768"/>
                  <a:gd name="connsiteX7" fmla="*/ 535250 w 1527082"/>
                  <a:gd name="connsiteY7" fmla="*/ 1448929 h 3691768"/>
                  <a:gd name="connsiteX8" fmla="*/ 481910 w 1527082"/>
                  <a:gd name="connsiteY8" fmla="*/ 1791829 h 3691768"/>
                  <a:gd name="connsiteX9" fmla="*/ 329510 w 1527082"/>
                  <a:gd name="connsiteY9" fmla="*/ 2302369 h 3691768"/>
                  <a:gd name="connsiteX10" fmla="*/ 161870 w 1527082"/>
                  <a:gd name="connsiteY10" fmla="*/ 2690989 h 3691768"/>
                  <a:gd name="connsiteX11" fmla="*/ 47570 w 1527082"/>
                  <a:gd name="connsiteY11" fmla="*/ 2980549 h 3691768"/>
                  <a:gd name="connsiteX12" fmla="*/ 9470 w 1527082"/>
                  <a:gd name="connsiteY12" fmla="*/ 3483469 h 3691768"/>
                  <a:gd name="connsiteX13" fmla="*/ 215844 w 1527082"/>
                  <a:gd name="connsiteY13" fmla="*/ 3647299 h 3691768"/>
                  <a:gd name="connsiteX14" fmla="*/ 536520 w 1527082"/>
                  <a:gd name="connsiteY14" fmla="*/ 3602214 h 3691768"/>
                  <a:gd name="connsiteX15" fmla="*/ 1101670 w 1527082"/>
                  <a:gd name="connsiteY15" fmla="*/ 3691114 h 3691768"/>
                  <a:gd name="connsiteX16" fmla="*/ 1337254 w 1527082"/>
                  <a:gd name="connsiteY16" fmla="*/ 3546968 h 3691768"/>
                  <a:gd name="connsiteX17" fmla="*/ 1525850 w 1527082"/>
                  <a:gd name="connsiteY17" fmla="*/ 3414889 h 3691768"/>
                  <a:gd name="connsiteX18" fmla="*/ 1243910 w 1527082"/>
                  <a:gd name="connsiteY18" fmla="*/ 2904349 h 3691768"/>
                  <a:gd name="connsiteX19" fmla="*/ 1106750 w 1527082"/>
                  <a:gd name="connsiteY19" fmla="*/ 2470009 h 369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7082" h="3691768">
                    <a:moveTo>
                      <a:pt x="1106750" y="2470009"/>
                    </a:moveTo>
                    <a:cubicBezTo>
                      <a:pt x="1078810" y="2335389"/>
                      <a:pt x="1073730" y="2287129"/>
                      <a:pt x="1076270" y="2096629"/>
                    </a:cubicBezTo>
                    <a:lnTo>
                      <a:pt x="1083890" y="1525129"/>
                    </a:lnTo>
                    <a:cubicBezTo>
                      <a:pt x="1086430" y="1334629"/>
                      <a:pt x="1114370" y="270369"/>
                      <a:pt x="1061030" y="16369"/>
                    </a:cubicBezTo>
                    <a:cubicBezTo>
                      <a:pt x="908630" y="8749"/>
                      <a:pt x="975940" y="3669"/>
                      <a:pt x="763850" y="1129"/>
                    </a:cubicBezTo>
                    <a:cubicBezTo>
                      <a:pt x="551760" y="-1411"/>
                      <a:pt x="598750" y="1129"/>
                      <a:pt x="520010" y="1129"/>
                    </a:cubicBezTo>
                    <a:lnTo>
                      <a:pt x="558110" y="686929"/>
                    </a:lnTo>
                    <a:cubicBezTo>
                      <a:pt x="560650" y="928229"/>
                      <a:pt x="541600" y="1347329"/>
                      <a:pt x="535250" y="1448929"/>
                    </a:cubicBezTo>
                    <a:cubicBezTo>
                      <a:pt x="528900" y="1550529"/>
                      <a:pt x="532710" y="1621649"/>
                      <a:pt x="481910" y="1791829"/>
                    </a:cubicBezTo>
                    <a:cubicBezTo>
                      <a:pt x="431110" y="1962009"/>
                      <a:pt x="382850" y="2152509"/>
                      <a:pt x="329510" y="2302369"/>
                    </a:cubicBezTo>
                    <a:cubicBezTo>
                      <a:pt x="276170" y="2452229"/>
                      <a:pt x="217750" y="2558909"/>
                      <a:pt x="161870" y="2690989"/>
                    </a:cubicBezTo>
                    <a:cubicBezTo>
                      <a:pt x="105990" y="2823069"/>
                      <a:pt x="72970" y="2848469"/>
                      <a:pt x="47570" y="2980549"/>
                    </a:cubicBezTo>
                    <a:cubicBezTo>
                      <a:pt x="22170" y="3112629"/>
                      <a:pt x="-18576" y="3372344"/>
                      <a:pt x="9470" y="3483469"/>
                    </a:cubicBezTo>
                    <a:cubicBezTo>
                      <a:pt x="37516" y="3594594"/>
                      <a:pt x="128002" y="3627508"/>
                      <a:pt x="215844" y="3647299"/>
                    </a:cubicBezTo>
                    <a:cubicBezTo>
                      <a:pt x="303686" y="3667090"/>
                      <a:pt x="388882" y="3594912"/>
                      <a:pt x="536520" y="3602214"/>
                    </a:cubicBezTo>
                    <a:cubicBezTo>
                      <a:pt x="684158" y="3609516"/>
                      <a:pt x="968214" y="3700322"/>
                      <a:pt x="1101670" y="3691114"/>
                    </a:cubicBezTo>
                    <a:cubicBezTo>
                      <a:pt x="1235126" y="3681906"/>
                      <a:pt x="1294074" y="3667618"/>
                      <a:pt x="1337254" y="3546968"/>
                    </a:cubicBezTo>
                    <a:cubicBezTo>
                      <a:pt x="1405834" y="3508868"/>
                      <a:pt x="1541407" y="3521992"/>
                      <a:pt x="1525850" y="3414889"/>
                    </a:cubicBezTo>
                    <a:cubicBezTo>
                      <a:pt x="1510293" y="3307786"/>
                      <a:pt x="1313760" y="3061829"/>
                      <a:pt x="1243910" y="2904349"/>
                    </a:cubicBezTo>
                    <a:cubicBezTo>
                      <a:pt x="1174060" y="2746869"/>
                      <a:pt x="1134690" y="2604629"/>
                      <a:pt x="1106750" y="2470009"/>
                    </a:cubicBezTo>
                    <a:close/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2F098D1-96F2-4963-9FB6-DFA751DDD1E0}"/>
                </a:ext>
              </a:extLst>
            </p:cNvPr>
            <p:cNvSpPr/>
            <p:nvPr/>
          </p:nvSpPr>
          <p:spPr>
            <a:xfrm>
              <a:off x="2995809" y="320511"/>
              <a:ext cx="911981" cy="1331709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104411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92F3AD-B3B6-4A00-BA49-809596EC9FCC}"/>
              </a:ext>
            </a:extLst>
          </p:cNvPr>
          <p:cNvGrpSpPr/>
          <p:nvPr/>
        </p:nvGrpSpPr>
        <p:grpSpPr>
          <a:xfrm>
            <a:off x="2688243" y="-179108"/>
            <a:ext cx="6658957" cy="6859308"/>
            <a:chOff x="2688243" y="-179108"/>
            <a:chExt cx="6658957" cy="6859308"/>
          </a:xfrm>
        </p:grpSpPr>
        <p:pic>
          <p:nvPicPr>
            <p:cNvPr id="3" name="Picture 2" descr="A x-ray of a person's body&#10;&#10;Description automatically generated">
              <a:extLst>
                <a:ext uri="{FF2B5EF4-FFF2-40B4-BE49-F238E27FC236}">
                  <a16:creationId xmlns:a16="http://schemas.microsoft.com/office/drawing/2014/main" id="{8EF55114-343B-4B9F-A4DD-9C2C87B9B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037F4802-E7B7-4747-B1B0-F630CE2EC2E3}"/>
                </a:ext>
              </a:extLst>
            </p:cNvPr>
            <p:cNvSpPr/>
            <p:nvPr/>
          </p:nvSpPr>
          <p:spPr>
            <a:xfrm>
              <a:off x="5280660" y="1630680"/>
              <a:ext cx="1440180" cy="2575560"/>
            </a:xfrm>
            <a:custGeom>
              <a:avLst/>
              <a:gdLst>
                <a:gd name="connsiteX0" fmla="*/ 662940 w 1440180"/>
                <a:gd name="connsiteY0" fmla="*/ 2575560 h 2575560"/>
                <a:gd name="connsiteX1" fmla="*/ 960120 w 1440180"/>
                <a:gd name="connsiteY1" fmla="*/ 2476500 h 2575560"/>
                <a:gd name="connsiteX2" fmla="*/ 1150620 w 1440180"/>
                <a:gd name="connsiteY2" fmla="*/ 2453640 h 2575560"/>
                <a:gd name="connsiteX3" fmla="*/ 1417320 w 1440180"/>
                <a:gd name="connsiteY3" fmla="*/ 2430780 h 2575560"/>
                <a:gd name="connsiteX4" fmla="*/ 1440180 w 1440180"/>
                <a:gd name="connsiteY4" fmla="*/ 2217420 h 2575560"/>
                <a:gd name="connsiteX5" fmla="*/ 1409700 w 1440180"/>
                <a:gd name="connsiteY5" fmla="*/ 2019300 h 2575560"/>
                <a:gd name="connsiteX6" fmla="*/ 1295400 w 1440180"/>
                <a:gd name="connsiteY6" fmla="*/ 1760220 h 2575560"/>
                <a:gd name="connsiteX7" fmla="*/ 1188720 w 1440180"/>
                <a:gd name="connsiteY7" fmla="*/ 1546860 h 2575560"/>
                <a:gd name="connsiteX8" fmla="*/ 1104900 w 1440180"/>
                <a:gd name="connsiteY8" fmla="*/ 1242060 h 2575560"/>
                <a:gd name="connsiteX9" fmla="*/ 1082040 w 1440180"/>
                <a:gd name="connsiteY9" fmla="*/ 1135380 h 2575560"/>
                <a:gd name="connsiteX10" fmla="*/ 1082040 w 1440180"/>
                <a:gd name="connsiteY10" fmla="*/ 1036320 h 2575560"/>
                <a:gd name="connsiteX11" fmla="*/ 1082040 w 1440180"/>
                <a:gd name="connsiteY11" fmla="*/ 838200 h 2575560"/>
                <a:gd name="connsiteX12" fmla="*/ 1082040 w 1440180"/>
                <a:gd name="connsiteY12" fmla="*/ 411480 h 2575560"/>
                <a:gd name="connsiteX13" fmla="*/ 1059180 w 1440180"/>
                <a:gd name="connsiteY13" fmla="*/ 175260 h 2575560"/>
                <a:gd name="connsiteX14" fmla="*/ 556260 w 1440180"/>
                <a:gd name="connsiteY14" fmla="*/ 0 h 2575560"/>
                <a:gd name="connsiteX15" fmla="*/ 472440 w 1440180"/>
                <a:gd name="connsiteY15" fmla="*/ 556260 h 2575560"/>
                <a:gd name="connsiteX16" fmla="*/ 281940 w 1440180"/>
                <a:gd name="connsiteY16" fmla="*/ 1211580 h 2575560"/>
                <a:gd name="connsiteX17" fmla="*/ 0 w 1440180"/>
                <a:gd name="connsiteY17" fmla="*/ 1752600 h 2575560"/>
                <a:gd name="connsiteX18" fmla="*/ 121920 w 1440180"/>
                <a:gd name="connsiteY18" fmla="*/ 1859280 h 2575560"/>
                <a:gd name="connsiteX19" fmla="*/ 99060 w 1440180"/>
                <a:gd name="connsiteY19" fmla="*/ 2171700 h 2575560"/>
                <a:gd name="connsiteX20" fmla="*/ 274320 w 1440180"/>
                <a:gd name="connsiteY20" fmla="*/ 2362200 h 2575560"/>
                <a:gd name="connsiteX21" fmla="*/ 441960 w 1440180"/>
                <a:gd name="connsiteY21" fmla="*/ 2385060 h 2575560"/>
                <a:gd name="connsiteX22" fmla="*/ 487680 w 1440180"/>
                <a:gd name="connsiteY22" fmla="*/ 2537460 h 2575560"/>
                <a:gd name="connsiteX23" fmla="*/ 662940 w 1440180"/>
                <a:gd name="connsiteY23" fmla="*/ 2575560 h 257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0180" h="2575560">
                  <a:moveTo>
                    <a:pt x="662940" y="2575560"/>
                  </a:moveTo>
                  <a:lnTo>
                    <a:pt x="960120" y="2476500"/>
                  </a:lnTo>
                  <a:lnTo>
                    <a:pt x="1150620" y="2453640"/>
                  </a:lnTo>
                  <a:lnTo>
                    <a:pt x="1417320" y="2430780"/>
                  </a:lnTo>
                  <a:lnTo>
                    <a:pt x="1440180" y="2217420"/>
                  </a:lnTo>
                  <a:lnTo>
                    <a:pt x="1409700" y="2019300"/>
                  </a:lnTo>
                  <a:lnTo>
                    <a:pt x="1295400" y="1760220"/>
                  </a:lnTo>
                  <a:lnTo>
                    <a:pt x="1188720" y="1546860"/>
                  </a:lnTo>
                  <a:lnTo>
                    <a:pt x="1104900" y="1242060"/>
                  </a:lnTo>
                  <a:lnTo>
                    <a:pt x="1082040" y="1135380"/>
                  </a:lnTo>
                  <a:lnTo>
                    <a:pt x="1082040" y="1036320"/>
                  </a:lnTo>
                  <a:lnTo>
                    <a:pt x="1082040" y="838200"/>
                  </a:lnTo>
                  <a:lnTo>
                    <a:pt x="1082040" y="411480"/>
                  </a:lnTo>
                  <a:lnTo>
                    <a:pt x="1059180" y="175260"/>
                  </a:lnTo>
                  <a:lnTo>
                    <a:pt x="556260" y="0"/>
                  </a:lnTo>
                  <a:lnTo>
                    <a:pt x="472440" y="556260"/>
                  </a:lnTo>
                  <a:lnTo>
                    <a:pt x="281940" y="1211580"/>
                  </a:lnTo>
                  <a:lnTo>
                    <a:pt x="0" y="1752600"/>
                  </a:lnTo>
                  <a:lnTo>
                    <a:pt x="121920" y="1859280"/>
                  </a:lnTo>
                  <a:lnTo>
                    <a:pt x="99060" y="2171700"/>
                  </a:lnTo>
                  <a:lnTo>
                    <a:pt x="274320" y="2362200"/>
                  </a:lnTo>
                  <a:lnTo>
                    <a:pt x="441960" y="2385060"/>
                  </a:lnTo>
                  <a:lnTo>
                    <a:pt x="487680" y="2537460"/>
                  </a:lnTo>
                  <a:lnTo>
                    <a:pt x="662940" y="257556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plication Sign 4">
              <a:extLst>
                <a:ext uri="{FF2B5EF4-FFF2-40B4-BE49-F238E27FC236}">
                  <a16:creationId xmlns:a16="http://schemas.microsoft.com/office/drawing/2014/main" id="{D8012745-51C4-4325-84F2-EA27DA21390B}"/>
                </a:ext>
              </a:extLst>
            </p:cNvPr>
            <p:cNvSpPr/>
            <p:nvPr/>
          </p:nvSpPr>
          <p:spPr>
            <a:xfrm>
              <a:off x="2688243" y="-179108"/>
              <a:ext cx="1421105" cy="21466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308514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38ABE-D8A0-4DC6-9A87-771CF3569296}"/>
              </a:ext>
            </a:extLst>
          </p:cNvPr>
          <p:cNvGrpSpPr/>
          <p:nvPr/>
        </p:nvGrpSpPr>
        <p:grpSpPr>
          <a:xfrm>
            <a:off x="2844800" y="177800"/>
            <a:ext cx="6502400" cy="6502400"/>
            <a:chOff x="2844800" y="177800"/>
            <a:chExt cx="6502400" cy="6502400"/>
          </a:xfrm>
        </p:grpSpPr>
        <p:pic>
          <p:nvPicPr>
            <p:cNvPr id="3" name="Picture 2" descr="A x-ray of a person's body&#10;&#10;Description automatically generated">
              <a:extLst>
                <a:ext uri="{FF2B5EF4-FFF2-40B4-BE49-F238E27FC236}">
                  <a16:creationId xmlns:a16="http://schemas.microsoft.com/office/drawing/2014/main" id="{8EF55114-343B-4B9F-A4DD-9C2C87B9B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F4D9D1-35BE-463A-BD1A-6848DA465770}"/>
                </a:ext>
              </a:extLst>
            </p:cNvPr>
            <p:cNvSpPr/>
            <p:nvPr/>
          </p:nvSpPr>
          <p:spPr>
            <a:xfrm>
              <a:off x="5271192" y="387491"/>
              <a:ext cx="1527082" cy="3691768"/>
            </a:xfrm>
            <a:custGeom>
              <a:avLst/>
              <a:gdLst>
                <a:gd name="connsiteX0" fmla="*/ 1219200 w 1562100"/>
                <a:gd name="connsiteY0" fmla="*/ 2468880 h 3756660"/>
                <a:gd name="connsiteX1" fmla="*/ 1188720 w 1562100"/>
                <a:gd name="connsiteY1" fmla="*/ 2095500 h 3756660"/>
                <a:gd name="connsiteX2" fmla="*/ 1196340 w 1562100"/>
                <a:gd name="connsiteY2" fmla="*/ 1524000 h 3756660"/>
                <a:gd name="connsiteX3" fmla="*/ 1173480 w 1562100"/>
                <a:gd name="connsiteY3" fmla="*/ 15240 h 3756660"/>
                <a:gd name="connsiteX4" fmla="*/ 868680 w 1562100"/>
                <a:gd name="connsiteY4" fmla="*/ 0 h 3756660"/>
                <a:gd name="connsiteX5" fmla="*/ 632460 w 1562100"/>
                <a:gd name="connsiteY5" fmla="*/ 0 h 3756660"/>
                <a:gd name="connsiteX6" fmla="*/ 670560 w 1562100"/>
                <a:gd name="connsiteY6" fmla="*/ 685800 h 3756660"/>
                <a:gd name="connsiteX7" fmla="*/ 647700 w 1562100"/>
                <a:gd name="connsiteY7" fmla="*/ 1447800 h 3756660"/>
                <a:gd name="connsiteX8" fmla="*/ 594360 w 1562100"/>
                <a:gd name="connsiteY8" fmla="*/ 1790700 h 3756660"/>
                <a:gd name="connsiteX9" fmla="*/ 441960 w 1562100"/>
                <a:gd name="connsiteY9" fmla="*/ 2301240 h 3756660"/>
                <a:gd name="connsiteX10" fmla="*/ 236220 w 1562100"/>
                <a:gd name="connsiteY10" fmla="*/ 2743200 h 3756660"/>
                <a:gd name="connsiteX11" fmla="*/ 160020 w 1562100"/>
                <a:gd name="connsiteY11" fmla="*/ 2979420 h 3756660"/>
                <a:gd name="connsiteX12" fmla="*/ 0 w 1562100"/>
                <a:gd name="connsiteY12" fmla="*/ 3398520 h 3756660"/>
                <a:gd name="connsiteX13" fmla="*/ 198120 w 1562100"/>
                <a:gd name="connsiteY13" fmla="*/ 3581400 h 3756660"/>
                <a:gd name="connsiteX14" fmla="*/ 160020 w 1562100"/>
                <a:gd name="connsiteY14" fmla="*/ 3733800 h 3756660"/>
                <a:gd name="connsiteX15" fmla="*/ 449580 w 1562100"/>
                <a:gd name="connsiteY15" fmla="*/ 3756660 h 3756660"/>
                <a:gd name="connsiteX16" fmla="*/ 586740 w 1562100"/>
                <a:gd name="connsiteY16" fmla="*/ 3688080 h 3756660"/>
                <a:gd name="connsiteX17" fmla="*/ 678180 w 1562100"/>
                <a:gd name="connsiteY17" fmla="*/ 3535680 h 3756660"/>
                <a:gd name="connsiteX18" fmla="*/ 952500 w 1562100"/>
                <a:gd name="connsiteY18" fmla="*/ 3596640 h 3756660"/>
                <a:gd name="connsiteX19" fmla="*/ 1242060 w 1562100"/>
                <a:gd name="connsiteY19" fmla="*/ 3581400 h 3756660"/>
                <a:gd name="connsiteX20" fmla="*/ 1562100 w 1562100"/>
                <a:gd name="connsiteY20" fmla="*/ 3482340 h 3756660"/>
                <a:gd name="connsiteX21" fmla="*/ 1516380 w 1562100"/>
                <a:gd name="connsiteY21" fmla="*/ 3238500 h 3756660"/>
                <a:gd name="connsiteX22" fmla="*/ 1356360 w 1562100"/>
                <a:gd name="connsiteY22" fmla="*/ 2903220 h 3756660"/>
                <a:gd name="connsiteX23" fmla="*/ 1242060 w 1562100"/>
                <a:gd name="connsiteY23" fmla="*/ 2667000 h 3756660"/>
                <a:gd name="connsiteX24" fmla="*/ 1219200 w 1562100"/>
                <a:gd name="connsiteY24" fmla="*/ 2468880 h 3756660"/>
                <a:gd name="connsiteX0" fmla="*/ 1219200 w 1562100"/>
                <a:gd name="connsiteY0" fmla="*/ 2570022 h 3857802"/>
                <a:gd name="connsiteX1" fmla="*/ 1188720 w 1562100"/>
                <a:gd name="connsiteY1" fmla="*/ 2196642 h 3857802"/>
                <a:gd name="connsiteX2" fmla="*/ 1196340 w 1562100"/>
                <a:gd name="connsiteY2" fmla="*/ 1625142 h 3857802"/>
                <a:gd name="connsiteX3" fmla="*/ 1173480 w 1562100"/>
                <a:gd name="connsiteY3" fmla="*/ 116382 h 3857802"/>
                <a:gd name="connsiteX4" fmla="*/ 868680 w 1562100"/>
                <a:gd name="connsiteY4" fmla="*/ 101142 h 3857802"/>
                <a:gd name="connsiteX5" fmla="*/ 632460 w 1562100"/>
                <a:gd name="connsiteY5" fmla="*/ 101142 h 3857802"/>
                <a:gd name="connsiteX6" fmla="*/ 670560 w 1562100"/>
                <a:gd name="connsiteY6" fmla="*/ 786942 h 3857802"/>
                <a:gd name="connsiteX7" fmla="*/ 647700 w 1562100"/>
                <a:gd name="connsiteY7" fmla="*/ 1548942 h 3857802"/>
                <a:gd name="connsiteX8" fmla="*/ 594360 w 1562100"/>
                <a:gd name="connsiteY8" fmla="*/ 1891842 h 3857802"/>
                <a:gd name="connsiteX9" fmla="*/ 441960 w 1562100"/>
                <a:gd name="connsiteY9" fmla="*/ 2402382 h 3857802"/>
                <a:gd name="connsiteX10" fmla="*/ 236220 w 1562100"/>
                <a:gd name="connsiteY10" fmla="*/ 2844342 h 3857802"/>
                <a:gd name="connsiteX11" fmla="*/ 160020 w 1562100"/>
                <a:gd name="connsiteY11" fmla="*/ 3080562 h 3857802"/>
                <a:gd name="connsiteX12" fmla="*/ 0 w 1562100"/>
                <a:gd name="connsiteY12" fmla="*/ 3499662 h 3857802"/>
                <a:gd name="connsiteX13" fmla="*/ 198120 w 1562100"/>
                <a:gd name="connsiteY13" fmla="*/ 3682542 h 3857802"/>
                <a:gd name="connsiteX14" fmla="*/ 160020 w 1562100"/>
                <a:gd name="connsiteY14" fmla="*/ 3834942 h 3857802"/>
                <a:gd name="connsiteX15" fmla="*/ 449580 w 1562100"/>
                <a:gd name="connsiteY15" fmla="*/ 3857802 h 3857802"/>
                <a:gd name="connsiteX16" fmla="*/ 586740 w 1562100"/>
                <a:gd name="connsiteY16" fmla="*/ 3789222 h 3857802"/>
                <a:gd name="connsiteX17" fmla="*/ 678180 w 1562100"/>
                <a:gd name="connsiteY17" fmla="*/ 3636822 h 3857802"/>
                <a:gd name="connsiteX18" fmla="*/ 952500 w 1562100"/>
                <a:gd name="connsiteY18" fmla="*/ 3697782 h 3857802"/>
                <a:gd name="connsiteX19" fmla="*/ 1242060 w 1562100"/>
                <a:gd name="connsiteY19" fmla="*/ 3682542 h 3857802"/>
                <a:gd name="connsiteX20" fmla="*/ 1562100 w 1562100"/>
                <a:gd name="connsiteY20" fmla="*/ 3583482 h 3857802"/>
                <a:gd name="connsiteX21" fmla="*/ 1516380 w 1562100"/>
                <a:gd name="connsiteY21" fmla="*/ 3339642 h 3857802"/>
                <a:gd name="connsiteX22" fmla="*/ 1356360 w 1562100"/>
                <a:gd name="connsiteY22" fmla="*/ 3004362 h 3857802"/>
                <a:gd name="connsiteX23" fmla="*/ 1242060 w 1562100"/>
                <a:gd name="connsiteY23" fmla="*/ 2768142 h 3857802"/>
                <a:gd name="connsiteX24" fmla="*/ 1219200 w 1562100"/>
                <a:gd name="connsiteY24" fmla="*/ 2570022 h 3857802"/>
                <a:gd name="connsiteX0" fmla="*/ 1219200 w 1562100"/>
                <a:gd name="connsiteY0" fmla="*/ 2570022 h 3857802"/>
                <a:gd name="connsiteX1" fmla="*/ 1188720 w 1562100"/>
                <a:gd name="connsiteY1" fmla="*/ 2196642 h 3857802"/>
                <a:gd name="connsiteX2" fmla="*/ 1196340 w 1562100"/>
                <a:gd name="connsiteY2" fmla="*/ 1625142 h 3857802"/>
                <a:gd name="connsiteX3" fmla="*/ 1173480 w 1562100"/>
                <a:gd name="connsiteY3" fmla="*/ 116382 h 3857802"/>
                <a:gd name="connsiteX4" fmla="*/ 868680 w 1562100"/>
                <a:gd name="connsiteY4" fmla="*/ 101142 h 3857802"/>
                <a:gd name="connsiteX5" fmla="*/ 632460 w 1562100"/>
                <a:gd name="connsiteY5" fmla="*/ 101142 h 3857802"/>
                <a:gd name="connsiteX6" fmla="*/ 670560 w 1562100"/>
                <a:gd name="connsiteY6" fmla="*/ 786942 h 3857802"/>
                <a:gd name="connsiteX7" fmla="*/ 647700 w 1562100"/>
                <a:gd name="connsiteY7" fmla="*/ 1548942 h 3857802"/>
                <a:gd name="connsiteX8" fmla="*/ 594360 w 1562100"/>
                <a:gd name="connsiteY8" fmla="*/ 1891842 h 3857802"/>
                <a:gd name="connsiteX9" fmla="*/ 441960 w 1562100"/>
                <a:gd name="connsiteY9" fmla="*/ 2402382 h 3857802"/>
                <a:gd name="connsiteX10" fmla="*/ 236220 w 1562100"/>
                <a:gd name="connsiteY10" fmla="*/ 2844342 h 3857802"/>
                <a:gd name="connsiteX11" fmla="*/ 160020 w 1562100"/>
                <a:gd name="connsiteY11" fmla="*/ 3080562 h 3857802"/>
                <a:gd name="connsiteX12" fmla="*/ 0 w 1562100"/>
                <a:gd name="connsiteY12" fmla="*/ 3499662 h 3857802"/>
                <a:gd name="connsiteX13" fmla="*/ 198120 w 1562100"/>
                <a:gd name="connsiteY13" fmla="*/ 3682542 h 3857802"/>
                <a:gd name="connsiteX14" fmla="*/ 160020 w 1562100"/>
                <a:gd name="connsiteY14" fmla="*/ 3834942 h 3857802"/>
                <a:gd name="connsiteX15" fmla="*/ 449580 w 1562100"/>
                <a:gd name="connsiteY15" fmla="*/ 3857802 h 3857802"/>
                <a:gd name="connsiteX16" fmla="*/ 586740 w 1562100"/>
                <a:gd name="connsiteY16" fmla="*/ 3789222 h 3857802"/>
                <a:gd name="connsiteX17" fmla="*/ 678180 w 1562100"/>
                <a:gd name="connsiteY17" fmla="*/ 3636822 h 3857802"/>
                <a:gd name="connsiteX18" fmla="*/ 952500 w 1562100"/>
                <a:gd name="connsiteY18" fmla="*/ 3697782 h 3857802"/>
                <a:gd name="connsiteX19" fmla="*/ 1242060 w 1562100"/>
                <a:gd name="connsiteY19" fmla="*/ 3682542 h 3857802"/>
                <a:gd name="connsiteX20" fmla="*/ 1562100 w 1562100"/>
                <a:gd name="connsiteY20" fmla="*/ 3583482 h 3857802"/>
                <a:gd name="connsiteX21" fmla="*/ 1516380 w 1562100"/>
                <a:gd name="connsiteY21" fmla="*/ 3339642 h 3857802"/>
                <a:gd name="connsiteX22" fmla="*/ 1356360 w 1562100"/>
                <a:gd name="connsiteY22" fmla="*/ 3004362 h 3857802"/>
                <a:gd name="connsiteX23" fmla="*/ 1242060 w 1562100"/>
                <a:gd name="connsiteY23" fmla="*/ 2768142 h 3857802"/>
                <a:gd name="connsiteX24" fmla="*/ 1219200 w 1562100"/>
                <a:gd name="connsiteY24" fmla="*/ 2570022 h 3857802"/>
                <a:gd name="connsiteX0" fmla="*/ 1219200 w 1562100"/>
                <a:gd name="connsiteY0" fmla="*/ 2520250 h 3808030"/>
                <a:gd name="connsiteX1" fmla="*/ 1188720 w 1562100"/>
                <a:gd name="connsiteY1" fmla="*/ 2146870 h 3808030"/>
                <a:gd name="connsiteX2" fmla="*/ 1196340 w 1562100"/>
                <a:gd name="connsiteY2" fmla="*/ 1575370 h 3808030"/>
                <a:gd name="connsiteX3" fmla="*/ 1173480 w 1562100"/>
                <a:gd name="connsiteY3" fmla="*/ 66610 h 3808030"/>
                <a:gd name="connsiteX4" fmla="*/ 868680 w 1562100"/>
                <a:gd name="connsiteY4" fmla="*/ 51370 h 3808030"/>
                <a:gd name="connsiteX5" fmla="*/ 632460 w 1562100"/>
                <a:gd name="connsiteY5" fmla="*/ 51370 h 3808030"/>
                <a:gd name="connsiteX6" fmla="*/ 670560 w 1562100"/>
                <a:gd name="connsiteY6" fmla="*/ 737170 h 3808030"/>
                <a:gd name="connsiteX7" fmla="*/ 647700 w 1562100"/>
                <a:gd name="connsiteY7" fmla="*/ 1499170 h 3808030"/>
                <a:gd name="connsiteX8" fmla="*/ 594360 w 1562100"/>
                <a:gd name="connsiteY8" fmla="*/ 1842070 h 3808030"/>
                <a:gd name="connsiteX9" fmla="*/ 441960 w 1562100"/>
                <a:gd name="connsiteY9" fmla="*/ 2352610 h 3808030"/>
                <a:gd name="connsiteX10" fmla="*/ 236220 w 1562100"/>
                <a:gd name="connsiteY10" fmla="*/ 2794570 h 3808030"/>
                <a:gd name="connsiteX11" fmla="*/ 160020 w 1562100"/>
                <a:gd name="connsiteY11" fmla="*/ 3030790 h 3808030"/>
                <a:gd name="connsiteX12" fmla="*/ 0 w 1562100"/>
                <a:gd name="connsiteY12" fmla="*/ 3449890 h 3808030"/>
                <a:gd name="connsiteX13" fmla="*/ 198120 w 1562100"/>
                <a:gd name="connsiteY13" fmla="*/ 3632770 h 3808030"/>
                <a:gd name="connsiteX14" fmla="*/ 160020 w 1562100"/>
                <a:gd name="connsiteY14" fmla="*/ 3785170 h 3808030"/>
                <a:gd name="connsiteX15" fmla="*/ 449580 w 1562100"/>
                <a:gd name="connsiteY15" fmla="*/ 3808030 h 3808030"/>
                <a:gd name="connsiteX16" fmla="*/ 586740 w 1562100"/>
                <a:gd name="connsiteY16" fmla="*/ 3739450 h 3808030"/>
                <a:gd name="connsiteX17" fmla="*/ 678180 w 1562100"/>
                <a:gd name="connsiteY17" fmla="*/ 3587050 h 3808030"/>
                <a:gd name="connsiteX18" fmla="*/ 952500 w 1562100"/>
                <a:gd name="connsiteY18" fmla="*/ 3648010 h 3808030"/>
                <a:gd name="connsiteX19" fmla="*/ 1242060 w 1562100"/>
                <a:gd name="connsiteY19" fmla="*/ 3632770 h 3808030"/>
                <a:gd name="connsiteX20" fmla="*/ 1562100 w 1562100"/>
                <a:gd name="connsiteY20" fmla="*/ 3533710 h 3808030"/>
                <a:gd name="connsiteX21" fmla="*/ 1516380 w 1562100"/>
                <a:gd name="connsiteY21" fmla="*/ 3289870 h 3808030"/>
                <a:gd name="connsiteX22" fmla="*/ 1356360 w 1562100"/>
                <a:gd name="connsiteY22" fmla="*/ 2954590 h 3808030"/>
                <a:gd name="connsiteX23" fmla="*/ 1242060 w 1562100"/>
                <a:gd name="connsiteY23" fmla="*/ 2718370 h 3808030"/>
                <a:gd name="connsiteX24" fmla="*/ 1219200 w 1562100"/>
                <a:gd name="connsiteY24" fmla="*/ 2520250 h 3808030"/>
                <a:gd name="connsiteX0" fmla="*/ 1219200 w 1562100"/>
                <a:gd name="connsiteY0" fmla="*/ 2520250 h 3808030"/>
                <a:gd name="connsiteX1" fmla="*/ 1188720 w 1562100"/>
                <a:gd name="connsiteY1" fmla="*/ 2146870 h 3808030"/>
                <a:gd name="connsiteX2" fmla="*/ 1196340 w 1562100"/>
                <a:gd name="connsiteY2" fmla="*/ 1575370 h 3808030"/>
                <a:gd name="connsiteX3" fmla="*/ 1173480 w 1562100"/>
                <a:gd name="connsiteY3" fmla="*/ 66610 h 3808030"/>
                <a:gd name="connsiteX4" fmla="*/ 868680 w 1562100"/>
                <a:gd name="connsiteY4" fmla="*/ 51370 h 3808030"/>
                <a:gd name="connsiteX5" fmla="*/ 632460 w 1562100"/>
                <a:gd name="connsiteY5" fmla="*/ 51370 h 3808030"/>
                <a:gd name="connsiteX6" fmla="*/ 670560 w 1562100"/>
                <a:gd name="connsiteY6" fmla="*/ 737170 h 3808030"/>
                <a:gd name="connsiteX7" fmla="*/ 647700 w 1562100"/>
                <a:gd name="connsiteY7" fmla="*/ 1499170 h 3808030"/>
                <a:gd name="connsiteX8" fmla="*/ 594360 w 1562100"/>
                <a:gd name="connsiteY8" fmla="*/ 1842070 h 3808030"/>
                <a:gd name="connsiteX9" fmla="*/ 441960 w 1562100"/>
                <a:gd name="connsiteY9" fmla="*/ 2352610 h 3808030"/>
                <a:gd name="connsiteX10" fmla="*/ 236220 w 1562100"/>
                <a:gd name="connsiteY10" fmla="*/ 2794570 h 3808030"/>
                <a:gd name="connsiteX11" fmla="*/ 160020 w 1562100"/>
                <a:gd name="connsiteY11" fmla="*/ 3030790 h 3808030"/>
                <a:gd name="connsiteX12" fmla="*/ 0 w 1562100"/>
                <a:gd name="connsiteY12" fmla="*/ 3449890 h 3808030"/>
                <a:gd name="connsiteX13" fmla="*/ 198120 w 1562100"/>
                <a:gd name="connsiteY13" fmla="*/ 3632770 h 3808030"/>
                <a:gd name="connsiteX14" fmla="*/ 160020 w 1562100"/>
                <a:gd name="connsiteY14" fmla="*/ 3785170 h 3808030"/>
                <a:gd name="connsiteX15" fmla="*/ 449580 w 1562100"/>
                <a:gd name="connsiteY15" fmla="*/ 3808030 h 3808030"/>
                <a:gd name="connsiteX16" fmla="*/ 586740 w 1562100"/>
                <a:gd name="connsiteY16" fmla="*/ 3739450 h 3808030"/>
                <a:gd name="connsiteX17" fmla="*/ 678180 w 1562100"/>
                <a:gd name="connsiteY17" fmla="*/ 3587050 h 3808030"/>
                <a:gd name="connsiteX18" fmla="*/ 952500 w 1562100"/>
                <a:gd name="connsiteY18" fmla="*/ 3648010 h 3808030"/>
                <a:gd name="connsiteX19" fmla="*/ 1242060 w 1562100"/>
                <a:gd name="connsiteY19" fmla="*/ 3632770 h 3808030"/>
                <a:gd name="connsiteX20" fmla="*/ 1562100 w 1562100"/>
                <a:gd name="connsiteY20" fmla="*/ 3533710 h 3808030"/>
                <a:gd name="connsiteX21" fmla="*/ 1516380 w 1562100"/>
                <a:gd name="connsiteY21" fmla="*/ 3289870 h 3808030"/>
                <a:gd name="connsiteX22" fmla="*/ 1356360 w 1562100"/>
                <a:gd name="connsiteY22" fmla="*/ 2954590 h 3808030"/>
                <a:gd name="connsiteX23" fmla="*/ 1242060 w 1562100"/>
                <a:gd name="connsiteY23" fmla="*/ 2718370 h 3808030"/>
                <a:gd name="connsiteX24" fmla="*/ 1219200 w 1562100"/>
                <a:gd name="connsiteY24" fmla="*/ 2520250 h 3808030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6868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27354 w 1570254"/>
                <a:gd name="connsiteY0" fmla="*/ 2470009 h 3757789"/>
                <a:gd name="connsiteX1" fmla="*/ 1196874 w 1570254"/>
                <a:gd name="connsiteY1" fmla="*/ 2096629 h 3757789"/>
                <a:gd name="connsiteX2" fmla="*/ 1204494 w 1570254"/>
                <a:gd name="connsiteY2" fmla="*/ 1525129 h 3757789"/>
                <a:gd name="connsiteX3" fmla="*/ 1181634 w 1570254"/>
                <a:gd name="connsiteY3" fmla="*/ 16369 h 3757789"/>
                <a:gd name="connsiteX4" fmla="*/ 884454 w 1570254"/>
                <a:gd name="connsiteY4" fmla="*/ 1129 h 3757789"/>
                <a:gd name="connsiteX5" fmla="*/ 640614 w 1570254"/>
                <a:gd name="connsiteY5" fmla="*/ 1129 h 3757789"/>
                <a:gd name="connsiteX6" fmla="*/ 678714 w 1570254"/>
                <a:gd name="connsiteY6" fmla="*/ 686929 h 3757789"/>
                <a:gd name="connsiteX7" fmla="*/ 655854 w 1570254"/>
                <a:gd name="connsiteY7" fmla="*/ 1448929 h 3757789"/>
                <a:gd name="connsiteX8" fmla="*/ 602514 w 1570254"/>
                <a:gd name="connsiteY8" fmla="*/ 1791829 h 3757789"/>
                <a:gd name="connsiteX9" fmla="*/ 450114 w 1570254"/>
                <a:gd name="connsiteY9" fmla="*/ 2302369 h 3757789"/>
                <a:gd name="connsiteX10" fmla="*/ 282474 w 1570254"/>
                <a:gd name="connsiteY10" fmla="*/ 2690989 h 3757789"/>
                <a:gd name="connsiteX11" fmla="*/ 168174 w 1570254"/>
                <a:gd name="connsiteY11" fmla="*/ 2980549 h 3757789"/>
                <a:gd name="connsiteX12" fmla="*/ 8154 w 1570254"/>
                <a:gd name="connsiteY12" fmla="*/ 3399649 h 3757789"/>
                <a:gd name="connsiteX13" fmla="*/ 206274 w 1570254"/>
                <a:gd name="connsiteY13" fmla="*/ 3582529 h 3757789"/>
                <a:gd name="connsiteX14" fmla="*/ 168174 w 1570254"/>
                <a:gd name="connsiteY14" fmla="*/ 3734929 h 3757789"/>
                <a:gd name="connsiteX15" fmla="*/ 457734 w 1570254"/>
                <a:gd name="connsiteY15" fmla="*/ 3757789 h 3757789"/>
                <a:gd name="connsiteX16" fmla="*/ 594894 w 1570254"/>
                <a:gd name="connsiteY16" fmla="*/ 3689209 h 3757789"/>
                <a:gd name="connsiteX17" fmla="*/ 686334 w 1570254"/>
                <a:gd name="connsiteY17" fmla="*/ 3536809 h 3757789"/>
                <a:gd name="connsiteX18" fmla="*/ 960654 w 1570254"/>
                <a:gd name="connsiteY18" fmla="*/ 3597769 h 3757789"/>
                <a:gd name="connsiteX19" fmla="*/ 1250214 w 1570254"/>
                <a:gd name="connsiteY19" fmla="*/ 3582529 h 3757789"/>
                <a:gd name="connsiteX20" fmla="*/ 1570254 w 1570254"/>
                <a:gd name="connsiteY20" fmla="*/ 3483469 h 3757789"/>
                <a:gd name="connsiteX21" fmla="*/ 1524534 w 1570254"/>
                <a:gd name="connsiteY21" fmla="*/ 3239629 h 3757789"/>
                <a:gd name="connsiteX22" fmla="*/ 1364514 w 1570254"/>
                <a:gd name="connsiteY22" fmla="*/ 2904349 h 3757789"/>
                <a:gd name="connsiteX23" fmla="*/ 1250214 w 1570254"/>
                <a:gd name="connsiteY23" fmla="*/ 2668129 h 3757789"/>
                <a:gd name="connsiteX24" fmla="*/ 1227354 w 1570254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586740 w 1562100"/>
                <a:gd name="connsiteY15" fmla="*/ 3689209 h 3757789"/>
                <a:gd name="connsiteX16" fmla="*/ 678180 w 1562100"/>
                <a:gd name="connsiteY16" fmla="*/ 3536809 h 3757789"/>
                <a:gd name="connsiteX17" fmla="*/ 952500 w 1562100"/>
                <a:gd name="connsiteY17" fmla="*/ 3597769 h 3757789"/>
                <a:gd name="connsiteX18" fmla="*/ 1242060 w 1562100"/>
                <a:gd name="connsiteY18" fmla="*/ 3582529 h 3757789"/>
                <a:gd name="connsiteX19" fmla="*/ 1562100 w 1562100"/>
                <a:gd name="connsiteY19" fmla="*/ 3483469 h 3757789"/>
                <a:gd name="connsiteX20" fmla="*/ 1516380 w 1562100"/>
                <a:gd name="connsiteY20" fmla="*/ 3239629 h 3757789"/>
                <a:gd name="connsiteX21" fmla="*/ 1356360 w 1562100"/>
                <a:gd name="connsiteY21" fmla="*/ 2904349 h 3757789"/>
                <a:gd name="connsiteX22" fmla="*/ 1242060 w 1562100"/>
                <a:gd name="connsiteY22" fmla="*/ 2668129 h 3757789"/>
                <a:gd name="connsiteX23" fmla="*/ 1219200 w 1562100"/>
                <a:gd name="connsiteY23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42060 w 1562100"/>
                <a:gd name="connsiteY21" fmla="*/ 2668129 h 3757789"/>
                <a:gd name="connsiteX22" fmla="*/ 1219200 w 1562100"/>
                <a:gd name="connsiteY22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42060 w 1562100"/>
                <a:gd name="connsiteY21" fmla="*/ 2668129 h 3757789"/>
                <a:gd name="connsiteX22" fmla="*/ 1219200 w 1562100"/>
                <a:gd name="connsiteY22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42060 w 1562100"/>
                <a:gd name="connsiteY21" fmla="*/ 2668129 h 3757789"/>
                <a:gd name="connsiteX22" fmla="*/ 1219200 w 1562100"/>
                <a:gd name="connsiteY22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42060 w 1562100"/>
                <a:gd name="connsiteY21" fmla="*/ 2668129 h 3757789"/>
                <a:gd name="connsiteX22" fmla="*/ 1219200 w 1562100"/>
                <a:gd name="connsiteY22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811"/>
                <a:gd name="connsiteY0" fmla="*/ 2470009 h 3757789"/>
                <a:gd name="connsiteX1" fmla="*/ 1188720 w 1562811"/>
                <a:gd name="connsiteY1" fmla="*/ 2096629 h 3757789"/>
                <a:gd name="connsiteX2" fmla="*/ 1196340 w 1562811"/>
                <a:gd name="connsiteY2" fmla="*/ 1525129 h 3757789"/>
                <a:gd name="connsiteX3" fmla="*/ 1173480 w 1562811"/>
                <a:gd name="connsiteY3" fmla="*/ 16369 h 3757789"/>
                <a:gd name="connsiteX4" fmla="*/ 876300 w 1562811"/>
                <a:gd name="connsiteY4" fmla="*/ 1129 h 3757789"/>
                <a:gd name="connsiteX5" fmla="*/ 632460 w 1562811"/>
                <a:gd name="connsiteY5" fmla="*/ 1129 h 3757789"/>
                <a:gd name="connsiteX6" fmla="*/ 670560 w 1562811"/>
                <a:gd name="connsiteY6" fmla="*/ 686929 h 3757789"/>
                <a:gd name="connsiteX7" fmla="*/ 647700 w 1562811"/>
                <a:gd name="connsiteY7" fmla="*/ 1448929 h 3757789"/>
                <a:gd name="connsiteX8" fmla="*/ 594360 w 1562811"/>
                <a:gd name="connsiteY8" fmla="*/ 1791829 h 3757789"/>
                <a:gd name="connsiteX9" fmla="*/ 441960 w 1562811"/>
                <a:gd name="connsiteY9" fmla="*/ 2302369 h 3757789"/>
                <a:gd name="connsiteX10" fmla="*/ 274320 w 1562811"/>
                <a:gd name="connsiteY10" fmla="*/ 2690989 h 3757789"/>
                <a:gd name="connsiteX11" fmla="*/ 160020 w 1562811"/>
                <a:gd name="connsiteY11" fmla="*/ 2980549 h 3757789"/>
                <a:gd name="connsiteX12" fmla="*/ 0 w 1562811"/>
                <a:gd name="connsiteY12" fmla="*/ 3399649 h 3757789"/>
                <a:gd name="connsiteX13" fmla="*/ 160020 w 1562811"/>
                <a:gd name="connsiteY13" fmla="*/ 3734929 h 3757789"/>
                <a:gd name="connsiteX14" fmla="*/ 449580 w 1562811"/>
                <a:gd name="connsiteY14" fmla="*/ 3757789 h 3757789"/>
                <a:gd name="connsiteX15" fmla="*/ 678180 w 1562811"/>
                <a:gd name="connsiteY15" fmla="*/ 3536809 h 3757789"/>
                <a:gd name="connsiteX16" fmla="*/ 952500 w 1562811"/>
                <a:gd name="connsiteY16" fmla="*/ 3597769 h 3757789"/>
                <a:gd name="connsiteX17" fmla="*/ 1242060 w 1562811"/>
                <a:gd name="connsiteY17" fmla="*/ 3582529 h 3757789"/>
                <a:gd name="connsiteX18" fmla="*/ 1562100 w 1562811"/>
                <a:gd name="connsiteY18" fmla="*/ 3483469 h 3757789"/>
                <a:gd name="connsiteX19" fmla="*/ 1516380 w 1562811"/>
                <a:gd name="connsiteY19" fmla="*/ 3239629 h 3757789"/>
                <a:gd name="connsiteX20" fmla="*/ 1356360 w 1562811"/>
                <a:gd name="connsiteY20" fmla="*/ 2904349 h 3757789"/>
                <a:gd name="connsiteX21" fmla="*/ 1219200 w 1562811"/>
                <a:gd name="connsiteY21" fmla="*/ 2470009 h 3757789"/>
                <a:gd name="connsiteX0" fmla="*/ 1219200 w 1562811"/>
                <a:gd name="connsiteY0" fmla="*/ 2470009 h 3757999"/>
                <a:gd name="connsiteX1" fmla="*/ 1188720 w 1562811"/>
                <a:gd name="connsiteY1" fmla="*/ 2096629 h 3757999"/>
                <a:gd name="connsiteX2" fmla="*/ 1196340 w 1562811"/>
                <a:gd name="connsiteY2" fmla="*/ 1525129 h 3757999"/>
                <a:gd name="connsiteX3" fmla="*/ 1173480 w 1562811"/>
                <a:gd name="connsiteY3" fmla="*/ 16369 h 3757999"/>
                <a:gd name="connsiteX4" fmla="*/ 876300 w 1562811"/>
                <a:gd name="connsiteY4" fmla="*/ 1129 h 3757999"/>
                <a:gd name="connsiteX5" fmla="*/ 632460 w 1562811"/>
                <a:gd name="connsiteY5" fmla="*/ 1129 h 3757999"/>
                <a:gd name="connsiteX6" fmla="*/ 670560 w 1562811"/>
                <a:gd name="connsiteY6" fmla="*/ 686929 h 3757999"/>
                <a:gd name="connsiteX7" fmla="*/ 647700 w 1562811"/>
                <a:gd name="connsiteY7" fmla="*/ 1448929 h 3757999"/>
                <a:gd name="connsiteX8" fmla="*/ 594360 w 1562811"/>
                <a:gd name="connsiteY8" fmla="*/ 1791829 h 3757999"/>
                <a:gd name="connsiteX9" fmla="*/ 441960 w 1562811"/>
                <a:gd name="connsiteY9" fmla="*/ 2302369 h 3757999"/>
                <a:gd name="connsiteX10" fmla="*/ 274320 w 1562811"/>
                <a:gd name="connsiteY10" fmla="*/ 2690989 h 3757999"/>
                <a:gd name="connsiteX11" fmla="*/ 160020 w 1562811"/>
                <a:gd name="connsiteY11" fmla="*/ 2980549 h 3757999"/>
                <a:gd name="connsiteX12" fmla="*/ 0 w 1562811"/>
                <a:gd name="connsiteY12" fmla="*/ 3399649 h 3757999"/>
                <a:gd name="connsiteX13" fmla="*/ 160020 w 1562811"/>
                <a:gd name="connsiteY13" fmla="*/ 3734929 h 3757999"/>
                <a:gd name="connsiteX14" fmla="*/ 449580 w 1562811"/>
                <a:gd name="connsiteY14" fmla="*/ 3757789 h 3757999"/>
                <a:gd name="connsiteX15" fmla="*/ 678180 w 1562811"/>
                <a:gd name="connsiteY15" fmla="*/ 3536809 h 3757999"/>
                <a:gd name="connsiteX16" fmla="*/ 952500 w 1562811"/>
                <a:gd name="connsiteY16" fmla="*/ 3597769 h 3757999"/>
                <a:gd name="connsiteX17" fmla="*/ 1242060 w 1562811"/>
                <a:gd name="connsiteY17" fmla="*/ 3582529 h 3757999"/>
                <a:gd name="connsiteX18" fmla="*/ 1562100 w 1562811"/>
                <a:gd name="connsiteY18" fmla="*/ 3483469 h 3757999"/>
                <a:gd name="connsiteX19" fmla="*/ 1516380 w 1562811"/>
                <a:gd name="connsiteY19" fmla="*/ 3239629 h 3757999"/>
                <a:gd name="connsiteX20" fmla="*/ 1356360 w 1562811"/>
                <a:gd name="connsiteY20" fmla="*/ 2904349 h 3757999"/>
                <a:gd name="connsiteX21" fmla="*/ 1219200 w 1562811"/>
                <a:gd name="connsiteY21" fmla="*/ 2470009 h 3757999"/>
                <a:gd name="connsiteX0" fmla="*/ 1219200 w 1562811"/>
                <a:gd name="connsiteY0" fmla="*/ 2470009 h 3757999"/>
                <a:gd name="connsiteX1" fmla="*/ 1188720 w 1562811"/>
                <a:gd name="connsiteY1" fmla="*/ 2096629 h 3757999"/>
                <a:gd name="connsiteX2" fmla="*/ 1196340 w 1562811"/>
                <a:gd name="connsiteY2" fmla="*/ 1525129 h 3757999"/>
                <a:gd name="connsiteX3" fmla="*/ 1173480 w 1562811"/>
                <a:gd name="connsiteY3" fmla="*/ 16369 h 3757999"/>
                <a:gd name="connsiteX4" fmla="*/ 876300 w 1562811"/>
                <a:gd name="connsiteY4" fmla="*/ 1129 h 3757999"/>
                <a:gd name="connsiteX5" fmla="*/ 632460 w 1562811"/>
                <a:gd name="connsiteY5" fmla="*/ 1129 h 3757999"/>
                <a:gd name="connsiteX6" fmla="*/ 670560 w 1562811"/>
                <a:gd name="connsiteY6" fmla="*/ 686929 h 3757999"/>
                <a:gd name="connsiteX7" fmla="*/ 647700 w 1562811"/>
                <a:gd name="connsiteY7" fmla="*/ 1448929 h 3757999"/>
                <a:gd name="connsiteX8" fmla="*/ 594360 w 1562811"/>
                <a:gd name="connsiteY8" fmla="*/ 1791829 h 3757999"/>
                <a:gd name="connsiteX9" fmla="*/ 441960 w 1562811"/>
                <a:gd name="connsiteY9" fmla="*/ 2302369 h 3757999"/>
                <a:gd name="connsiteX10" fmla="*/ 274320 w 1562811"/>
                <a:gd name="connsiteY10" fmla="*/ 2690989 h 3757999"/>
                <a:gd name="connsiteX11" fmla="*/ 160020 w 1562811"/>
                <a:gd name="connsiteY11" fmla="*/ 2980549 h 3757999"/>
                <a:gd name="connsiteX12" fmla="*/ 0 w 1562811"/>
                <a:gd name="connsiteY12" fmla="*/ 3399649 h 3757999"/>
                <a:gd name="connsiteX13" fmla="*/ 160020 w 1562811"/>
                <a:gd name="connsiteY13" fmla="*/ 3734929 h 3757999"/>
                <a:gd name="connsiteX14" fmla="*/ 449580 w 1562811"/>
                <a:gd name="connsiteY14" fmla="*/ 3757789 h 3757999"/>
                <a:gd name="connsiteX15" fmla="*/ 678180 w 1562811"/>
                <a:gd name="connsiteY15" fmla="*/ 3536809 h 3757999"/>
                <a:gd name="connsiteX16" fmla="*/ 952500 w 1562811"/>
                <a:gd name="connsiteY16" fmla="*/ 3597769 h 3757999"/>
                <a:gd name="connsiteX17" fmla="*/ 1242060 w 1562811"/>
                <a:gd name="connsiteY17" fmla="*/ 3582529 h 3757999"/>
                <a:gd name="connsiteX18" fmla="*/ 1562100 w 1562811"/>
                <a:gd name="connsiteY18" fmla="*/ 3483469 h 3757999"/>
                <a:gd name="connsiteX19" fmla="*/ 1516380 w 1562811"/>
                <a:gd name="connsiteY19" fmla="*/ 3239629 h 3757999"/>
                <a:gd name="connsiteX20" fmla="*/ 1356360 w 1562811"/>
                <a:gd name="connsiteY20" fmla="*/ 2904349 h 3757999"/>
                <a:gd name="connsiteX21" fmla="*/ 1219200 w 1562811"/>
                <a:gd name="connsiteY21" fmla="*/ 2470009 h 3757999"/>
                <a:gd name="connsiteX0" fmla="*/ 1219978 w 1563589"/>
                <a:gd name="connsiteY0" fmla="*/ 2470009 h 3765726"/>
                <a:gd name="connsiteX1" fmla="*/ 1189498 w 1563589"/>
                <a:gd name="connsiteY1" fmla="*/ 2096629 h 3765726"/>
                <a:gd name="connsiteX2" fmla="*/ 1197118 w 1563589"/>
                <a:gd name="connsiteY2" fmla="*/ 1525129 h 3765726"/>
                <a:gd name="connsiteX3" fmla="*/ 1174258 w 1563589"/>
                <a:gd name="connsiteY3" fmla="*/ 16369 h 3765726"/>
                <a:gd name="connsiteX4" fmla="*/ 877078 w 1563589"/>
                <a:gd name="connsiteY4" fmla="*/ 1129 h 3765726"/>
                <a:gd name="connsiteX5" fmla="*/ 633238 w 1563589"/>
                <a:gd name="connsiteY5" fmla="*/ 1129 h 3765726"/>
                <a:gd name="connsiteX6" fmla="*/ 671338 w 1563589"/>
                <a:gd name="connsiteY6" fmla="*/ 686929 h 3765726"/>
                <a:gd name="connsiteX7" fmla="*/ 648478 w 1563589"/>
                <a:gd name="connsiteY7" fmla="*/ 1448929 h 3765726"/>
                <a:gd name="connsiteX8" fmla="*/ 595138 w 1563589"/>
                <a:gd name="connsiteY8" fmla="*/ 1791829 h 3765726"/>
                <a:gd name="connsiteX9" fmla="*/ 442738 w 1563589"/>
                <a:gd name="connsiteY9" fmla="*/ 2302369 h 3765726"/>
                <a:gd name="connsiteX10" fmla="*/ 275098 w 1563589"/>
                <a:gd name="connsiteY10" fmla="*/ 2690989 h 3765726"/>
                <a:gd name="connsiteX11" fmla="*/ 160798 w 1563589"/>
                <a:gd name="connsiteY11" fmla="*/ 2980549 h 3765726"/>
                <a:gd name="connsiteX12" fmla="*/ 778 w 1563589"/>
                <a:gd name="connsiteY12" fmla="*/ 3399649 h 3765726"/>
                <a:gd name="connsiteX13" fmla="*/ 122698 w 1563589"/>
                <a:gd name="connsiteY13" fmla="*/ 3712069 h 3765726"/>
                <a:gd name="connsiteX14" fmla="*/ 450358 w 1563589"/>
                <a:gd name="connsiteY14" fmla="*/ 3757789 h 3765726"/>
                <a:gd name="connsiteX15" fmla="*/ 678958 w 1563589"/>
                <a:gd name="connsiteY15" fmla="*/ 3536809 h 3765726"/>
                <a:gd name="connsiteX16" fmla="*/ 953278 w 1563589"/>
                <a:gd name="connsiteY16" fmla="*/ 3597769 h 3765726"/>
                <a:gd name="connsiteX17" fmla="*/ 1242838 w 1563589"/>
                <a:gd name="connsiteY17" fmla="*/ 3582529 h 3765726"/>
                <a:gd name="connsiteX18" fmla="*/ 1562878 w 1563589"/>
                <a:gd name="connsiteY18" fmla="*/ 3483469 h 3765726"/>
                <a:gd name="connsiteX19" fmla="*/ 1517158 w 1563589"/>
                <a:gd name="connsiteY19" fmla="*/ 3239629 h 3765726"/>
                <a:gd name="connsiteX20" fmla="*/ 1357138 w 1563589"/>
                <a:gd name="connsiteY20" fmla="*/ 2904349 h 3765726"/>
                <a:gd name="connsiteX21" fmla="*/ 1219978 w 1563589"/>
                <a:gd name="connsiteY21" fmla="*/ 2470009 h 3765726"/>
                <a:gd name="connsiteX0" fmla="*/ 1219735 w 1563346"/>
                <a:gd name="connsiteY0" fmla="*/ 2470009 h 3778291"/>
                <a:gd name="connsiteX1" fmla="*/ 1189255 w 1563346"/>
                <a:gd name="connsiteY1" fmla="*/ 2096629 h 3778291"/>
                <a:gd name="connsiteX2" fmla="*/ 1196875 w 1563346"/>
                <a:gd name="connsiteY2" fmla="*/ 1525129 h 3778291"/>
                <a:gd name="connsiteX3" fmla="*/ 1174015 w 1563346"/>
                <a:gd name="connsiteY3" fmla="*/ 16369 h 3778291"/>
                <a:gd name="connsiteX4" fmla="*/ 876835 w 1563346"/>
                <a:gd name="connsiteY4" fmla="*/ 1129 h 3778291"/>
                <a:gd name="connsiteX5" fmla="*/ 632995 w 1563346"/>
                <a:gd name="connsiteY5" fmla="*/ 1129 h 3778291"/>
                <a:gd name="connsiteX6" fmla="*/ 671095 w 1563346"/>
                <a:gd name="connsiteY6" fmla="*/ 686929 h 3778291"/>
                <a:gd name="connsiteX7" fmla="*/ 648235 w 1563346"/>
                <a:gd name="connsiteY7" fmla="*/ 1448929 h 3778291"/>
                <a:gd name="connsiteX8" fmla="*/ 594895 w 1563346"/>
                <a:gd name="connsiteY8" fmla="*/ 1791829 h 3778291"/>
                <a:gd name="connsiteX9" fmla="*/ 442495 w 1563346"/>
                <a:gd name="connsiteY9" fmla="*/ 2302369 h 3778291"/>
                <a:gd name="connsiteX10" fmla="*/ 274855 w 1563346"/>
                <a:gd name="connsiteY10" fmla="*/ 2690989 h 3778291"/>
                <a:gd name="connsiteX11" fmla="*/ 160555 w 1563346"/>
                <a:gd name="connsiteY11" fmla="*/ 2980549 h 3778291"/>
                <a:gd name="connsiteX12" fmla="*/ 535 w 1563346"/>
                <a:gd name="connsiteY12" fmla="*/ 3399649 h 3778291"/>
                <a:gd name="connsiteX13" fmla="*/ 122455 w 1563346"/>
                <a:gd name="connsiteY13" fmla="*/ 3712069 h 3778291"/>
                <a:gd name="connsiteX14" fmla="*/ 465355 w 1563346"/>
                <a:gd name="connsiteY14" fmla="*/ 3765409 h 3778291"/>
                <a:gd name="connsiteX15" fmla="*/ 678715 w 1563346"/>
                <a:gd name="connsiteY15" fmla="*/ 3536809 h 3778291"/>
                <a:gd name="connsiteX16" fmla="*/ 953035 w 1563346"/>
                <a:gd name="connsiteY16" fmla="*/ 3597769 h 3778291"/>
                <a:gd name="connsiteX17" fmla="*/ 1242595 w 1563346"/>
                <a:gd name="connsiteY17" fmla="*/ 3582529 h 3778291"/>
                <a:gd name="connsiteX18" fmla="*/ 1562635 w 1563346"/>
                <a:gd name="connsiteY18" fmla="*/ 3483469 h 3778291"/>
                <a:gd name="connsiteX19" fmla="*/ 1516915 w 1563346"/>
                <a:gd name="connsiteY19" fmla="*/ 3239629 h 3778291"/>
                <a:gd name="connsiteX20" fmla="*/ 1356895 w 1563346"/>
                <a:gd name="connsiteY20" fmla="*/ 2904349 h 3778291"/>
                <a:gd name="connsiteX21" fmla="*/ 1219735 w 1563346"/>
                <a:gd name="connsiteY21" fmla="*/ 2470009 h 3778291"/>
                <a:gd name="connsiteX0" fmla="*/ 1219735 w 1563346"/>
                <a:gd name="connsiteY0" fmla="*/ 2470009 h 3808662"/>
                <a:gd name="connsiteX1" fmla="*/ 1189255 w 1563346"/>
                <a:gd name="connsiteY1" fmla="*/ 2096629 h 3808662"/>
                <a:gd name="connsiteX2" fmla="*/ 1196875 w 1563346"/>
                <a:gd name="connsiteY2" fmla="*/ 1525129 h 3808662"/>
                <a:gd name="connsiteX3" fmla="*/ 1174015 w 1563346"/>
                <a:gd name="connsiteY3" fmla="*/ 16369 h 3808662"/>
                <a:gd name="connsiteX4" fmla="*/ 876835 w 1563346"/>
                <a:gd name="connsiteY4" fmla="*/ 1129 h 3808662"/>
                <a:gd name="connsiteX5" fmla="*/ 632995 w 1563346"/>
                <a:gd name="connsiteY5" fmla="*/ 1129 h 3808662"/>
                <a:gd name="connsiteX6" fmla="*/ 671095 w 1563346"/>
                <a:gd name="connsiteY6" fmla="*/ 686929 h 3808662"/>
                <a:gd name="connsiteX7" fmla="*/ 648235 w 1563346"/>
                <a:gd name="connsiteY7" fmla="*/ 1448929 h 3808662"/>
                <a:gd name="connsiteX8" fmla="*/ 594895 w 1563346"/>
                <a:gd name="connsiteY8" fmla="*/ 1791829 h 3808662"/>
                <a:gd name="connsiteX9" fmla="*/ 442495 w 1563346"/>
                <a:gd name="connsiteY9" fmla="*/ 2302369 h 3808662"/>
                <a:gd name="connsiteX10" fmla="*/ 274855 w 1563346"/>
                <a:gd name="connsiteY10" fmla="*/ 2690989 h 3808662"/>
                <a:gd name="connsiteX11" fmla="*/ 160555 w 1563346"/>
                <a:gd name="connsiteY11" fmla="*/ 2980549 h 3808662"/>
                <a:gd name="connsiteX12" fmla="*/ 535 w 1563346"/>
                <a:gd name="connsiteY12" fmla="*/ 3399649 h 3808662"/>
                <a:gd name="connsiteX13" fmla="*/ 122455 w 1563346"/>
                <a:gd name="connsiteY13" fmla="*/ 3712069 h 3808662"/>
                <a:gd name="connsiteX14" fmla="*/ 465355 w 1563346"/>
                <a:gd name="connsiteY14" fmla="*/ 3765409 h 3808662"/>
                <a:gd name="connsiteX15" fmla="*/ 678715 w 1563346"/>
                <a:gd name="connsiteY15" fmla="*/ 3536809 h 3808662"/>
                <a:gd name="connsiteX16" fmla="*/ 953035 w 1563346"/>
                <a:gd name="connsiteY16" fmla="*/ 3597769 h 3808662"/>
                <a:gd name="connsiteX17" fmla="*/ 1242595 w 1563346"/>
                <a:gd name="connsiteY17" fmla="*/ 3582529 h 3808662"/>
                <a:gd name="connsiteX18" fmla="*/ 1562635 w 1563346"/>
                <a:gd name="connsiteY18" fmla="*/ 3483469 h 3808662"/>
                <a:gd name="connsiteX19" fmla="*/ 1516915 w 1563346"/>
                <a:gd name="connsiteY19" fmla="*/ 3239629 h 3808662"/>
                <a:gd name="connsiteX20" fmla="*/ 1356895 w 1563346"/>
                <a:gd name="connsiteY20" fmla="*/ 2904349 h 3808662"/>
                <a:gd name="connsiteX21" fmla="*/ 1219735 w 1563346"/>
                <a:gd name="connsiteY21" fmla="*/ 2470009 h 3808662"/>
                <a:gd name="connsiteX0" fmla="*/ 1219860 w 1563471"/>
                <a:gd name="connsiteY0" fmla="*/ 2470009 h 3774637"/>
                <a:gd name="connsiteX1" fmla="*/ 1189380 w 1563471"/>
                <a:gd name="connsiteY1" fmla="*/ 2096629 h 3774637"/>
                <a:gd name="connsiteX2" fmla="*/ 1197000 w 1563471"/>
                <a:gd name="connsiteY2" fmla="*/ 1525129 h 3774637"/>
                <a:gd name="connsiteX3" fmla="*/ 1174140 w 1563471"/>
                <a:gd name="connsiteY3" fmla="*/ 16369 h 3774637"/>
                <a:gd name="connsiteX4" fmla="*/ 876960 w 1563471"/>
                <a:gd name="connsiteY4" fmla="*/ 1129 h 3774637"/>
                <a:gd name="connsiteX5" fmla="*/ 633120 w 1563471"/>
                <a:gd name="connsiteY5" fmla="*/ 1129 h 3774637"/>
                <a:gd name="connsiteX6" fmla="*/ 671220 w 1563471"/>
                <a:gd name="connsiteY6" fmla="*/ 686929 h 3774637"/>
                <a:gd name="connsiteX7" fmla="*/ 648360 w 1563471"/>
                <a:gd name="connsiteY7" fmla="*/ 1448929 h 3774637"/>
                <a:gd name="connsiteX8" fmla="*/ 595020 w 1563471"/>
                <a:gd name="connsiteY8" fmla="*/ 1791829 h 3774637"/>
                <a:gd name="connsiteX9" fmla="*/ 442620 w 1563471"/>
                <a:gd name="connsiteY9" fmla="*/ 2302369 h 3774637"/>
                <a:gd name="connsiteX10" fmla="*/ 274980 w 1563471"/>
                <a:gd name="connsiteY10" fmla="*/ 2690989 h 3774637"/>
                <a:gd name="connsiteX11" fmla="*/ 160680 w 1563471"/>
                <a:gd name="connsiteY11" fmla="*/ 2980549 h 3774637"/>
                <a:gd name="connsiteX12" fmla="*/ 660 w 1563471"/>
                <a:gd name="connsiteY12" fmla="*/ 3399649 h 3774637"/>
                <a:gd name="connsiteX13" fmla="*/ 122580 w 1563471"/>
                <a:gd name="connsiteY13" fmla="*/ 3712069 h 3774637"/>
                <a:gd name="connsiteX14" fmla="*/ 534060 w 1563471"/>
                <a:gd name="connsiteY14" fmla="*/ 3719689 h 3774637"/>
                <a:gd name="connsiteX15" fmla="*/ 678840 w 1563471"/>
                <a:gd name="connsiteY15" fmla="*/ 3536809 h 3774637"/>
                <a:gd name="connsiteX16" fmla="*/ 953160 w 1563471"/>
                <a:gd name="connsiteY16" fmla="*/ 3597769 h 3774637"/>
                <a:gd name="connsiteX17" fmla="*/ 1242720 w 1563471"/>
                <a:gd name="connsiteY17" fmla="*/ 3582529 h 3774637"/>
                <a:gd name="connsiteX18" fmla="*/ 1562760 w 1563471"/>
                <a:gd name="connsiteY18" fmla="*/ 3483469 h 3774637"/>
                <a:gd name="connsiteX19" fmla="*/ 1517040 w 1563471"/>
                <a:gd name="connsiteY19" fmla="*/ 3239629 h 3774637"/>
                <a:gd name="connsiteX20" fmla="*/ 1357020 w 1563471"/>
                <a:gd name="connsiteY20" fmla="*/ 2904349 h 3774637"/>
                <a:gd name="connsiteX21" fmla="*/ 1219860 w 1563471"/>
                <a:gd name="connsiteY21" fmla="*/ 2470009 h 3774637"/>
                <a:gd name="connsiteX0" fmla="*/ 1219860 w 1563471"/>
                <a:gd name="connsiteY0" fmla="*/ 2470009 h 3743472"/>
                <a:gd name="connsiteX1" fmla="*/ 1189380 w 1563471"/>
                <a:gd name="connsiteY1" fmla="*/ 2096629 h 3743472"/>
                <a:gd name="connsiteX2" fmla="*/ 1197000 w 1563471"/>
                <a:gd name="connsiteY2" fmla="*/ 1525129 h 3743472"/>
                <a:gd name="connsiteX3" fmla="*/ 1174140 w 1563471"/>
                <a:gd name="connsiteY3" fmla="*/ 16369 h 3743472"/>
                <a:gd name="connsiteX4" fmla="*/ 876960 w 1563471"/>
                <a:gd name="connsiteY4" fmla="*/ 1129 h 3743472"/>
                <a:gd name="connsiteX5" fmla="*/ 633120 w 1563471"/>
                <a:gd name="connsiteY5" fmla="*/ 1129 h 3743472"/>
                <a:gd name="connsiteX6" fmla="*/ 671220 w 1563471"/>
                <a:gd name="connsiteY6" fmla="*/ 686929 h 3743472"/>
                <a:gd name="connsiteX7" fmla="*/ 648360 w 1563471"/>
                <a:gd name="connsiteY7" fmla="*/ 1448929 h 3743472"/>
                <a:gd name="connsiteX8" fmla="*/ 595020 w 1563471"/>
                <a:gd name="connsiteY8" fmla="*/ 1791829 h 3743472"/>
                <a:gd name="connsiteX9" fmla="*/ 442620 w 1563471"/>
                <a:gd name="connsiteY9" fmla="*/ 2302369 h 3743472"/>
                <a:gd name="connsiteX10" fmla="*/ 274980 w 1563471"/>
                <a:gd name="connsiteY10" fmla="*/ 2690989 h 3743472"/>
                <a:gd name="connsiteX11" fmla="*/ 160680 w 1563471"/>
                <a:gd name="connsiteY11" fmla="*/ 2980549 h 3743472"/>
                <a:gd name="connsiteX12" fmla="*/ 660 w 1563471"/>
                <a:gd name="connsiteY12" fmla="*/ 3399649 h 3743472"/>
                <a:gd name="connsiteX13" fmla="*/ 122580 w 1563471"/>
                <a:gd name="connsiteY13" fmla="*/ 3712069 h 3743472"/>
                <a:gd name="connsiteX14" fmla="*/ 534060 w 1563471"/>
                <a:gd name="connsiteY14" fmla="*/ 3719689 h 3743472"/>
                <a:gd name="connsiteX15" fmla="*/ 953160 w 1563471"/>
                <a:gd name="connsiteY15" fmla="*/ 3597769 h 3743472"/>
                <a:gd name="connsiteX16" fmla="*/ 1242720 w 1563471"/>
                <a:gd name="connsiteY16" fmla="*/ 3582529 h 3743472"/>
                <a:gd name="connsiteX17" fmla="*/ 1562760 w 1563471"/>
                <a:gd name="connsiteY17" fmla="*/ 3483469 h 3743472"/>
                <a:gd name="connsiteX18" fmla="*/ 1517040 w 1563471"/>
                <a:gd name="connsiteY18" fmla="*/ 3239629 h 3743472"/>
                <a:gd name="connsiteX19" fmla="*/ 1357020 w 1563471"/>
                <a:gd name="connsiteY19" fmla="*/ 2904349 h 3743472"/>
                <a:gd name="connsiteX20" fmla="*/ 1219860 w 1563471"/>
                <a:gd name="connsiteY20" fmla="*/ 2470009 h 3743472"/>
                <a:gd name="connsiteX0" fmla="*/ 1219860 w 1563579"/>
                <a:gd name="connsiteY0" fmla="*/ 2470009 h 3743472"/>
                <a:gd name="connsiteX1" fmla="*/ 1189380 w 1563579"/>
                <a:gd name="connsiteY1" fmla="*/ 2096629 h 3743472"/>
                <a:gd name="connsiteX2" fmla="*/ 1197000 w 1563579"/>
                <a:gd name="connsiteY2" fmla="*/ 1525129 h 3743472"/>
                <a:gd name="connsiteX3" fmla="*/ 1174140 w 1563579"/>
                <a:gd name="connsiteY3" fmla="*/ 16369 h 3743472"/>
                <a:gd name="connsiteX4" fmla="*/ 876960 w 1563579"/>
                <a:gd name="connsiteY4" fmla="*/ 1129 h 3743472"/>
                <a:gd name="connsiteX5" fmla="*/ 633120 w 1563579"/>
                <a:gd name="connsiteY5" fmla="*/ 1129 h 3743472"/>
                <a:gd name="connsiteX6" fmla="*/ 671220 w 1563579"/>
                <a:gd name="connsiteY6" fmla="*/ 686929 h 3743472"/>
                <a:gd name="connsiteX7" fmla="*/ 648360 w 1563579"/>
                <a:gd name="connsiteY7" fmla="*/ 1448929 h 3743472"/>
                <a:gd name="connsiteX8" fmla="*/ 595020 w 1563579"/>
                <a:gd name="connsiteY8" fmla="*/ 1791829 h 3743472"/>
                <a:gd name="connsiteX9" fmla="*/ 442620 w 1563579"/>
                <a:gd name="connsiteY9" fmla="*/ 2302369 h 3743472"/>
                <a:gd name="connsiteX10" fmla="*/ 274980 w 1563579"/>
                <a:gd name="connsiteY10" fmla="*/ 2690989 h 3743472"/>
                <a:gd name="connsiteX11" fmla="*/ 160680 w 1563579"/>
                <a:gd name="connsiteY11" fmla="*/ 2980549 h 3743472"/>
                <a:gd name="connsiteX12" fmla="*/ 660 w 1563579"/>
                <a:gd name="connsiteY12" fmla="*/ 3399649 h 3743472"/>
                <a:gd name="connsiteX13" fmla="*/ 122580 w 1563579"/>
                <a:gd name="connsiteY13" fmla="*/ 3712069 h 3743472"/>
                <a:gd name="connsiteX14" fmla="*/ 534060 w 1563579"/>
                <a:gd name="connsiteY14" fmla="*/ 3719689 h 3743472"/>
                <a:gd name="connsiteX15" fmla="*/ 755040 w 1563579"/>
                <a:gd name="connsiteY15" fmla="*/ 3597769 h 3743472"/>
                <a:gd name="connsiteX16" fmla="*/ 1242720 w 1563579"/>
                <a:gd name="connsiteY16" fmla="*/ 3582529 h 3743472"/>
                <a:gd name="connsiteX17" fmla="*/ 1562760 w 1563579"/>
                <a:gd name="connsiteY17" fmla="*/ 3483469 h 3743472"/>
                <a:gd name="connsiteX18" fmla="*/ 1517040 w 1563579"/>
                <a:gd name="connsiteY18" fmla="*/ 3239629 h 3743472"/>
                <a:gd name="connsiteX19" fmla="*/ 1357020 w 1563579"/>
                <a:gd name="connsiteY19" fmla="*/ 2904349 h 3743472"/>
                <a:gd name="connsiteX20" fmla="*/ 1219860 w 1563579"/>
                <a:gd name="connsiteY20" fmla="*/ 2470009 h 3743472"/>
                <a:gd name="connsiteX0" fmla="*/ 1219860 w 1578222"/>
                <a:gd name="connsiteY0" fmla="*/ 2470009 h 3743472"/>
                <a:gd name="connsiteX1" fmla="*/ 1189380 w 1578222"/>
                <a:gd name="connsiteY1" fmla="*/ 2096629 h 3743472"/>
                <a:gd name="connsiteX2" fmla="*/ 1197000 w 1578222"/>
                <a:gd name="connsiteY2" fmla="*/ 1525129 h 3743472"/>
                <a:gd name="connsiteX3" fmla="*/ 1174140 w 1578222"/>
                <a:gd name="connsiteY3" fmla="*/ 16369 h 3743472"/>
                <a:gd name="connsiteX4" fmla="*/ 876960 w 1578222"/>
                <a:gd name="connsiteY4" fmla="*/ 1129 h 3743472"/>
                <a:gd name="connsiteX5" fmla="*/ 633120 w 1578222"/>
                <a:gd name="connsiteY5" fmla="*/ 1129 h 3743472"/>
                <a:gd name="connsiteX6" fmla="*/ 671220 w 1578222"/>
                <a:gd name="connsiteY6" fmla="*/ 686929 h 3743472"/>
                <a:gd name="connsiteX7" fmla="*/ 648360 w 1578222"/>
                <a:gd name="connsiteY7" fmla="*/ 1448929 h 3743472"/>
                <a:gd name="connsiteX8" fmla="*/ 595020 w 1578222"/>
                <a:gd name="connsiteY8" fmla="*/ 1791829 h 3743472"/>
                <a:gd name="connsiteX9" fmla="*/ 442620 w 1578222"/>
                <a:gd name="connsiteY9" fmla="*/ 2302369 h 3743472"/>
                <a:gd name="connsiteX10" fmla="*/ 274980 w 1578222"/>
                <a:gd name="connsiteY10" fmla="*/ 2690989 h 3743472"/>
                <a:gd name="connsiteX11" fmla="*/ 160680 w 1578222"/>
                <a:gd name="connsiteY11" fmla="*/ 2980549 h 3743472"/>
                <a:gd name="connsiteX12" fmla="*/ 660 w 1578222"/>
                <a:gd name="connsiteY12" fmla="*/ 3399649 h 3743472"/>
                <a:gd name="connsiteX13" fmla="*/ 122580 w 1578222"/>
                <a:gd name="connsiteY13" fmla="*/ 3712069 h 3743472"/>
                <a:gd name="connsiteX14" fmla="*/ 534060 w 1578222"/>
                <a:gd name="connsiteY14" fmla="*/ 3719689 h 3743472"/>
                <a:gd name="connsiteX15" fmla="*/ 755040 w 1578222"/>
                <a:gd name="connsiteY15" fmla="*/ 3597769 h 3743472"/>
                <a:gd name="connsiteX16" fmla="*/ 1227480 w 1578222"/>
                <a:gd name="connsiteY16" fmla="*/ 3643489 h 3743472"/>
                <a:gd name="connsiteX17" fmla="*/ 1562760 w 1578222"/>
                <a:gd name="connsiteY17" fmla="*/ 3483469 h 3743472"/>
                <a:gd name="connsiteX18" fmla="*/ 1517040 w 1578222"/>
                <a:gd name="connsiteY18" fmla="*/ 3239629 h 3743472"/>
                <a:gd name="connsiteX19" fmla="*/ 1357020 w 1578222"/>
                <a:gd name="connsiteY19" fmla="*/ 2904349 h 3743472"/>
                <a:gd name="connsiteX20" fmla="*/ 1219860 w 1578222"/>
                <a:gd name="connsiteY20" fmla="*/ 2470009 h 3743472"/>
                <a:gd name="connsiteX0" fmla="*/ 1219860 w 1578222"/>
                <a:gd name="connsiteY0" fmla="*/ 2470009 h 3743472"/>
                <a:gd name="connsiteX1" fmla="*/ 1189380 w 1578222"/>
                <a:gd name="connsiteY1" fmla="*/ 2096629 h 3743472"/>
                <a:gd name="connsiteX2" fmla="*/ 1197000 w 1578222"/>
                <a:gd name="connsiteY2" fmla="*/ 1525129 h 3743472"/>
                <a:gd name="connsiteX3" fmla="*/ 1174140 w 1578222"/>
                <a:gd name="connsiteY3" fmla="*/ 16369 h 3743472"/>
                <a:gd name="connsiteX4" fmla="*/ 876960 w 1578222"/>
                <a:gd name="connsiteY4" fmla="*/ 1129 h 3743472"/>
                <a:gd name="connsiteX5" fmla="*/ 633120 w 1578222"/>
                <a:gd name="connsiteY5" fmla="*/ 1129 h 3743472"/>
                <a:gd name="connsiteX6" fmla="*/ 671220 w 1578222"/>
                <a:gd name="connsiteY6" fmla="*/ 686929 h 3743472"/>
                <a:gd name="connsiteX7" fmla="*/ 648360 w 1578222"/>
                <a:gd name="connsiteY7" fmla="*/ 1448929 h 3743472"/>
                <a:gd name="connsiteX8" fmla="*/ 595020 w 1578222"/>
                <a:gd name="connsiteY8" fmla="*/ 1791829 h 3743472"/>
                <a:gd name="connsiteX9" fmla="*/ 442620 w 1578222"/>
                <a:gd name="connsiteY9" fmla="*/ 2302369 h 3743472"/>
                <a:gd name="connsiteX10" fmla="*/ 274980 w 1578222"/>
                <a:gd name="connsiteY10" fmla="*/ 2690989 h 3743472"/>
                <a:gd name="connsiteX11" fmla="*/ 160680 w 1578222"/>
                <a:gd name="connsiteY11" fmla="*/ 2980549 h 3743472"/>
                <a:gd name="connsiteX12" fmla="*/ 660 w 1578222"/>
                <a:gd name="connsiteY12" fmla="*/ 3399649 h 3743472"/>
                <a:gd name="connsiteX13" fmla="*/ 122580 w 1578222"/>
                <a:gd name="connsiteY13" fmla="*/ 3712069 h 3743472"/>
                <a:gd name="connsiteX14" fmla="*/ 534060 w 1578222"/>
                <a:gd name="connsiteY14" fmla="*/ 3719689 h 3743472"/>
                <a:gd name="connsiteX15" fmla="*/ 755040 w 1578222"/>
                <a:gd name="connsiteY15" fmla="*/ 3597769 h 3743472"/>
                <a:gd name="connsiteX16" fmla="*/ 1227480 w 1578222"/>
                <a:gd name="connsiteY16" fmla="*/ 3643489 h 3743472"/>
                <a:gd name="connsiteX17" fmla="*/ 1562760 w 1578222"/>
                <a:gd name="connsiteY17" fmla="*/ 3483469 h 3743472"/>
                <a:gd name="connsiteX18" fmla="*/ 1517040 w 1578222"/>
                <a:gd name="connsiteY18" fmla="*/ 3239629 h 3743472"/>
                <a:gd name="connsiteX19" fmla="*/ 1357020 w 1578222"/>
                <a:gd name="connsiteY19" fmla="*/ 2904349 h 3743472"/>
                <a:gd name="connsiteX20" fmla="*/ 1219860 w 1578222"/>
                <a:gd name="connsiteY20" fmla="*/ 2470009 h 3743472"/>
                <a:gd name="connsiteX0" fmla="*/ 1219860 w 1568233"/>
                <a:gd name="connsiteY0" fmla="*/ 2470009 h 3743472"/>
                <a:gd name="connsiteX1" fmla="*/ 1189380 w 1568233"/>
                <a:gd name="connsiteY1" fmla="*/ 2096629 h 3743472"/>
                <a:gd name="connsiteX2" fmla="*/ 1197000 w 1568233"/>
                <a:gd name="connsiteY2" fmla="*/ 1525129 h 3743472"/>
                <a:gd name="connsiteX3" fmla="*/ 1174140 w 1568233"/>
                <a:gd name="connsiteY3" fmla="*/ 16369 h 3743472"/>
                <a:gd name="connsiteX4" fmla="*/ 876960 w 1568233"/>
                <a:gd name="connsiteY4" fmla="*/ 1129 h 3743472"/>
                <a:gd name="connsiteX5" fmla="*/ 633120 w 1568233"/>
                <a:gd name="connsiteY5" fmla="*/ 1129 h 3743472"/>
                <a:gd name="connsiteX6" fmla="*/ 671220 w 1568233"/>
                <a:gd name="connsiteY6" fmla="*/ 686929 h 3743472"/>
                <a:gd name="connsiteX7" fmla="*/ 648360 w 1568233"/>
                <a:gd name="connsiteY7" fmla="*/ 1448929 h 3743472"/>
                <a:gd name="connsiteX8" fmla="*/ 595020 w 1568233"/>
                <a:gd name="connsiteY8" fmla="*/ 1791829 h 3743472"/>
                <a:gd name="connsiteX9" fmla="*/ 442620 w 1568233"/>
                <a:gd name="connsiteY9" fmla="*/ 2302369 h 3743472"/>
                <a:gd name="connsiteX10" fmla="*/ 274980 w 1568233"/>
                <a:gd name="connsiteY10" fmla="*/ 2690989 h 3743472"/>
                <a:gd name="connsiteX11" fmla="*/ 160680 w 1568233"/>
                <a:gd name="connsiteY11" fmla="*/ 2980549 h 3743472"/>
                <a:gd name="connsiteX12" fmla="*/ 660 w 1568233"/>
                <a:gd name="connsiteY12" fmla="*/ 3399649 h 3743472"/>
                <a:gd name="connsiteX13" fmla="*/ 122580 w 1568233"/>
                <a:gd name="connsiteY13" fmla="*/ 3712069 h 3743472"/>
                <a:gd name="connsiteX14" fmla="*/ 534060 w 1568233"/>
                <a:gd name="connsiteY14" fmla="*/ 3719689 h 3743472"/>
                <a:gd name="connsiteX15" fmla="*/ 755040 w 1568233"/>
                <a:gd name="connsiteY15" fmla="*/ 3597769 h 3743472"/>
                <a:gd name="connsiteX16" fmla="*/ 1227480 w 1568233"/>
                <a:gd name="connsiteY16" fmla="*/ 3643489 h 3743472"/>
                <a:gd name="connsiteX17" fmla="*/ 1547520 w 1568233"/>
                <a:gd name="connsiteY17" fmla="*/ 3506329 h 3743472"/>
                <a:gd name="connsiteX18" fmla="*/ 1517040 w 1568233"/>
                <a:gd name="connsiteY18" fmla="*/ 3239629 h 3743472"/>
                <a:gd name="connsiteX19" fmla="*/ 1357020 w 1568233"/>
                <a:gd name="connsiteY19" fmla="*/ 2904349 h 3743472"/>
                <a:gd name="connsiteX20" fmla="*/ 1219860 w 1568233"/>
                <a:gd name="connsiteY20" fmla="*/ 2470009 h 3743472"/>
                <a:gd name="connsiteX0" fmla="*/ 1219860 w 1567109"/>
                <a:gd name="connsiteY0" fmla="*/ 2470009 h 3743472"/>
                <a:gd name="connsiteX1" fmla="*/ 1189380 w 1567109"/>
                <a:gd name="connsiteY1" fmla="*/ 2096629 h 3743472"/>
                <a:gd name="connsiteX2" fmla="*/ 1197000 w 1567109"/>
                <a:gd name="connsiteY2" fmla="*/ 1525129 h 3743472"/>
                <a:gd name="connsiteX3" fmla="*/ 1174140 w 1567109"/>
                <a:gd name="connsiteY3" fmla="*/ 16369 h 3743472"/>
                <a:gd name="connsiteX4" fmla="*/ 876960 w 1567109"/>
                <a:gd name="connsiteY4" fmla="*/ 1129 h 3743472"/>
                <a:gd name="connsiteX5" fmla="*/ 633120 w 1567109"/>
                <a:gd name="connsiteY5" fmla="*/ 1129 h 3743472"/>
                <a:gd name="connsiteX6" fmla="*/ 671220 w 1567109"/>
                <a:gd name="connsiteY6" fmla="*/ 686929 h 3743472"/>
                <a:gd name="connsiteX7" fmla="*/ 648360 w 1567109"/>
                <a:gd name="connsiteY7" fmla="*/ 1448929 h 3743472"/>
                <a:gd name="connsiteX8" fmla="*/ 595020 w 1567109"/>
                <a:gd name="connsiteY8" fmla="*/ 1791829 h 3743472"/>
                <a:gd name="connsiteX9" fmla="*/ 442620 w 1567109"/>
                <a:gd name="connsiteY9" fmla="*/ 2302369 h 3743472"/>
                <a:gd name="connsiteX10" fmla="*/ 274980 w 1567109"/>
                <a:gd name="connsiteY10" fmla="*/ 2690989 h 3743472"/>
                <a:gd name="connsiteX11" fmla="*/ 160680 w 1567109"/>
                <a:gd name="connsiteY11" fmla="*/ 2980549 h 3743472"/>
                <a:gd name="connsiteX12" fmla="*/ 660 w 1567109"/>
                <a:gd name="connsiteY12" fmla="*/ 3399649 h 3743472"/>
                <a:gd name="connsiteX13" fmla="*/ 122580 w 1567109"/>
                <a:gd name="connsiteY13" fmla="*/ 3712069 h 3743472"/>
                <a:gd name="connsiteX14" fmla="*/ 534060 w 1567109"/>
                <a:gd name="connsiteY14" fmla="*/ 3719689 h 3743472"/>
                <a:gd name="connsiteX15" fmla="*/ 755040 w 1567109"/>
                <a:gd name="connsiteY15" fmla="*/ 3597769 h 3743472"/>
                <a:gd name="connsiteX16" fmla="*/ 1242720 w 1567109"/>
                <a:gd name="connsiteY16" fmla="*/ 3605389 h 3743472"/>
                <a:gd name="connsiteX17" fmla="*/ 1547520 w 1567109"/>
                <a:gd name="connsiteY17" fmla="*/ 3506329 h 3743472"/>
                <a:gd name="connsiteX18" fmla="*/ 1517040 w 1567109"/>
                <a:gd name="connsiteY18" fmla="*/ 3239629 h 3743472"/>
                <a:gd name="connsiteX19" fmla="*/ 1357020 w 1567109"/>
                <a:gd name="connsiteY19" fmla="*/ 2904349 h 3743472"/>
                <a:gd name="connsiteX20" fmla="*/ 1219860 w 1567109"/>
                <a:gd name="connsiteY20" fmla="*/ 2470009 h 3743472"/>
                <a:gd name="connsiteX0" fmla="*/ 1219860 w 1565985"/>
                <a:gd name="connsiteY0" fmla="*/ 2470009 h 3743472"/>
                <a:gd name="connsiteX1" fmla="*/ 1189380 w 1565985"/>
                <a:gd name="connsiteY1" fmla="*/ 2096629 h 3743472"/>
                <a:gd name="connsiteX2" fmla="*/ 1197000 w 1565985"/>
                <a:gd name="connsiteY2" fmla="*/ 1525129 h 3743472"/>
                <a:gd name="connsiteX3" fmla="*/ 1174140 w 1565985"/>
                <a:gd name="connsiteY3" fmla="*/ 16369 h 3743472"/>
                <a:gd name="connsiteX4" fmla="*/ 876960 w 1565985"/>
                <a:gd name="connsiteY4" fmla="*/ 1129 h 3743472"/>
                <a:gd name="connsiteX5" fmla="*/ 633120 w 1565985"/>
                <a:gd name="connsiteY5" fmla="*/ 1129 h 3743472"/>
                <a:gd name="connsiteX6" fmla="*/ 671220 w 1565985"/>
                <a:gd name="connsiteY6" fmla="*/ 686929 h 3743472"/>
                <a:gd name="connsiteX7" fmla="*/ 648360 w 1565985"/>
                <a:gd name="connsiteY7" fmla="*/ 1448929 h 3743472"/>
                <a:gd name="connsiteX8" fmla="*/ 595020 w 1565985"/>
                <a:gd name="connsiteY8" fmla="*/ 1791829 h 3743472"/>
                <a:gd name="connsiteX9" fmla="*/ 442620 w 1565985"/>
                <a:gd name="connsiteY9" fmla="*/ 2302369 h 3743472"/>
                <a:gd name="connsiteX10" fmla="*/ 274980 w 1565985"/>
                <a:gd name="connsiteY10" fmla="*/ 2690989 h 3743472"/>
                <a:gd name="connsiteX11" fmla="*/ 160680 w 1565985"/>
                <a:gd name="connsiteY11" fmla="*/ 2980549 h 3743472"/>
                <a:gd name="connsiteX12" fmla="*/ 660 w 1565985"/>
                <a:gd name="connsiteY12" fmla="*/ 3399649 h 3743472"/>
                <a:gd name="connsiteX13" fmla="*/ 122580 w 1565985"/>
                <a:gd name="connsiteY13" fmla="*/ 3712069 h 3743472"/>
                <a:gd name="connsiteX14" fmla="*/ 534060 w 1565985"/>
                <a:gd name="connsiteY14" fmla="*/ 3719689 h 3743472"/>
                <a:gd name="connsiteX15" fmla="*/ 755040 w 1565985"/>
                <a:gd name="connsiteY15" fmla="*/ 3597769 h 3743472"/>
                <a:gd name="connsiteX16" fmla="*/ 1257960 w 1565985"/>
                <a:gd name="connsiteY16" fmla="*/ 3567289 h 3743472"/>
                <a:gd name="connsiteX17" fmla="*/ 1547520 w 1565985"/>
                <a:gd name="connsiteY17" fmla="*/ 3506329 h 3743472"/>
                <a:gd name="connsiteX18" fmla="*/ 1517040 w 1565985"/>
                <a:gd name="connsiteY18" fmla="*/ 3239629 h 3743472"/>
                <a:gd name="connsiteX19" fmla="*/ 1357020 w 1565985"/>
                <a:gd name="connsiteY19" fmla="*/ 2904349 h 3743472"/>
                <a:gd name="connsiteX20" fmla="*/ 1219860 w 1565985"/>
                <a:gd name="connsiteY20" fmla="*/ 2470009 h 3743472"/>
                <a:gd name="connsiteX0" fmla="*/ 1219860 w 1565985"/>
                <a:gd name="connsiteY0" fmla="*/ 2470009 h 3743472"/>
                <a:gd name="connsiteX1" fmla="*/ 1189380 w 1565985"/>
                <a:gd name="connsiteY1" fmla="*/ 2096629 h 3743472"/>
                <a:gd name="connsiteX2" fmla="*/ 1197000 w 1565985"/>
                <a:gd name="connsiteY2" fmla="*/ 1525129 h 3743472"/>
                <a:gd name="connsiteX3" fmla="*/ 1174140 w 1565985"/>
                <a:gd name="connsiteY3" fmla="*/ 16369 h 3743472"/>
                <a:gd name="connsiteX4" fmla="*/ 876960 w 1565985"/>
                <a:gd name="connsiteY4" fmla="*/ 1129 h 3743472"/>
                <a:gd name="connsiteX5" fmla="*/ 633120 w 1565985"/>
                <a:gd name="connsiteY5" fmla="*/ 1129 h 3743472"/>
                <a:gd name="connsiteX6" fmla="*/ 671220 w 1565985"/>
                <a:gd name="connsiteY6" fmla="*/ 686929 h 3743472"/>
                <a:gd name="connsiteX7" fmla="*/ 648360 w 1565985"/>
                <a:gd name="connsiteY7" fmla="*/ 1448929 h 3743472"/>
                <a:gd name="connsiteX8" fmla="*/ 595020 w 1565985"/>
                <a:gd name="connsiteY8" fmla="*/ 1791829 h 3743472"/>
                <a:gd name="connsiteX9" fmla="*/ 442620 w 1565985"/>
                <a:gd name="connsiteY9" fmla="*/ 2302369 h 3743472"/>
                <a:gd name="connsiteX10" fmla="*/ 274980 w 1565985"/>
                <a:gd name="connsiteY10" fmla="*/ 2690989 h 3743472"/>
                <a:gd name="connsiteX11" fmla="*/ 160680 w 1565985"/>
                <a:gd name="connsiteY11" fmla="*/ 2980549 h 3743472"/>
                <a:gd name="connsiteX12" fmla="*/ 660 w 1565985"/>
                <a:gd name="connsiteY12" fmla="*/ 3399649 h 3743472"/>
                <a:gd name="connsiteX13" fmla="*/ 122580 w 1565985"/>
                <a:gd name="connsiteY13" fmla="*/ 3712069 h 3743472"/>
                <a:gd name="connsiteX14" fmla="*/ 534060 w 1565985"/>
                <a:gd name="connsiteY14" fmla="*/ 3719689 h 3743472"/>
                <a:gd name="connsiteX15" fmla="*/ 755040 w 1565985"/>
                <a:gd name="connsiteY15" fmla="*/ 3597769 h 3743472"/>
                <a:gd name="connsiteX16" fmla="*/ 1257960 w 1565985"/>
                <a:gd name="connsiteY16" fmla="*/ 3567289 h 3743472"/>
                <a:gd name="connsiteX17" fmla="*/ 1547520 w 1565985"/>
                <a:gd name="connsiteY17" fmla="*/ 3506329 h 3743472"/>
                <a:gd name="connsiteX18" fmla="*/ 1517040 w 1565985"/>
                <a:gd name="connsiteY18" fmla="*/ 3239629 h 3743472"/>
                <a:gd name="connsiteX19" fmla="*/ 1357020 w 1565985"/>
                <a:gd name="connsiteY19" fmla="*/ 2904349 h 3743472"/>
                <a:gd name="connsiteX20" fmla="*/ 1219860 w 1565985"/>
                <a:gd name="connsiteY20" fmla="*/ 2470009 h 3743472"/>
                <a:gd name="connsiteX0" fmla="*/ 1219860 w 1534845"/>
                <a:gd name="connsiteY0" fmla="*/ 2470009 h 3743472"/>
                <a:gd name="connsiteX1" fmla="*/ 1189380 w 1534845"/>
                <a:gd name="connsiteY1" fmla="*/ 2096629 h 3743472"/>
                <a:gd name="connsiteX2" fmla="*/ 1197000 w 1534845"/>
                <a:gd name="connsiteY2" fmla="*/ 1525129 h 3743472"/>
                <a:gd name="connsiteX3" fmla="*/ 1174140 w 1534845"/>
                <a:gd name="connsiteY3" fmla="*/ 16369 h 3743472"/>
                <a:gd name="connsiteX4" fmla="*/ 876960 w 1534845"/>
                <a:gd name="connsiteY4" fmla="*/ 1129 h 3743472"/>
                <a:gd name="connsiteX5" fmla="*/ 633120 w 1534845"/>
                <a:gd name="connsiteY5" fmla="*/ 1129 h 3743472"/>
                <a:gd name="connsiteX6" fmla="*/ 671220 w 1534845"/>
                <a:gd name="connsiteY6" fmla="*/ 686929 h 3743472"/>
                <a:gd name="connsiteX7" fmla="*/ 648360 w 1534845"/>
                <a:gd name="connsiteY7" fmla="*/ 1448929 h 3743472"/>
                <a:gd name="connsiteX8" fmla="*/ 595020 w 1534845"/>
                <a:gd name="connsiteY8" fmla="*/ 1791829 h 3743472"/>
                <a:gd name="connsiteX9" fmla="*/ 442620 w 1534845"/>
                <a:gd name="connsiteY9" fmla="*/ 2302369 h 3743472"/>
                <a:gd name="connsiteX10" fmla="*/ 274980 w 1534845"/>
                <a:gd name="connsiteY10" fmla="*/ 2690989 h 3743472"/>
                <a:gd name="connsiteX11" fmla="*/ 160680 w 1534845"/>
                <a:gd name="connsiteY11" fmla="*/ 2980549 h 3743472"/>
                <a:gd name="connsiteX12" fmla="*/ 660 w 1534845"/>
                <a:gd name="connsiteY12" fmla="*/ 3399649 h 3743472"/>
                <a:gd name="connsiteX13" fmla="*/ 122580 w 1534845"/>
                <a:gd name="connsiteY13" fmla="*/ 3712069 h 3743472"/>
                <a:gd name="connsiteX14" fmla="*/ 534060 w 1534845"/>
                <a:gd name="connsiteY14" fmla="*/ 3719689 h 3743472"/>
                <a:gd name="connsiteX15" fmla="*/ 755040 w 1534845"/>
                <a:gd name="connsiteY15" fmla="*/ 3597769 h 3743472"/>
                <a:gd name="connsiteX16" fmla="*/ 1257960 w 1534845"/>
                <a:gd name="connsiteY16" fmla="*/ 3567289 h 3743472"/>
                <a:gd name="connsiteX17" fmla="*/ 1501800 w 1534845"/>
                <a:gd name="connsiteY17" fmla="*/ 3536809 h 3743472"/>
                <a:gd name="connsiteX18" fmla="*/ 1517040 w 1534845"/>
                <a:gd name="connsiteY18" fmla="*/ 3239629 h 3743472"/>
                <a:gd name="connsiteX19" fmla="*/ 1357020 w 1534845"/>
                <a:gd name="connsiteY19" fmla="*/ 2904349 h 3743472"/>
                <a:gd name="connsiteX20" fmla="*/ 1219860 w 1534845"/>
                <a:gd name="connsiteY20" fmla="*/ 2470009 h 3743472"/>
                <a:gd name="connsiteX0" fmla="*/ 1219860 w 1562416"/>
                <a:gd name="connsiteY0" fmla="*/ 2470009 h 3743472"/>
                <a:gd name="connsiteX1" fmla="*/ 1189380 w 1562416"/>
                <a:gd name="connsiteY1" fmla="*/ 2096629 h 3743472"/>
                <a:gd name="connsiteX2" fmla="*/ 1197000 w 1562416"/>
                <a:gd name="connsiteY2" fmla="*/ 1525129 h 3743472"/>
                <a:gd name="connsiteX3" fmla="*/ 1174140 w 1562416"/>
                <a:gd name="connsiteY3" fmla="*/ 16369 h 3743472"/>
                <a:gd name="connsiteX4" fmla="*/ 876960 w 1562416"/>
                <a:gd name="connsiteY4" fmla="*/ 1129 h 3743472"/>
                <a:gd name="connsiteX5" fmla="*/ 633120 w 1562416"/>
                <a:gd name="connsiteY5" fmla="*/ 1129 h 3743472"/>
                <a:gd name="connsiteX6" fmla="*/ 671220 w 1562416"/>
                <a:gd name="connsiteY6" fmla="*/ 686929 h 3743472"/>
                <a:gd name="connsiteX7" fmla="*/ 648360 w 1562416"/>
                <a:gd name="connsiteY7" fmla="*/ 1448929 h 3743472"/>
                <a:gd name="connsiteX8" fmla="*/ 595020 w 1562416"/>
                <a:gd name="connsiteY8" fmla="*/ 1791829 h 3743472"/>
                <a:gd name="connsiteX9" fmla="*/ 442620 w 1562416"/>
                <a:gd name="connsiteY9" fmla="*/ 2302369 h 3743472"/>
                <a:gd name="connsiteX10" fmla="*/ 274980 w 1562416"/>
                <a:gd name="connsiteY10" fmla="*/ 2690989 h 3743472"/>
                <a:gd name="connsiteX11" fmla="*/ 160680 w 1562416"/>
                <a:gd name="connsiteY11" fmla="*/ 2980549 h 3743472"/>
                <a:gd name="connsiteX12" fmla="*/ 660 w 1562416"/>
                <a:gd name="connsiteY12" fmla="*/ 3399649 h 3743472"/>
                <a:gd name="connsiteX13" fmla="*/ 122580 w 1562416"/>
                <a:gd name="connsiteY13" fmla="*/ 3712069 h 3743472"/>
                <a:gd name="connsiteX14" fmla="*/ 534060 w 1562416"/>
                <a:gd name="connsiteY14" fmla="*/ 3719689 h 3743472"/>
                <a:gd name="connsiteX15" fmla="*/ 755040 w 1562416"/>
                <a:gd name="connsiteY15" fmla="*/ 3597769 h 3743472"/>
                <a:gd name="connsiteX16" fmla="*/ 1257960 w 1562416"/>
                <a:gd name="connsiteY16" fmla="*/ 3567289 h 3743472"/>
                <a:gd name="connsiteX17" fmla="*/ 1501800 w 1562416"/>
                <a:gd name="connsiteY17" fmla="*/ 3536809 h 3743472"/>
                <a:gd name="connsiteX18" fmla="*/ 1517040 w 1562416"/>
                <a:gd name="connsiteY18" fmla="*/ 3239629 h 3743472"/>
                <a:gd name="connsiteX19" fmla="*/ 1357020 w 1562416"/>
                <a:gd name="connsiteY19" fmla="*/ 2904349 h 3743472"/>
                <a:gd name="connsiteX20" fmla="*/ 1219860 w 1562416"/>
                <a:gd name="connsiteY20" fmla="*/ 2470009 h 3743472"/>
                <a:gd name="connsiteX0" fmla="*/ 1219860 w 1537537"/>
                <a:gd name="connsiteY0" fmla="*/ 2470009 h 3743472"/>
                <a:gd name="connsiteX1" fmla="*/ 1189380 w 1537537"/>
                <a:gd name="connsiteY1" fmla="*/ 2096629 h 3743472"/>
                <a:gd name="connsiteX2" fmla="*/ 1197000 w 1537537"/>
                <a:gd name="connsiteY2" fmla="*/ 1525129 h 3743472"/>
                <a:gd name="connsiteX3" fmla="*/ 1174140 w 1537537"/>
                <a:gd name="connsiteY3" fmla="*/ 16369 h 3743472"/>
                <a:gd name="connsiteX4" fmla="*/ 876960 w 1537537"/>
                <a:gd name="connsiteY4" fmla="*/ 1129 h 3743472"/>
                <a:gd name="connsiteX5" fmla="*/ 633120 w 1537537"/>
                <a:gd name="connsiteY5" fmla="*/ 1129 h 3743472"/>
                <a:gd name="connsiteX6" fmla="*/ 671220 w 1537537"/>
                <a:gd name="connsiteY6" fmla="*/ 686929 h 3743472"/>
                <a:gd name="connsiteX7" fmla="*/ 648360 w 1537537"/>
                <a:gd name="connsiteY7" fmla="*/ 1448929 h 3743472"/>
                <a:gd name="connsiteX8" fmla="*/ 595020 w 1537537"/>
                <a:gd name="connsiteY8" fmla="*/ 1791829 h 3743472"/>
                <a:gd name="connsiteX9" fmla="*/ 442620 w 1537537"/>
                <a:gd name="connsiteY9" fmla="*/ 2302369 h 3743472"/>
                <a:gd name="connsiteX10" fmla="*/ 274980 w 1537537"/>
                <a:gd name="connsiteY10" fmla="*/ 2690989 h 3743472"/>
                <a:gd name="connsiteX11" fmla="*/ 160680 w 1537537"/>
                <a:gd name="connsiteY11" fmla="*/ 2980549 h 3743472"/>
                <a:gd name="connsiteX12" fmla="*/ 660 w 1537537"/>
                <a:gd name="connsiteY12" fmla="*/ 3399649 h 3743472"/>
                <a:gd name="connsiteX13" fmla="*/ 122580 w 1537537"/>
                <a:gd name="connsiteY13" fmla="*/ 3712069 h 3743472"/>
                <a:gd name="connsiteX14" fmla="*/ 534060 w 1537537"/>
                <a:gd name="connsiteY14" fmla="*/ 3719689 h 3743472"/>
                <a:gd name="connsiteX15" fmla="*/ 755040 w 1537537"/>
                <a:gd name="connsiteY15" fmla="*/ 3597769 h 3743472"/>
                <a:gd name="connsiteX16" fmla="*/ 1212240 w 1537537"/>
                <a:gd name="connsiteY16" fmla="*/ 3559669 h 3743472"/>
                <a:gd name="connsiteX17" fmla="*/ 1501800 w 1537537"/>
                <a:gd name="connsiteY17" fmla="*/ 3536809 h 3743472"/>
                <a:gd name="connsiteX18" fmla="*/ 1517040 w 1537537"/>
                <a:gd name="connsiteY18" fmla="*/ 3239629 h 3743472"/>
                <a:gd name="connsiteX19" fmla="*/ 1357020 w 1537537"/>
                <a:gd name="connsiteY19" fmla="*/ 2904349 h 3743472"/>
                <a:gd name="connsiteX20" fmla="*/ 1219860 w 1537537"/>
                <a:gd name="connsiteY20" fmla="*/ 2470009 h 3743472"/>
                <a:gd name="connsiteX0" fmla="*/ 1232773 w 1550450"/>
                <a:gd name="connsiteY0" fmla="*/ 2470009 h 3725083"/>
                <a:gd name="connsiteX1" fmla="*/ 1202293 w 1550450"/>
                <a:gd name="connsiteY1" fmla="*/ 2096629 h 3725083"/>
                <a:gd name="connsiteX2" fmla="*/ 1209913 w 1550450"/>
                <a:gd name="connsiteY2" fmla="*/ 1525129 h 3725083"/>
                <a:gd name="connsiteX3" fmla="*/ 1187053 w 1550450"/>
                <a:gd name="connsiteY3" fmla="*/ 16369 h 3725083"/>
                <a:gd name="connsiteX4" fmla="*/ 889873 w 1550450"/>
                <a:gd name="connsiteY4" fmla="*/ 1129 h 3725083"/>
                <a:gd name="connsiteX5" fmla="*/ 646033 w 1550450"/>
                <a:gd name="connsiteY5" fmla="*/ 1129 h 3725083"/>
                <a:gd name="connsiteX6" fmla="*/ 684133 w 1550450"/>
                <a:gd name="connsiteY6" fmla="*/ 686929 h 3725083"/>
                <a:gd name="connsiteX7" fmla="*/ 661273 w 1550450"/>
                <a:gd name="connsiteY7" fmla="*/ 1448929 h 3725083"/>
                <a:gd name="connsiteX8" fmla="*/ 607933 w 1550450"/>
                <a:gd name="connsiteY8" fmla="*/ 1791829 h 3725083"/>
                <a:gd name="connsiteX9" fmla="*/ 455533 w 1550450"/>
                <a:gd name="connsiteY9" fmla="*/ 2302369 h 3725083"/>
                <a:gd name="connsiteX10" fmla="*/ 287893 w 1550450"/>
                <a:gd name="connsiteY10" fmla="*/ 2690989 h 3725083"/>
                <a:gd name="connsiteX11" fmla="*/ 173593 w 1550450"/>
                <a:gd name="connsiteY11" fmla="*/ 2980549 h 3725083"/>
                <a:gd name="connsiteX12" fmla="*/ 13573 w 1550450"/>
                <a:gd name="connsiteY12" fmla="*/ 3399649 h 3725083"/>
                <a:gd name="connsiteX13" fmla="*/ 546973 w 1550450"/>
                <a:gd name="connsiteY13" fmla="*/ 3719689 h 3725083"/>
                <a:gd name="connsiteX14" fmla="*/ 767953 w 1550450"/>
                <a:gd name="connsiteY14" fmla="*/ 3597769 h 3725083"/>
                <a:gd name="connsiteX15" fmla="*/ 1225153 w 1550450"/>
                <a:gd name="connsiteY15" fmla="*/ 3559669 h 3725083"/>
                <a:gd name="connsiteX16" fmla="*/ 1514713 w 1550450"/>
                <a:gd name="connsiteY16" fmla="*/ 3536809 h 3725083"/>
                <a:gd name="connsiteX17" fmla="*/ 1529953 w 1550450"/>
                <a:gd name="connsiteY17" fmla="*/ 3239629 h 3725083"/>
                <a:gd name="connsiteX18" fmla="*/ 1369933 w 1550450"/>
                <a:gd name="connsiteY18" fmla="*/ 2904349 h 3725083"/>
                <a:gd name="connsiteX19" fmla="*/ 1232773 w 1550450"/>
                <a:gd name="connsiteY19" fmla="*/ 2470009 h 3725083"/>
                <a:gd name="connsiteX0" fmla="*/ 1229544 w 1547221"/>
                <a:gd name="connsiteY0" fmla="*/ 2470009 h 3702997"/>
                <a:gd name="connsiteX1" fmla="*/ 1199064 w 1547221"/>
                <a:gd name="connsiteY1" fmla="*/ 2096629 h 3702997"/>
                <a:gd name="connsiteX2" fmla="*/ 1206684 w 1547221"/>
                <a:gd name="connsiteY2" fmla="*/ 1525129 h 3702997"/>
                <a:gd name="connsiteX3" fmla="*/ 1183824 w 1547221"/>
                <a:gd name="connsiteY3" fmla="*/ 16369 h 3702997"/>
                <a:gd name="connsiteX4" fmla="*/ 886644 w 1547221"/>
                <a:gd name="connsiteY4" fmla="*/ 1129 h 3702997"/>
                <a:gd name="connsiteX5" fmla="*/ 642804 w 1547221"/>
                <a:gd name="connsiteY5" fmla="*/ 1129 h 3702997"/>
                <a:gd name="connsiteX6" fmla="*/ 680904 w 1547221"/>
                <a:gd name="connsiteY6" fmla="*/ 686929 h 3702997"/>
                <a:gd name="connsiteX7" fmla="*/ 658044 w 1547221"/>
                <a:gd name="connsiteY7" fmla="*/ 1448929 h 3702997"/>
                <a:gd name="connsiteX8" fmla="*/ 604704 w 1547221"/>
                <a:gd name="connsiteY8" fmla="*/ 1791829 h 3702997"/>
                <a:gd name="connsiteX9" fmla="*/ 452304 w 1547221"/>
                <a:gd name="connsiteY9" fmla="*/ 2302369 h 3702997"/>
                <a:gd name="connsiteX10" fmla="*/ 284664 w 1547221"/>
                <a:gd name="connsiteY10" fmla="*/ 2690989 h 3702997"/>
                <a:gd name="connsiteX11" fmla="*/ 170364 w 1547221"/>
                <a:gd name="connsiteY11" fmla="*/ 2980549 h 3702997"/>
                <a:gd name="connsiteX12" fmla="*/ 10344 w 1547221"/>
                <a:gd name="connsiteY12" fmla="*/ 3399649 h 3702997"/>
                <a:gd name="connsiteX13" fmla="*/ 482784 w 1547221"/>
                <a:gd name="connsiteY13" fmla="*/ 3696829 h 3702997"/>
                <a:gd name="connsiteX14" fmla="*/ 764724 w 1547221"/>
                <a:gd name="connsiteY14" fmla="*/ 3597769 h 3702997"/>
                <a:gd name="connsiteX15" fmla="*/ 1221924 w 1547221"/>
                <a:gd name="connsiteY15" fmla="*/ 3559669 h 3702997"/>
                <a:gd name="connsiteX16" fmla="*/ 1511484 w 1547221"/>
                <a:gd name="connsiteY16" fmla="*/ 3536809 h 3702997"/>
                <a:gd name="connsiteX17" fmla="*/ 1526724 w 1547221"/>
                <a:gd name="connsiteY17" fmla="*/ 3239629 h 3702997"/>
                <a:gd name="connsiteX18" fmla="*/ 1366704 w 1547221"/>
                <a:gd name="connsiteY18" fmla="*/ 2904349 h 3702997"/>
                <a:gd name="connsiteX19" fmla="*/ 1229544 w 1547221"/>
                <a:gd name="connsiteY19" fmla="*/ 2470009 h 3702997"/>
                <a:gd name="connsiteX0" fmla="*/ 1229544 w 1547221"/>
                <a:gd name="connsiteY0" fmla="*/ 2470009 h 3710493"/>
                <a:gd name="connsiteX1" fmla="*/ 1199064 w 1547221"/>
                <a:gd name="connsiteY1" fmla="*/ 2096629 h 3710493"/>
                <a:gd name="connsiteX2" fmla="*/ 1206684 w 1547221"/>
                <a:gd name="connsiteY2" fmla="*/ 1525129 h 3710493"/>
                <a:gd name="connsiteX3" fmla="*/ 1183824 w 1547221"/>
                <a:gd name="connsiteY3" fmla="*/ 16369 h 3710493"/>
                <a:gd name="connsiteX4" fmla="*/ 886644 w 1547221"/>
                <a:gd name="connsiteY4" fmla="*/ 1129 h 3710493"/>
                <a:gd name="connsiteX5" fmla="*/ 642804 w 1547221"/>
                <a:gd name="connsiteY5" fmla="*/ 1129 h 3710493"/>
                <a:gd name="connsiteX6" fmla="*/ 680904 w 1547221"/>
                <a:gd name="connsiteY6" fmla="*/ 686929 h 3710493"/>
                <a:gd name="connsiteX7" fmla="*/ 658044 w 1547221"/>
                <a:gd name="connsiteY7" fmla="*/ 1448929 h 3710493"/>
                <a:gd name="connsiteX8" fmla="*/ 604704 w 1547221"/>
                <a:gd name="connsiteY8" fmla="*/ 1791829 h 3710493"/>
                <a:gd name="connsiteX9" fmla="*/ 452304 w 1547221"/>
                <a:gd name="connsiteY9" fmla="*/ 2302369 h 3710493"/>
                <a:gd name="connsiteX10" fmla="*/ 284664 w 1547221"/>
                <a:gd name="connsiteY10" fmla="*/ 2690989 h 3710493"/>
                <a:gd name="connsiteX11" fmla="*/ 170364 w 1547221"/>
                <a:gd name="connsiteY11" fmla="*/ 2980549 h 3710493"/>
                <a:gd name="connsiteX12" fmla="*/ 10344 w 1547221"/>
                <a:gd name="connsiteY12" fmla="*/ 3399649 h 3710493"/>
                <a:gd name="connsiteX13" fmla="*/ 482784 w 1547221"/>
                <a:gd name="connsiteY13" fmla="*/ 3696829 h 3710493"/>
                <a:gd name="connsiteX14" fmla="*/ 764724 w 1547221"/>
                <a:gd name="connsiteY14" fmla="*/ 3597769 h 3710493"/>
                <a:gd name="connsiteX15" fmla="*/ 1221924 w 1547221"/>
                <a:gd name="connsiteY15" fmla="*/ 3559669 h 3710493"/>
                <a:gd name="connsiteX16" fmla="*/ 1511484 w 1547221"/>
                <a:gd name="connsiteY16" fmla="*/ 3536809 h 3710493"/>
                <a:gd name="connsiteX17" fmla="*/ 1526724 w 1547221"/>
                <a:gd name="connsiteY17" fmla="*/ 3239629 h 3710493"/>
                <a:gd name="connsiteX18" fmla="*/ 1366704 w 1547221"/>
                <a:gd name="connsiteY18" fmla="*/ 2904349 h 3710493"/>
                <a:gd name="connsiteX19" fmla="*/ 1229544 w 1547221"/>
                <a:gd name="connsiteY19" fmla="*/ 2470009 h 3710493"/>
                <a:gd name="connsiteX0" fmla="*/ 1222410 w 1540087"/>
                <a:gd name="connsiteY0" fmla="*/ 2470009 h 3689339"/>
                <a:gd name="connsiteX1" fmla="*/ 1191930 w 1540087"/>
                <a:gd name="connsiteY1" fmla="*/ 2096629 h 3689339"/>
                <a:gd name="connsiteX2" fmla="*/ 1199550 w 1540087"/>
                <a:gd name="connsiteY2" fmla="*/ 1525129 h 3689339"/>
                <a:gd name="connsiteX3" fmla="*/ 1176690 w 1540087"/>
                <a:gd name="connsiteY3" fmla="*/ 16369 h 3689339"/>
                <a:gd name="connsiteX4" fmla="*/ 879510 w 1540087"/>
                <a:gd name="connsiteY4" fmla="*/ 1129 h 3689339"/>
                <a:gd name="connsiteX5" fmla="*/ 635670 w 1540087"/>
                <a:gd name="connsiteY5" fmla="*/ 1129 h 3689339"/>
                <a:gd name="connsiteX6" fmla="*/ 673770 w 1540087"/>
                <a:gd name="connsiteY6" fmla="*/ 686929 h 3689339"/>
                <a:gd name="connsiteX7" fmla="*/ 650910 w 1540087"/>
                <a:gd name="connsiteY7" fmla="*/ 1448929 h 3689339"/>
                <a:gd name="connsiteX8" fmla="*/ 597570 w 1540087"/>
                <a:gd name="connsiteY8" fmla="*/ 1791829 h 3689339"/>
                <a:gd name="connsiteX9" fmla="*/ 445170 w 1540087"/>
                <a:gd name="connsiteY9" fmla="*/ 2302369 h 3689339"/>
                <a:gd name="connsiteX10" fmla="*/ 277530 w 1540087"/>
                <a:gd name="connsiteY10" fmla="*/ 2690989 h 3689339"/>
                <a:gd name="connsiteX11" fmla="*/ 163230 w 1540087"/>
                <a:gd name="connsiteY11" fmla="*/ 2980549 h 3689339"/>
                <a:gd name="connsiteX12" fmla="*/ 3210 w 1540087"/>
                <a:gd name="connsiteY12" fmla="*/ 3399649 h 3689339"/>
                <a:gd name="connsiteX13" fmla="*/ 315630 w 1540087"/>
                <a:gd name="connsiteY13" fmla="*/ 3673969 h 3689339"/>
                <a:gd name="connsiteX14" fmla="*/ 757590 w 1540087"/>
                <a:gd name="connsiteY14" fmla="*/ 3597769 h 3689339"/>
                <a:gd name="connsiteX15" fmla="*/ 1214790 w 1540087"/>
                <a:gd name="connsiteY15" fmla="*/ 3559669 h 3689339"/>
                <a:gd name="connsiteX16" fmla="*/ 1504350 w 1540087"/>
                <a:gd name="connsiteY16" fmla="*/ 3536809 h 3689339"/>
                <a:gd name="connsiteX17" fmla="*/ 1519590 w 1540087"/>
                <a:gd name="connsiteY17" fmla="*/ 3239629 h 3689339"/>
                <a:gd name="connsiteX18" fmla="*/ 1359570 w 1540087"/>
                <a:gd name="connsiteY18" fmla="*/ 2904349 h 3689339"/>
                <a:gd name="connsiteX19" fmla="*/ 1222410 w 1540087"/>
                <a:gd name="connsiteY19" fmla="*/ 2470009 h 3689339"/>
                <a:gd name="connsiteX0" fmla="*/ 1245790 w 1563467"/>
                <a:gd name="connsiteY0" fmla="*/ 2470009 h 3605032"/>
                <a:gd name="connsiteX1" fmla="*/ 1215310 w 1563467"/>
                <a:gd name="connsiteY1" fmla="*/ 2096629 h 3605032"/>
                <a:gd name="connsiteX2" fmla="*/ 1222930 w 1563467"/>
                <a:gd name="connsiteY2" fmla="*/ 1525129 h 3605032"/>
                <a:gd name="connsiteX3" fmla="*/ 1200070 w 1563467"/>
                <a:gd name="connsiteY3" fmla="*/ 16369 h 3605032"/>
                <a:gd name="connsiteX4" fmla="*/ 902890 w 1563467"/>
                <a:gd name="connsiteY4" fmla="*/ 1129 h 3605032"/>
                <a:gd name="connsiteX5" fmla="*/ 659050 w 1563467"/>
                <a:gd name="connsiteY5" fmla="*/ 1129 h 3605032"/>
                <a:gd name="connsiteX6" fmla="*/ 697150 w 1563467"/>
                <a:gd name="connsiteY6" fmla="*/ 686929 h 3605032"/>
                <a:gd name="connsiteX7" fmla="*/ 674290 w 1563467"/>
                <a:gd name="connsiteY7" fmla="*/ 1448929 h 3605032"/>
                <a:gd name="connsiteX8" fmla="*/ 620950 w 1563467"/>
                <a:gd name="connsiteY8" fmla="*/ 1791829 h 3605032"/>
                <a:gd name="connsiteX9" fmla="*/ 468550 w 1563467"/>
                <a:gd name="connsiteY9" fmla="*/ 2302369 h 3605032"/>
                <a:gd name="connsiteX10" fmla="*/ 300910 w 1563467"/>
                <a:gd name="connsiteY10" fmla="*/ 2690989 h 3605032"/>
                <a:gd name="connsiteX11" fmla="*/ 186610 w 1563467"/>
                <a:gd name="connsiteY11" fmla="*/ 2980549 h 3605032"/>
                <a:gd name="connsiteX12" fmla="*/ 26590 w 1563467"/>
                <a:gd name="connsiteY12" fmla="*/ 3399649 h 3605032"/>
                <a:gd name="connsiteX13" fmla="*/ 780970 w 1563467"/>
                <a:gd name="connsiteY13" fmla="*/ 3597769 h 3605032"/>
                <a:gd name="connsiteX14" fmla="*/ 1238170 w 1563467"/>
                <a:gd name="connsiteY14" fmla="*/ 3559669 h 3605032"/>
                <a:gd name="connsiteX15" fmla="*/ 1527730 w 1563467"/>
                <a:gd name="connsiteY15" fmla="*/ 3536809 h 3605032"/>
                <a:gd name="connsiteX16" fmla="*/ 1542970 w 1563467"/>
                <a:gd name="connsiteY16" fmla="*/ 3239629 h 3605032"/>
                <a:gd name="connsiteX17" fmla="*/ 1382950 w 1563467"/>
                <a:gd name="connsiteY17" fmla="*/ 2904349 h 3605032"/>
                <a:gd name="connsiteX18" fmla="*/ 1245790 w 1563467"/>
                <a:gd name="connsiteY18" fmla="*/ 2470009 h 3605032"/>
                <a:gd name="connsiteX0" fmla="*/ 1196592 w 1514269"/>
                <a:gd name="connsiteY0" fmla="*/ 2470009 h 3617891"/>
                <a:gd name="connsiteX1" fmla="*/ 1166112 w 1514269"/>
                <a:gd name="connsiteY1" fmla="*/ 2096629 h 3617891"/>
                <a:gd name="connsiteX2" fmla="*/ 1173732 w 1514269"/>
                <a:gd name="connsiteY2" fmla="*/ 1525129 h 3617891"/>
                <a:gd name="connsiteX3" fmla="*/ 1150872 w 1514269"/>
                <a:gd name="connsiteY3" fmla="*/ 16369 h 3617891"/>
                <a:gd name="connsiteX4" fmla="*/ 853692 w 1514269"/>
                <a:gd name="connsiteY4" fmla="*/ 1129 h 3617891"/>
                <a:gd name="connsiteX5" fmla="*/ 609852 w 1514269"/>
                <a:gd name="connsiteY5" fmla="*/ 1129 h 3617891"/>
                <a:gd name="connsiteX6" fmla="*/ 647952 w 1514269"/>
                <a:gd name="connsiteY6" fmla="*/ 686929 h 3617891"/>
                <a:gd name="connsiteX7" fmla="*/ 625092 w 1514269"/>
                <a:gd name="connsiteY7" fmla="*/ 1448929 h 3617891"/>
                <a:gd name="connsiteX8" fmla="*/ 571752 w 1514269"/>
                <a:gd name="connsiteY8" fmla="*/ 1791829 h 3617891"/>
                <a:gd name="connsiteX9" fmla="*/ 419352 w 1514269"/>
                <a:gd name="connsiteY9" fmla="*/ 2302369 h 3617891"/>
                <a:gd name="connsiteX10" fmla="*/ 251712 w 1514269"/>
                <a:gd name="connsiteY10" fmla="*/ 2690989 h 3617891"/>
                <a:gd name="connsiteX11" fmla="*/ 137412 w 1514269"/>
                <a:gd name="connsiteY11" fmla="*/ 2980549 h 3617891"/>
                <a:gd name="connsiteX12" fmla="*/ 30732 w 1514269"/>
                <a:gd name="connsiteY12" fmla="*/ 3559669 h 3617891"/>
                <a:gd name="connsiteX13" fmla="*/ 731772 w 1514269"/>
                <a:gd name="connsiteY13" fmla="*/ 3597769 h 3617891"/>
                <a:gd name="connsiteX14" fmla="*/ 1188972 w 1514269"/>
                <a:gd name="connsiteY14" fmla="*/ 3559669 h 3617891"/>
                <a:gd name="connsiteX15" fmla="*/ 1478532 w 1514269"/>
                <a:gd name="connsiteY15" fmla="*/ 3536809 h 3617891"/>
                <a:gd name="connsiteX16" fmla="*/ 1493772 w 1514269"/>
                <a:gd name="connsiteY16" fmla="*/ 3239629 h 3617891"/>
                <a:gd name="connsiteX17" fmla="*/ 1333752 w 1514269"/>
                <a:gd name="connsiteY17" fmla="*/ 2904349 h 3617891"/>
                <a:gd name="connsiteX18" fmla="*/ 1196592 w 1514269"/>
                <a:gd name="connsiteY18" fmla="*/ 2470009 h 3617891"/>
                <a:gd name="connsiteX0" fmla="*/ 1196592 w 1546089"/>
                <a:gd name="connsiteY0" fmla="*/ 2470009 h 3617891"/>
                <a:gd name="connsiteX1" fmla="*/ 1166112 w 1546089"/>
                <a:gd name="connsiteY1" fmla="*/ 2096629 h 3617891"/>
                <a:gd name="connsiteX2" fmla="*/ 1173732 w 1546089"/>
                <a:gd name="connsiteY2" fmla="*/ 1525129 h 3617891"/>
                <a:gd name="connsiteX3" fmla="*/ 1150872 w 1546089"/>
                <a:gd name="connsiteY3" fmla="*/ 16369 h 3617891"/>
                <a:gd name="connsiteX4" fmla="*/ 853692 w 1546089"/>
                <a:gd name="connsiteY4" fmla="*/ 1129 h 3617891"/>
                <a:gd name="connsiteX5" fmla="*/ 609852 w 1546089"/>
                <a:gd name="connsiteY5" fmla="*/ 1129 h 3617891"/>
                <a:gd name="connsiteX6" fmla="*/ 647952 w 1546089"/>
                <a:gd name="connsiteY6" fmla="*/ 686929 h 3617891"/>
                <a:gd name="connsiteX7" fmla="*/ 625092 w 1546089"/>
                <a:gd name="connsiteY7" fmla="*/ 1448929 h 3617891"/>
                <a:gd name="connsiteX8" fmla="*/ 571752 w 1546089"/>
                <a:gd name="connsiteY8" fmla="*/ 1791829 h 3617891"/>
                <a:gd name="connsiteX9" fmla="*/ 419352 w 1546089"/>
                <a:gd name="connsiteY9" fmla="*/ 2302369 h 3617891"/>
                <a:gd name="connsiteX10" fmla="*/ 251712 w 1546089"/>
                <a:gd name="connsiteY10" fmla="*/ 2690989 h 3617891"/>
                <a:gd name="connsiteX11" fmla="*/ 137412 w 1546089"/>
                <a:gd name="connsiteY11" fmla="*/ 2980549 h 3617891"/>
                <a:gd name="connsiteX12" fmla="*/ 30732 w 1546089"/>
                <a:gd name="connsiteY12" fmla="*/ 3559669 h 3617891"/>
                <a:gd name="connsiteX13" fmla="*/ 731772 w 1546089"/>
                <a:gd name="connsiteY13" fmla="*/ 3597769 h 3617891"/>
                <a:gd name="connsiteX14" fmla="*/ 1188972 w 1546089"/>
                <a:gd name="connsiteY14" fmla="*/ 3559669 h 3617891"/>
                <a:gd name="connsiteX15" fmla="*/ 1524252 w 1546089"/>
                <a:gd name="connsiteY15" fmla="*/ 3521569 h 3617891"/>
                <a:gd name="connsiteX16" fmla="*/ 1493772 w 1546089"/>
                <a:gd name="connsiteY16" fmla="*/ 3239629 h 3617891"/>
                <a:gd name="connsiteX17" fmla="*/ 1333752 w 1546089"/>
                <a:gd name="connsiteY17" fmla="*/ 2904349 h 3617891"/>
                <a:gd name="connsiteX18" fmla="*/ 1196592 w 1546089"/>
                <a:gd name="connsiteY18" fmla="*/ 2470009 h 3617891"/>
                <a:gd name="connsiteX0" fmla="*/ 1196592 w 1561506"/>
                <a:gd name="connsiteY0" fmla="*/ 2470009 h 3617891"/>
                <a:gd name="connsiteX1" fmla="*/ 1166112 w 1561506"/>
                <a:gd name="connsiteY1" fmla="*/ 2096629 h 3617891"/>
                <a:gd name="connsiteX2" fmla="*/ 1173732 w 1561506"/>
                <a:gd name="connsiteY2" fmla="*/ 1525129 h 3617891"/>
                <a:gd name="connsiteX3" fmla="*/ 1150872 w 1561506"/>
                <a:gd name="connsiteY3" fmla="*/ 16369 h 3617891"/>
                <a:gd name="connsiteX4" fmla="*/ 853692 w 1561506"/>
                <a:gd name="connsiteY4" fmla="*/ 1129 h 3617891"/>
                <a:gd name="connsiteX5" fmla="*/ 609852 w 1561506"/>
                <a:gd name="connsiteY5" fmla="*/ 1129 h 3617891"/>
                <a:gd name="connsiteX6" fmla="*/ 647952 w 1561506"/>
                <a:gd name="connsiteY6" fmla="*/ 686929 h 3617891"/>
                <a:gd name="connsiteX7" fmla="*/ 625092 w 1561506"/>
                <a:gd name="connsiteY7" fmla="*/ 1448929 h 3617891"/>
                <a:gd name="connsiteX8" fmla="*/ 571752 w 1561506"/>
                <a:gd name="connsiteY8" fmla="*/ 1791829 h 3617891"/>
                <a:gd name="connsiteX9" fmla="*/ 419352 w 1561506"/>
                <a:gd name="connsiteY9" fmla="*/ 2302369 h 3617891"/>
                <a:gd name="connsiteX10" fmla="*/ 251712 w 1561506"/>
                <a:gd name="connsiteY10" fmla="*/ 2690989 h 3617891"/>
                <a:gd name="connsiteX11" fmla="*/ 137412 w 1561506"/>
                <a:gd name="connsiteY11" fmla="*/ 2980549 h 3617891"/>
                <a:gd name="connsiteX12" fmla="*/ 30732 w 1561506"/>
                <a:gd name="connsiteY12" fmla="*/ 3559669 h 3617891"/>
                <a:gd name="connsiteX13" fmla="*/ 731772 w 1561506"/>
                <a:gd name="connsiteY13" fmla="*/ 3597769 h 3617891"/>
                <a:gd name="connsiteX14" fmla="*/ 1188972 w 1561506"/>
                <a:gd name="connsiteY14" fmla="*/ 3559669 h 3617891"/>
                <a:gd name="connsiteX15" fmla="*/ 1524252 w 1561506"/>
                <a:gd name="connsiteY15" fmla="*/ 3521569 h 3617891"/>
                <a:gd name="connsiteX16" fmla="*/ 1531872 w 1561506"/>
                <a:gd name="connsiteY16" fmla="*/ 3270109 h 3617891"/>
                <a:gd name="connsiteX17" fmla="*/ 1333752 w 1561506"/>
                <a:gd name="connsiteY17" fmla="*/ 2904349 h 3617891"/>
                <a:gd name="connsiteX18" fmla="*/ 1196592 w 1561506"/>
                <a:gd name="connsiteY18" fmla="*/ 2470009 h 3617891"/>
                <a:gd name="connsiteX0" fmla="*/ 1196592 w 1561506"/>
                <a:gd name="connsiteY0" fmla="*/ 2470009 h 3617891"/>
                <a:gd name="connsiteX1" fmla="*/ 1166112 w 1561506"/>
                <a:gd name="connsiteY1" fmla="*/ 2096629 h 3617891"/>
                <a:gd name="connsiteX2" fmla="*/ 1173732 w 1561506"/>
                <a:gd name="connsiteY2" fmla="*/ 1525129 h 3617891"/>
                <a:gd name="connsiteX3" fmla="*/ 1150872 w 1561506"/>
                <a:gd name="connsiteY3" fmla="*/ 16369 h 3617891"/>
                <a:gd name="connsiteX4" fmla="*/ 853692 w 1561506"/>
                <a:gd name="connsiteY4" fmla="*/ 1129 h 3617891"/>
                <a:gd name="connsiteX5" fmla="*/ 609852 w 1561506"/>
                <a:gd name="connsiteY5" fmla="*/ 1129 h 3617891"/>
                <a:gd name="connsiteX6" fmla="*/ 647952 w 1561506"/>
                <a:gd name="connsiteY6" fmla="*/ 686929 h 3617891"/>
                <a:gd name="connsiteX7" fmla="*/ 625092 w 1561506"/>
                <a:gd name="connsiteY7" fmla="*/ 1448929 h 3617891"/>
                <a:gd name="connsiteX8" fmla="*/ 571752 w 1561506"/>
                <a:gd name="connsiteY8" fmla="*/ 1791829 h 3617891"/>
                <a:gd name="connsiteX9" fmla="*/ 419352 w 1561506"/>
                <a:gd name="connsiteY9" fmla="*/ 2302369 h 3617891"/>
                <a:gd name="connsiteX10" fmla="*/ 251712 w 1561506"/>
                <a:gd name="connsiteY10" fmla="*/ 2690989 h 3617891"/>
                <a:gd name="connsiteX11" fmla="*/ 137412 w 1561506"/>
                <a:gd name="connsiteY11" fmla="*/ 2980549 h 3617891"/>
                <a:gd name="connsiteX12" fmla="*/ 30732 w 1561506"/>
                <a:gd name="connsiteY12" fmla="*/ 3559669 h 3617891"/>
                <a:gd name="connsiteX13" fmla="*/ 731772 w 1561506"/>
                <a:gd name="connsiteY13" fmla="*/ 3597769 h 3617891"/>
                <a:gd name="connsiteX14" fmla="*/ 1188972 w 1561506"/>
                <a:gd name="connsiteY14" fmla="*/ 3559669 h 3617891"/>
                <a:gd name="connsiteX15" fmla="*/ 1524252 w 1561506"/>
                <a:gd name="connsiteY15" fmla="*/ 3521569 h 3617891"/>
                <a:gd name="connsiteX16" fmla="*/ 1531872 w 1561506"/>
                <a:gd name="connsiteY16" fmla="*/ 3270109 h 3617891"/>
                <a:gd name="connsiteX17" fmla="*/ 1333752 w 1561506"/>
                <a:gd name="connsiteY17" fmla="*/ 2904349 h 3617891"/>
                <a:gd name="connsiteX18" fmla="*/ 1196592 w 1561506"/>
                <a:gd name="connsiteY18" fmla="*/ 2470009 h 3617891"/>
                <a:gd name="connsiteX0" fmla="*/ 1196592 w 1592304"/>
                <a:gd name="connsiteY0" fmla="*/ 2470009 h 3617891"/>
                <a:gd name="connsiteX1" fmla="*/ 1166112 w 1592304"/>
                <a:gd name="connsiteY1" fmla="*/ 2096629 h 3617891"/>
                <a:gd name="connsiteX2" fmla="*/ 1173732 w 1592304"/>
                <a:gd name="connsiteY2" fmla="*/ 1525129 h 3617891"/>
                <a:gd name="connsiteX3" fmla="*/ 1150872 w 1592304"/>
                <a:gd name="connsiteY3" fmla="*/ 16369 h 3617891"/>
                <a:gd name="connsiteX4" fmla="*/ 853692 w 1592304"/>
                <a:gd name="connsiteY4" fmla="*/ 1129 h 3617891"/>
                <a:gd name="connsiteX5" fmla="*/ 609852 w 1592304"/>
                <a:gd name="connsiteY5" fmla="*/ 1129 h 3617891"/>
                <a:gd name="connsiteX6" fmla="*/ 647952 w 1592304"/>
                <a:gd name="connsiteY6" fmla="*/ 686929 h 3617891"/>
                <a:gd name="connsiteX7" fmla="*/ 625092 w 1592304"/>
                <a:gd name="connsiteY7" fmla="*/ 1448929 h 3617891"/>
                <a:gd name="connsiteX8" fmla="*/ 571752 w 1592304"/>
                <a:gd name="connsiteY8" fmla="*/ 1791829 h 3617891"/>
                <a:gd name="connsiteX9" fmla="*/ 419352 w 1592304"/>
                <a:gd name="connsiteY9" fmla="*/ 2302369 h 3617891"/>
                <a:gd name="connsiteX10" fmla="*/ 251712 w 1592304"/>
                <a:gd name="connsiteY10" fmla="*/ 2690989 h 3617891"/>
                <a:gd name="connsiteX11" fmla="*/ 137412 w 1592304"/>
                <a:gd name="connsiteY11" fmla="*/ 2980549 h 3617891"/>
                <a:gd name="connsiteX12" fmla="*/ 30732 w 1592304"/>
                <a:gd name="connsiteY12" fmla="*/ 3559669 h 3617891"/>
                <a:gd name="connsiteX13" fmla="*/ 731772 w 1592304"/>
                <a:gd name="connsiteY13" fmla="*/ 3597769 h 3617891"/>
                <a:gd name="connsiteX14" fmla="*/ 1188972 w 1592304"/>
                <a:gd name="connsiteY14" fmla="*/ 3559669 h 3617891"/>
                <a:gd name="connsiteX15" fmla="*/ 1524252 w 1592304"/>
                <a:gd name="connsiteY15" fmla="*/ 3521569 h 3617891"/>
                <a:gd name="connsiteX16" fmla="*/ 1531872 w 1592304"/>
                <a:gd name="connsiteY16" fmla="*/ 3270109 h 3617891"/>
                <a:gd name="connsiteX17" fmla="*/ 1333752 w 1592304"/>
                <a:gd name="connsiteY17" fmla="*/ 2904349 h 3617891"/>
                <a:gd name="connsiteX18" fmla="*/ 1196592 w 1592304"/>
                <a:gd name="connsiteY18" fmla="*/ 2470009 h 3617891"/>
                <a:gd name="connsiteX0" fmla="*/ 1196592 w 1546632"/>
                <a:gd name="connsiteY0" fmla="*/ 2470009 h 3617891"/>
                <a:gd name="connsiteX1" fmla="*/ 1166112 w 1546632"/>
                <a:gd name="connsiteY1" fmla="*/ 2096629 h 3617891"/>
                <a:gd name="connsiteX2" fmla="*/ 1173732 w 1546632"/>
                <a:gd name="connsiteY2" fmla="*/ 1525129 h 3617891"/>
                <a:gd name="connsiteX3" fmla="*/ 1150872 w 1546632"/>
                <a:gd name="connsiteY3" fmla="*/ 16369 h 3617891"/>
                <a:gd name="connsiteX4" fmla="*/ 853692 w 1546632"/>
                <a:gd name="connsiteY4" fmla="*/ 1129 h 3617891"/>
                <a:gd name="connsiteX5" fmla="*/ 609852 w 1546632"/>
                <a:gd name="connsiteY5" fmla="*/ 1129 h 3617891"/>
                <a:gd name="connsiteX6" fmla="*/ 647952 w 1546632"/>
                <a:gd name="connsiteY6" fmla="*/ 686929 h 3617891"/>
                <a:gd name="connsiteX7" fmla="*/ 625092 w 1546632"/>
                <a:gd name="connsiteY7" fmla="*/ 1448929 h 3617891"/>
                <a:gd name="connsiteX8" fmla="*/ 571752 w 1546632"/>
                <a:gd name="connsiteY8" fmla="*/ 1791829 h 3617891"/>
                <a:gd name="connsiteX9" fmla="*/ 419352 w 1546632"/>
                <a:gd name="connsiteY9" fmla="*/ 2302369 h 3617891"/>
                <a:gd name="connsiteX10" fmla="*/ 251712 w 1546632"/>
                <a:gd name="connsiteY10" fmla="*/ 2690989 h 3617891"/>
                <a:gd name="connsiteX11" fmla="*/ 137412 w 1546632"/>
                <a:gd name="connsiteY11" fmla="*/ 2980549 h 3617891"/>
                <a:gd name="connsiteX12" fmla="*/ 30732 w 1546632"/>
                <a:gd name="connsiteY12" fmla="*/ 3559669 h 3617891"/>
                <a:gd name="connsiteX13" fmla="*/ 731772 w 1546632"/>
                <a:gd name="connsiteY13" fmla="*/ 3597769 h 3617891"/>
                <a:gd name="connsiteX14" fmla="*/ 1188972 w 1546632"/>
                <a:gd name="connsiteY14" fmla="*/ 3559669 h 3617891"/>
                <a:gd name="connsiteX15" fmla="*/ 1493772 w 1546632"/>
                <a:gd name="connsiteY15" fmla="*/ 3521569 h 3617891"/>
                <a:gd name="connsiteX16" fmla="*/ 1531872 w 1546632"/>
                <a:gd name="connsiteY16" fmla="*/ 3270109 h 3617891"/>
                <a:gd name="connsiteX17" fmla="*/ 1333752 w 1546632"/>
                <a:gd name="connsiteY17" fmla="*/ 2904349 h 3617891"/>
                <a:gd name="connsiteX18" fmla="*/ 1196592 w 1546632"/>
                <a:gd name="connsiteY18" fmla="*/ 2470009 h 3617891"/>
                <a:gd name="connsiteX0" fmla="*/ 1196592 w 1496640"/>
                <a:gd name="connsiteY0" fmla="*/ 2470009 h 3617891"/>
                <a:gd name="connsiteX1" fmla="*/ 1166112 w 1496640"/>
                <a:gd name="connsiteY1" fmla="*/ 2096629 h 3617891"/>
                <a:gd name="connsiteX2" fmla="*/ 1173732 w 1496640"/>
                <a:gd name="connsiteY2" fmla="*/ 1525129 h 3617891"/>
                <a:gd name="connsiteX3" fmla="*/ 1150872 w 1496640"/>
                <a:gd name="connsiteY3" fmla="*/ 16369 h 3617891"/>
                <a:gd name="connsiteX4" fmla="*/ 853692 w 1496640"/>
                <a:gd name="connsiteY4" fmla="*/ 1129 h 3617891"/>
                <a:gd name="connsiteX5" fmla="*/ 609852 w 1496640"/>
                <a:gd name="connsiteY5" fmla="*/ 1129 h 3617891"/>
                <a:gd name="connsiteX6" fmla="*/ 647952 w 1496640"/>
                <a:gd name="connsiteY6" fmla="*/ 686929 h 3617891"/>
                <a:gd name="connsiteX7" fmla="*/ 625092 w 1496640"/>
                <a:gd name="connsiteY7" fmla="*/ 1448929 h 3617891"/>
                <a:gd name="connsiteX8" fmla="*/ 571752 w 1496640"/>
                <a:gd name="connsiteY8" fmla="*/ 1791829 h 3617891"/>
                <a:gd name="connsiteX9" fmla="*/ 419352 w 1496640"/>
                <a:gd name="connsiteY9" fmla="*/ 2302369 h 3617891"/>
                <a:gd name="connsiteX10" fmla="*/ 251712 w 1496640"/>
                <a:gd name="connsiteY10" fmla="*/ 2690989 h 3617891"/>
                <a:gd name="connsiteX11" fmla="*/ 137412 w 1496640"/>
                <a:gd name="connsiteY11" fmla="*/ 2980549 h 3617891"/>
                <a:gd name="connsiteX12" fmla="*/ 30732 w 1496640"/>
                <a:gd name="connsiteY12" fmla="*/ 3559669 h 3617891"/>
                <a:gd name="connsiteX13" fmla="*/ 731772 w 1496640"/>
                <a:gd name="connsiteY13" fmla="*/ 3597769 h 3617891"/>
                <a:gd name="connsiteX14" fmla="*/ 1188972 w 1496640"/>
                <a:gd name="connsiteY14" fmla="*/ 3559669 h 3617891"/>
                <a:gd name="connsiteX15" fmla="*/ 1493772 w 1496640"/>
                <a:gd name="connsiteY15" fmla="*/ 3521569 h 3617891"/>
                <a:gd name="connsiteX16" fmla="*/ 1333752 w 1496640"/>
                <a:gd name="connsiteY16" fmla="*/ 2904349 h 3617891"/>
                <a:gd name="connsiteX17" fmla="*/ 1196592 w 1496640"/>
                <a:gd name="connsiteY17" fmla="*/ 2470009 h 3617891"/>
                <a:gd name="connsiteX0" fmla="*/ 1196592 w 1624992"/>
                <a:gd name="connsiteY0" fmla="*/ 2470009 h 3617891"/>
                <a:gd name="connsiteX1" fmla="*/ 1166112 w 1624992"/>
                <a:gd name="connsiteY1" fmla="*/ 2096629 h 3617891"/>
                <a:gd name="connsiteX2" fmla="*/ 1173732 w 1624992"/>
                <a:gd name="connsiteY2" fmla="*/ 1525129 h 3617891"/>
                <a:gd name="connsiteX3" fmla="*/ 1150872 w 1624992"/>
                <a:gd name="connsiteY3" fmla="*/ 16369 h 3617891"/>
                <a:gd name="connsiteX4" fmla="*/ 853692 w 1624992"/>
                <a:gd name="connsiteY4" fmla="*/ 1129 h 3617891"/>
                <a:gd name="connsiteX5" fmla="*/ 609852 w 1624992"/>
                <a:gd name="connsiteY5" fmla="*/ 1129 h 3617891"/>
                <a:gd name="connsiteX6" fmla="*/ 647952 w 1624992"/>
                <a:gd name="connsiteY6" fmla="*/ 686929 h 3617891"/>
                <a:gd name="connsiteX7" fmla="*/ 625092 w 1624992"/>
                <a:gd name="connsiteY7" fmla="*/ 1448929 h 3617891"/>
                <a:gd name="connsiteX8" fmla="*/ 571752 w 1624992"/>
                <a:gd name="connsiteY8" fmla="*/ 1791829 h 3617891"/>
                <a:gd name="connsiteX9" fmla="*/ 419352 w 1624992"/>
                <a:gd name="connsiteY9" fmla="*/ 2302369 h 3617891"/>
                <a:gd name="connsiteX10" fmla="*/ 251712 w 1624992"/>
                <a:gd name="connsiteY10" fmla="*/ 2690989 h 3617891"/>
                <a:gd name="connsiteX11" fmla="*/ 137412 w 1624992"/>
                <a:gd name="connsiteY11" fmla="*/ 2980549 h 3617891"/>
                <a:gd name="connsiteX12" fmla="*/ 30732 w 1624992"/>
                <a:gd name="connsiteY12" fmla="*/ 3559669 h 3617891"/>
                <a:gd name="connsiteX13" fmla="*/ 731772 w 1624992"/>
                <a:gd name="connsiteY13" fmla="*/ 3597769 h 3617891"/>
                <a:gd name="connsiteX14" fmla="*/ 1188972 w 1624992"/>
                <a:gd name="connsiteY14" fmla="*/ 3559669 h 3617891"/>
                <a:gd name="connsiteX15" fmla="*/ 1623312 w 1624992"/>
                <a:gd name="connsiteY15" fmla="*/ 3460609 h 3617891"/>
                <a:gd name="connsiteX16" fmla="*/ 1333752 w 1624992"/>
                <a:gd name="connsiteY16" fmla="*/ 2904349 h 3617891"/>
                <a:gd name="connsiteX17" fmla="*/ 1196592 w 1624992"/>
                <a:gd name="connsiteY17" fmla="*/ 2470009 h 3617891"/>
                <a:gd name="connsiteX0" fmla="*/ 1196592 w 1625212"/>
                <a:gd name="connsiteY0" fmla="*/ 2470009 h 3617891"/>
                <a:gd name="connsiteX1" fmla="*/ 1166112 w 1625212"/>
                <a:gd name="connsiteY1" fmla="*/ 2096629 h 3617891"/>
                <a:gd name="connsiteX2" fmla="*/ 1173732 w 1625212"/>
                <a:gd name="connsiteY2" fmla="*/ 1525129 h 3617891"/>
                <a:gd name="connsiteX3" fmla="*/ 1150872 w 1625212"/>
                <a:gd name="connsiteY3" fmla="*/ 16369 h 3617891"/>
                <a:gd name="connsiteX4" fmla="*/ 853692 w 1625212"/>
                <a:gd name="connsiteY4" fmla="*/ 1129 h 3617891"/>
                <a:gd name="connsiteX5" fmla="*/ 609852 w 1625212"/>
                <a:gd name="connsiteY5" fmla="*/ 1129 h 3617891"/>
                <a:gd name="connsiteX6" fmla="*/ 647952 w 1625212"/>
                <a:gd name="connsiteY6" fmla="*/ 686929 h 3617891"/>
                <a:gd name="connsiteX7" fmla="*/ 625092 w 1625212"/>
                <a:gd name="connsiteY7" fmla="*/ 1448929 h 3617891"/>
                <a:gd name="connsiteX8" fmla="*/ 571752 w 1625212"/>
                <a:gd name="connsiteY8" fmla="*/ 1791829 h 3617891"/>
                <a:gd name="connsiteX9" fmla="*/ 419352 w 1625212"/>
                <a:gd name="connsiteY9" fmla="*/ 2302369 h 3617891"/>
                <a:gd name="connsiteX10" fmla="*/ 251712 w 1625212"/>
                <a:gd name="connsiteY10" fmla="*/ 2690989 h 3617891"/>
                <a:gd name="connsiteX11" fmla="*/ 137412 w 1625212"/>
                <a:gd name="connsiteY11" fmla="*/ 2980549 h 3617891"/>
                <a:gd name="connsiteX12" fmla="*/ 30732 w 1625212"/>
                <a:gd name="connsiteY12" fmla="*/ 3559669 h 3617891"/>
                <a:gd name="connsiteX13" fmla="*/ 731772 w 1625212"/>
                <a:gd name="connsiteY13" fmla="*/ 3597769 h 3617891"/>
                <a:gd name="connsiteX14" fmla="*/ 1188972 w 1625212"/>
                <a:gd name="connsiteY14" fmla="*/ 3559669 h 3617891"/>
                <a:gd name="connsiteX15" fmla="*/ 1623312 w 1625212"/>
                <a:gd name="connsiteY15" fmla="*/ 3460609 h 3617891"/>
                <a:gd name="connsiteX16" fmla="*/ 1333752 w 1625212"/>
                <a:gd name="connsiteY16" fmla="*/ 2904349 h 3617891"/>
                <a:gd name="connsiteX17" fmla="*/ 1196592 w 1625212"/>
                <a:gd name="connsiteY17" fmla="*/ 2470009 h 3617891"/>
                <a:gd name="connsiteX0" fmla="*/ 1196592 w 1617628"/>
                <a:gd name="connsiteY0" fmla="*/ 2470009 h 3617891"/>
                <a:gd name="connsiteX1" fmla="*/ 1166112 w 1617628"/>
                <a:gd name="connsiteY1" fmla="*/ 2096629 h 3617891"/>
                <a:gd name="connsiteX2" fmla="*/ 1173732 w 1617628"/>
                <a:gd name="connsiteY2" fmla="*/ 1525129 h 3617891"/>
                <a:gd name="connsiteX3" fmla="*/ 1150872 w 1617628"/>
                <a:gd name="connsiteY3" fmla="*/ 16369 h 3617891"/>
                <a:gd name="connsiteX4" fmla="*/ 853692 w 1617628"/>
                <a:gd name="connsiteY4" fmla="*/ 1129 h 3617891"/>
                <a:gd name="connsiteX5" fmla="*/ 609852 w 1617628"/>
                <a:gd name="connsiteY5" fmla="*/ 1129 h 3617891"/>
                <a:gd name="connsiteX6" fmla="*/ 647952 w 1617628"/>
                <a:gd name="connsiteY6" fmla="*/ 686929 h 3617891"/>
                <a:gd name="connsiteX7" fmla="*/ 625092 w 1617628"/>
                <a:gd name="connsiteY7" fmla="*/ 1448929 h 3617891"/>
                <a:gd name="connsiteX8" fmla="*/ 571752 w 1617628"/>
                <a:gd name="connsiteY8" fmla="*/ 1791829 h 3617891"/>
                <a:gd name="connsiteX9" fmla="*/ 419352 w 1617628"/>
                <a:gd name="connsiteY9" fmla="*/ 2302369 h 3617891"/>
                <a:gd name="connsiteX10" fmla="*/ 251712 w 1617628"/>
                <a:gd name="connsiteY10" fmla="*/ 2690989 h 3617891"/>
                <a:gd name="connsiteX11" fmla="*/ 137412 w 1617628"/>
                <a:gd name="connsiteY11" fmla="*/ 2980549 h 3617891"/>
                <a:gd name="connsiteX12" fmla="*/ 30732 w 1617628"/>
                <a:gd name="connsiteY12" fmla="*/ 3559669 h 3617891"/>
                <a:gd name="connsiteX13" fmla="*/ 731772 w 1617628"/>
                <a:gd name="connsiteY13" fmla="*/ 3597769 h 3617891"/>
                <a:gd name="connsiteX14" fmla="*/ 1188972 w 1617628"/>
                <a:gd name="connsiteY14" fmla="*/ 3559669 h 3617891"/>
                <a:gd name="connsiteX15" fmla="*/ 1615692 w 1617628"/>
                <a:gd name="connsiteY15" fmla="*/ 3414889 h 3617891"/>
                <a:gd name="connsiteX16" fmla="*/ 1333752 w 1617628"/>
                <a:gd name="connsiteY16" fmla="*/ 2904349 h 3617891"/>
                <a:gd name="connsiteX17" fmla="*/ 1196592 w 1617628"/>
                <a:gd name="connsiteY17" fmla="*/ 2470009 h 3617891"/>
                <a:gd name="connsiteX0" fmla="*/ 1107754 w 1528790"/>
                <a:gd name="connsiteY0" fmla="*/ 2470009 h 3601121"/>
                <a:gd name="connsiteX1" fmla="*/ 1077274 w 1528790"/>
                <a:gd name="connsiteY1" fmla="*/ 2096629 h 3601121"/>
                <a:gd name="connsiteX2" fmla="*/ 1084894 w 1528790"/>
                <a:gd name="connsiteY2" fmla="*/ 1525129 h 3601121"/>
                <a:gd name="connsiteX3" fmla="*/ 1062034 w 1528790"/>
                <a:gd name="connsiteY3" fmla="*/ 16369 h 3601121"/>
                <a:gd name="connsiteX4" fmla="*/ 764854 w 1528790"/>
                <a:gd name="connsiteY4" fmla="*/ 1129 h 3601121"/>
                <a:gd name="connsiteX5" fmla="*/ 521014 w 1528790"/>
                <a:gd name="connsiteY5" fmla="*/ 1129 h 3601121"/>
                <a:gd name="connsiteX6" fmla="*/ 559114 w 1528790"/>
                <a:gd name="connsiteY6" fmla="*/ 686929 h 3601121"/>
                <a:gd name="connsiteX7" fmla="*/ 536254 w 1528790"/>
                <a:gd name="connsiteY7" fmla="*/ 1448929 h 3601121"/>
                <a:gd name="connsiteX8" fmla="*/ 482914 w 1528790"/>
                <a:gd name="connsiteY8" fmla="*/ 1791829 h 3601121"/>
                <a:gd name="connsiteX9" fmla="*/ 330514 w 1528790"/>
                <a:gd name="connsiteY9" fmla="*/ 2302369 h 3601121"/>
                <a:gd name="connsiteX10" fmla="*/ 162874 w 1528790"/>
                <a:gd name="connsiteY10" fmla="*/ 2690989 h 3601121"/>
                <a:gd name="connsiteX11" fmla="*/ 48574 w 1528790"/>
                <a:gd name="connsiteY11" fmla="*/ 2980549 h 3601121"/>
                <a:gd name="connsiteX12" fmla="*/ 48574 w 1528790"/>
                <a:gd name="connsiteY12" fmla="*/ 3491089 h 3601121"/>
                <a:gd name="connsiteX13" fmla="*/ 642934 w 1528790"/>
                <a:gd name="connsiteY13" fmla="*/ 3597769 h 3601121"/>
                <a:gd name="connsiteX14" fmla="*/ 1100134 w 1528790"/>
                <a:gd name="connsiteY14" fmla="*/ 3559669 h 3601121"/>
                <a:gd name="connsiteX15" fmla="*/ 1526854 w 1528790"/>
                <a:gd name="connsiteY15" fmla="*/ 3414889 h 3601121"/>
                <a:gd name="connsiteX16" fmla="*/ 1244914 w 1528790"/>
                <a:gd name="connsiteY16" fmla="*/ 2904349 h 3601121"/>
                <a:gd name="connsiteX17" fmla="*/ 1107754 w 1528790"/>
                <a:gd name="connsiteY17" fmla="*/ 2470009 h 3601121"/>
                <a:gd name="connsiteX0" fmla="*/ 1100481 w 1521616"/>
                <a:gd name="connsiteY0" fmla="*/ 2470009 h 3608175"/>
                <a:gd name="connsiteX1" fmla="*/ 1070001 w 1521616"/>
                <a:gd name="connsiteY1" fmla="*/ 2096629 h 3608175"/>
                <a:gd name="connsiteX2" fmla="*/ 1077621 w 1521616"/>
                <a:gd name="connsiteY2" fmla="*/ 1525129 h 3608175"/>
                <a:gd name="connsiteX3" fmla="*/ 1054761 w 1521616"/>
                <a:gd name="connsiteY3" fmla="*/ 16369 h 3608175"/>
                <a:gd name="connsiteX4" fmla="*/ 757581 w 1521616"/>
                <a:gd name="connsiteY4" fmla="*/ 1129 h 3608175"/>
                <a:gd name="connsiteX5" fmla="*/ 513741 w 1521616"/>
                <a:gd name="connsiteY5" fmla="*/ 1129 h 3608175"/>
                <a:gd name="connsiteX6" fmla="*/ 551841 w 1521616"/>
                <a:gd name="connsiteY6" fmla="*/ 686929 h 3608175"/>
                <a:gd name="connsiteX7" fmla="*/ 528981 w 1521616"/>
                <a:gd name="connsiteY7" fmla="*/ 1448929 h 3608175"/>
                <a:gd name="connsiteX8" fmla="*/ 475641 w 1521616"/>
                <a:gd name="connsiteY8" fmla="*/ 1791829 h 3608175"/>
                <a:gd name="connsiteX9" fmla="*/ 323241 w 1521616"/>
                <a:gd name="connsiteY9" fmla="*/ 2302369 h 3608175"/>
                <a:gd name="connsiteX10" fmla="*/ 155601 w 1521616"/>
                <a:gd name="connsiteY10" fmla="*/ 2690989 h 3608175"/>
                <a:gd name="connsiteX11" fmla="*/ 41301 w 1521616"/>
                <a:gd name="connsiteY11" fmla="*/ 2980549 h 3608175"/>
                <a:gd name="connsiteX12" fmla="*/ 41301 w 1521616"/>
                <a:gd name="connsiteY12" fmla="*/ 3491089 h 3608175"/>
                <a:gd name="connsiteX13" fmla="*/ 536601 w 1521616"/>
                <a:gd name="connsiteY13" fmla="*/ 3605389 h 3608175"/>
                <a:gd name="connsiteX14" fmla="*/ 1092861 w 1521616"/>
                <a:gd name="connsiteY14" fmla="*/ 3559669 h 3608175"/>
                <a:gd name="connsiteX15" fmla="*/ 1519581 w 1521616"/>
                <a:gd name="connsiteY15" fmla="*/ 3414889 h 3608175"/>
                <a:gd name="connsiteX16" fmla="*/ 1237641 w 1521616"/>
                <a:gd name="connsiteY16" fmla="*/ 2904349 h 3608175"/>
                <a:gd name="connsiteX17" fmla="*/ 1100481 w 1521616"/>
                <a:gd name="connsiteY17" fmla="*/ 2470009 h 3608175"/>
                <a:gd name="connsiteX0" fmla="*/ 1100481 w 1520983"/>
                <a:gd name="connsiteY0" fmla="*/ 2470009 h 3654504"/>
                <a:gd name="connsiteX1" fmla="*/ 1070001 w 1520983"/>
                <a:gd name="connsiteY1" fmla="*/ 2096629 h 3654504"/>
                <a:gd name="connsiteX2" fmla="*/ 1077621 w 1520983"/>
                <a:gd name="connsiteY2" fmla="*/ 1525129 h 3654504"/>
                <a:gd name="connsiteX3" fmla="*/ 1054761 w 1520983"/>
                <a:gd name="connsiteY3" fmla="*/ 16369 h 3654504"/>
                <a:gd name="connsiteX4" fmla="*/ 757581 w 1520983"/>
                <a:gd name="connsiteY4" fmla="*/ 1129 h 3654504"/>
                <a:gd name="connsiteX5" fmla="*/ 513741 w 1520983"/>
                <a:gd name="connsiteY5" fmla="*/ 1129 h 3654504"/>
                <a:gd name="connsiteX6" fmla="*/ 551841 w 1520983"/>
                <a:gd name="connsiteY6" fmla="*/ 686929 h 3654504"/>
                <a:gd name="connsiteX7" fmla="*/ 528981 w 1520983"/>
                <a:gd name="connsiteY7" fmla="*/ 1448929 h 3654504"/>
                <a:gd name="connsiteX8" fmla="*/ 475641 w 1520983"/>
                <a:gd name="connsiteY8" fmla="*/ 1791829 h 3654504"/>
                <a:gd name="connsiteX9" fmla="*/ 323241 w 1520983"/>
                <a:gd name="connsiteY9" fmla="*/ 2302369 h 3654504"/>
                <a:gd name="connsiteX10" fmla="*/ 155601 w 1520983"/>
                <a:gd name="connsiteY10" fmla="*/ 2690989 h 3654504"/>
                <a:gd name="connsiteX11" fmla="*/ 41301 w 1520983"/>
                <a:gd name="connsiteY11" fmla="*/ 2980549 h 3654504"/>
                <a:gd name="connsiteX12" fmla="*/ 41301 w 1520983"/>
                <a:gd name="connsiteY12" fmla="*/ 3491089 h 3654504"/>
                <a:gd name="connsiteX13" fmla="*/ 536601 w 1520983"/>
                <a:gd name="connsiteY13" fmla="*/ 3605389 h 3654504"/>
                <a:gd name="connsiteX14" fmla="*/ 1108101 w 1520983"/>
                <a:gd name="connsiteY14" fmla="*/ 3643489 h 3654504"/>
                <a:gd name="connsiteX15" fmla="*/ 1519581 w 1520983"/>
                <a:gd name="connsiteY15" fmla="*/ 3414889 h 3654504"/>
                <a:gd name="connsiteX16" fmla="*/ 1237641 w 1520983"/>
                <a:gd name="connsiteY16" fmla="*/ 2904349 h 3654504"/>
                <a:gd name="connsiteX17" fmla="*/ 1100481 w 1520983"/>
                <a:gd name="connsiteY17" fmla="*/ 2470009 h 3654504"/>
                <a:gd name="connsiteX0" fmla="*/ 1100481 w 1520531"/>
                <a:gd name="connsiteY0" fmla="*/ 2470009 h 3645111"/>
                <a:gd name="connsiteX1" fmla="*/ 1070001 w 1520531"/>
                <a:gd name="connsiteY1" fmla="*/ 2096629 h 3645111"/>
                <a:gd name="connsiteX2" fmla="*/ 1077621 w 1520531"/>
                <a:gd name="connsiteY2" fmla="*/ 1525129 h 3645111"/>
                <a:gd name="connsiteX3" fmla="*/ 1054761 w 1520531"/>
                <a:gd name="connsiteY3" fmla="*/ 16369 h 3645111"/>
                <a:gd name="connsiteX4" fmla="*/ 757581 w 1520531"/>
                <a:gd name="connsiteY4" fmla="*/ 1129 h 3645111"/>
                <a:gd name="connsiteX5" fmla="*/ 513741 w 1520531"/>
                <a:gd name="connsiteY5" fmla="*/ 1129 h 3645111"/>
                <a:gd name="connsiteX6" fmla="*/ 551841 w 1520531"/>
                <a:gd name="connsiteY6" fmla="*/ 686929 h 3645111"/>
                <a:gd name="connsiteX7" fmla="*/ 528981 w 1520531"/>
                <a:gd name="connsiteY7" fmla="*/ 1448929 h 3645111"/>
                <a:gd name="connsiteX8" fmla="*/ 475641 w 1520531"/>
                <a:gd name="connsiteY8" fmla="*/ 1791829 h 3645111"/>
                <a:gd name="connsiteX9" fmla="*/ 323241 w 1520531"/>
                <a:gd name="connsiteY9" fmla="*/ 2302369 h 3645111"/>
                <a:gd name="connsiteX10" fmla="*/ 155601 w 1520531"/>
                <a:gd name="connsiteY10" fmla="*/ 2690989 h 3645111"/>
                <a:gd name="connsiteX11" fmla="*/ 41301 w 1520531"/>
                <a:gd name="connsiteY11" fmla="*/ 2980549 h 3645111"/>
                <a:gd name="connsiteX12" fmla="*/ 41301 w 1520531"/>
                <a:gd name="connsiteY12" fmla="*/ 3491089 h 3645111"/>
                <a:gd name="connsiteX13" fmla="*/ 536601 w 1520531"/>
                <a:gd name="connsiteY13" fmla="*/ 3605389 h 3645111"/>
                <a:gd name="connsiteX14" fmla="*/ 1108101 w 1520531"/>
                <a:gd name="connsiteY14" fmla="*/ 3643489 h 3645111"/>
                <a:gd name="connsiteX15" fmla="*/ 1321460 w 1520531"/>
                <a:gd name="connsiteY15" fmla="*/ 3559668 h 3645111"/>
                <a:gd name="connsiteX16" fmla="*/ 1519581 w 1520531"/>
                <a:gd name="connsiteY16" fmla="*/ 3414889 h 3645111"/>
                <a:gd name="connsiteX17" fmla="*/ 1237641 w 1520531"/>
                <a:gd name="connsiteY17" fmla="*/ 2904349 h 3645111"/>
                <a:gd name="connsiteX18" fmla="*/ 1100481 w 1520531"/>
                <a:gd name="connsiteY18" fmla="*/ 2470009 h 3645111"/>
                <a:gd name="connsiteX0" fmla="*/ 1100481 w 1520531"/>
                <a:gd name="connsiteY0" fmla="*/ 2470009 h 3691775"/>
                <a:gd name="connsiteX1" fmla="*/ 1070001 w 1520531"/>
                <a:gd name="connsiteY1" fmla="*/ 2096629 h 3691775"/>
                <a:gd name="connsiteX2" fmla="*/ 1077621 w 1520531"/>
                <a:gd name="connsiteY2" fmla="*/ 1525129 h 3691775"/>
                <a:gd name="connsiteX3" fmla="*/ 1054761 w 1520531"/>
                <a:gd name="connsiteY3" fmla="*/ 16369 h 3691775"/>
                <a:gd name="connsiteX4" fmla="*/ 757581 w 1520531"/>
                <a:gd name="connsiteY4" fmla="*/ 1129 h 3691775"/>
                <a:gd name="connsiteX5" fmla="*/ 513741 w 1520531"/>
                <a:gd name="connsiteY5" fmla="*/ 1129 h 3691775"/>
                <a:gd name="connsiteX6" fmla="*/ 551841 w 1520531"/>
                <a:gd name="connsiteY6" fmla="*/ 686929 h 3691775"/>
                <a:gd name="connsiteX7" fmla="*/ 528981 w 1520531"/>
                <a:gd name="connsiteY7" fmla="*/ 1448929 h 3691775"/>
                <a:gd name="connsiteX8" fmla="*/ 475641 w 1520531"/>
                <a:gd name="connsiteY8" fmla="*/ 1791829 h 3691775"/>
                <a:gd name="connsiteX9" fmla="*/ 323241 w 1520531"/>
                <a:gd name="connsiteY9" fmla="*/ 2302369 h 3691775"/>
                <a:gd name="connsiteX10" fmla="*/ 155601 w 1520531"/>
                <a:gd name="connsiteY10" fmla="*/ 2690989 h 3691775"/>
                <a:gd name="connsiteX11" fmla="*/ 41301 w 1520531"/>
                <a:gd name="connsiteY11" fmla="*/ 2980549 h 3691775"/>
                <a:gd name="connsiteX12" fmla="*/ 41301 w 1520531"/>
                <a:gd name="connsiteY12" fmla="*/ 3491089 h 3691775"/>
                <a:gd name="connsiteX13" fmla="*/ 536601 w 1520531"/>
                <a:gd name="connsiteY13" fmla="*/ 3605389 h 3691775"/>
                <a:gd name="connsiteX14" fmla="*/ 1095401 w 1520531"/>
                <a:gd name="connsiteY14" fmla="*/ 3691114 h 3691775"/>
                <a:gd name="connsiteX15" fmla="*/ 1321460 w 1520531"/>
                <a:gd name="connsiteY15" fmla="*/ 3559668 h 3691775"/>
                <a:gd name="connsiteX16" fmla="*/ 1519581 w 1520531"/>
                <a:gd name="connsiteY16" fmla="*/ 3414889 h 3691775"/>
                <a:gd name="connsiteX17" fmla="*/ 1237641 w 1520531"/>
                <a:gd name="connsiteY17" fmla="*/ 2904349 h 3691775"/>
                <a:gd name="connsiteX18" fmla="*/ 1100481 w 1520531"/>
                <a:gd name="connsiteY18" fmla="*/ 2470009 h 3691775"/>
                <a:gd name="connsiteX0" fmla="*/ 1100481 w 1520531"/>
                <a:gd name="connsiteY0" fmla="*/ 2470009 h 3691775"/>
                <a:gd name="connsiteX1" fmla="*/ 1070001 w 1520531"/>
                <a:gd name="connsiteY1" fmla="*/ 2096629 h 3691775"/>
                <a:gd name="connsiteX2" fmla="*/ 1077621 w 1520531"/>
                <a:gd name="connsiteY2" fmla="*/ 1525129 h 3691775"/>
                <a:gd name="connsiteX3" fmla="*/ 1054761 w 1520531"/>
                <a:gd name="connsiteY3" fmla="*/ 16369 h 3691775"/>
                <a:gd name="connsiteX4" fmla="*/ 757581 w 1520531"/>
                <a:gd name="connsiteY4" fmla="*/ 1129 h 3691775"/>
                <a:gd name="connsiteX5" fmla="*/ 513741 w 1520531"/>
                <a:gd name="connsiteY5" fmla="*/ 1129 h 3691775"/>
                <a:gd name="connsiteX6" fmla="*/ 551841 w 1520531"/>
                <a:gd name="connsiteY6" fmla="*/ 686929 h 3691775"/>
                <a:gd name="connsiteX7" fmla="*/ 528981 w 1520531"/>
                <a:gd name="connsiteY7" fmla="*/ 1448929 h 3691775"/>
                <a:gd name="connsiteX8" fmla="*/ 475641 w 1520531"/>
                <a:gd name="connsiteY8" fmla="*/ 1791829 h 3691775"/>
                <a:gd name="connsiteX9" fmla="*/ 323241 w 1520531"/>
                <a:gd name="connsiteY9" fmla="*/ 2302369 h 3691775"/>
                <a:gd name="connsiteX10" fmla="*/ 155601 w 1520531"/>
                <a:gd name="connsiteY10" fmla="*/ 2690989 h 3691775"/>
                <a:gd name="connsiteX11" fmla="*/ 41301 w 1520531"/>
                <a:gd name="connsiteY11" fmla="*/ 2980549 h 3691775"/>
                <a:gd name="connsiteX12" fmla="*/ 41301 w 1520531"/>
                <a:gd name="connsiteY12" fmla="*/ 3491089 h 3691775"/>
                <a:gd name="connsiteX13" fmla="*/ 536601 w 1520531"/>
                <a:gd name="connsiteY13" fmla="*/ 3605389 h 3691775"/>
                <a:gd name="connsiteX14" fmla="*/ 1095401 w 1520531"/>
                <a:gd name="connsiteY14" fmla="*/ 3691114 h 3691775"/>
                <a:gd name="connsiteX15" fmla="*/ 1321460 w 1520531"/>
                <a:gd name="connsiteY15" fmla="*/ 3559668 h 3691775"/>
                <a:gd name="connsiteX16" fmla="*/ 1519581 w 1520531"/>
                <a:gd name="connsiteY16" fmla="*/ 3414889 h 3691775"/>
                <a:gd name="connsiteX17" fmla="*/ 1237641 w 1520531"/>
                <a:gd name="connsiteY17" fmla="*/ 2904349 h 3691775"/>
                <a:gd name="connsiteX18" fmla="*/ 1100481 w 1520531"/>
                <a:gd name="connsiteY18" fmla="*/ 2470009 h 3691775"/>
                <a:gd name="connsiteX0" fmla="*/ 1100481 w 1520531"/>
                <a:gd name="connsiteY0" fmla="*/ 2470009 h 3691775"/>
                <a:gd name="connsiteX1" fmla="*/ 1070001 w 1520531"/>
                <a:gd name="connsiteY1" fmla="*/ 2096629 h 3691775"/>
                <a:gd name="connsiteX2" fmla="*/ 1077621 w 1520531"/>
                <a:gd name="connsiteY2" fmla="*/ 1525129 h 3691775"/>
                <a:gd name="connsiteX3" fmla="*/ 1054761 w 1520531"/>
                <a:gd name="connsiteY3" fmla="*/ 16369 h 3691775"/>
                <a:gd name="connsiteX4" fmla="*/ 757581 w 1520531"/>
                <a:gd name="connsiteY4" fmla="*/ 1129 h 3691775"/>
                <a:gd name="connsiteX5" fmla="*/ 513741 w 1520531"/>
                <a:gd name="connsiteY5" fmla="*/ 1129 h 3691775"/>
                <a:gd name="connsiteX6" fmla="*/ 551841 w 1520531"/>
                <a:gd name="connsiteY6" fmla="*/ 686929 h 3691775"/>
                <a:gd name="connsiteX7" fmla="*/ 528981 w 1520531"/>
                <a:gd name="connsiteY7" fmla="*/ 1448929 h 3691775"/>
                <a:gd name="connsiteX8" fmla="*/ 475641 w 1520531"/>
                <a:gd name="connsiteY8" fmla="*/ 1791829 h 3691775"/>
                <a:gd name="connsiteX9" fmla="*/ 323241 w 1520531"/>
                <a:gd name="connsiteY9" fmla="*/ 2302369 h 3691775"/>
                <a:gd name="connsiteX10" fmla="*/ 155601 w 1520531"/>
                <a:gd name="connsiteY10" fmla="*/ 2690989 h 3691775"/>
                <a:gd name="connsiteX11" fmla="*/ 41301 w 1520531"/>
                <a:gd name="connsiteY11" fmla="*/ 2980549 h 3691775"/>
                <a:gd name="connsiteX12" fmla="*/ 41301 w 1520531"/>
                <a:gd name="connsiteY12" fmla="*/ 3491089 h 3691775"/>
                <a:gd name="connsiteX13" fmla="*/ 536601 w 1520531"/>
                <a:gd name="connsiteY13" fmla="*/ 3605389 h 3691775"/>
                <a:gd name="connsiteX14" fmla="*/ 1095401 w 1520531"/>
                <a:gd name="connsiteY14" fmla="*/ 3691114 h 3691775"/>
                <a:gd name="connsiteX15" fmla="*/ 1321460 w 1520531"/>
                <a:gd name="connsiteY15" fmla="*/ 3559668 h 3691775"/>
                <a:gd name="connsiteX16" fmla="*/ 1519581 w 1520531"/>
                <a:gd name="connsiteY16" fmla="*/ 3414889 h 3691775"/>
                <a:gd name="connsiteX17" fmla="*/ 1237641 w 1520531"/>
                <a:gd name="connsiteY17" fmla="*/ 2904349 h 3691775"/>
                <a:gd name="connsiteX18" fmla="*/ 1100481 w 1520531"/>
                <a:gd name="connsiteY18" fmla="*/ 2470009 h 3691775"/>
                <a:gd name="connsiteX0" fmla="*/ 1100481 w 1520531"/>
                <a:gd name="connsiteY0" fmla="*/ 2470009 h 3696436"/>
                <a:gd name="connsiteX1" fmla="*/ 1070001 w 1520531"/>
                <a:gd name="connsiteY1" fmla="*/ 2096629 h 3696436"/>
                <a:gd name="connsiteX2" fmla="*/ 1077621 w 1520531"/>
                <a:gd name="connsiteY2" fmla="*/ 1525129 h 3696436"/>
                <a:gd name="connsiteX3" fmla="*/ 1054761 w 1520531"/>
                <a:gd name="connsiteY3" fmla="*/ 16369 h 3696436"/>
                <a:gd name="connsiteX4" fmla="*/ 757581 w 1520531"/>
                <a:gd name="connsiteY4" fmla="*/ 1129 h 3696436"/>
                <a:gd name="connsiteX5" fmla="*/ 513741 w 1520531"/>
                <a:gd name="connsiteY5" fmla="*/ 1129 h 3696436"/>
                <a:gd name="connsiteX6" fmla="*/ 551841 w 1520531"/>
                <a:gd name="connsiteY6" fmla="*/ 686929 h 3696436"/>
                <a:gd name="connsiteX7" fmla="*/ 528981 w 1520531"/>
                <a:gd name="connsiteY7" fmla="*/ 1448929 h 3696436"/>
                <a:gd name="connsiteX8" fmla="*/ 475641 w 1520531"/>
                <a:gd name="connsiteY8" fmla="*/ 1791829 h 3696436"/>
                <a:gd name="connsiteX9" fmla="*/ 323241 w 1520531"/>
                <a:gd name="connsiteY9" fmla="*/ 2302369 h 3696436"/>
                <a:gd name="connsiteX10" fmla="*/ 155601 w 1520531"/>
                <a:gd name="connsiteY10" fmla="*/ 2690989 h 3696436"/>
                <a:gd name="connsiteX11" fmla="*/ 41301 w 1520531"/>
                <a:gd name="connsiteY11" fmla="*/ 2980549 h 3696436"/>
                <a:gd name="connsiteX12" fmla="*/ 41301 w 1520531"/>
                <a:gd name="connsiteY12" fmla="*/ 3491089 h 3696436"/>
                <a:gd name="connsiteX13" fmla="*/ 536601 w 1520531"/>
                <a:gd name="connsiteY13" fmla="*/ 3605389 h 3696436"/>
                <a:gd name="connsiteX14" fmla="*/ 1095401 w 1520531"/>
                <a:gd name="connsiteY14" fmla="*/ 3691114 h 3696436"/>
                <a:gd name="connsiteX15" fmla="*/ 1321460 w 1520531"/>
                <a:gd name="connsiteY15" fmla="*/ 3559668 h 3696436"/>
                <a:gd name="connsiteX16" fmla="*/ 1519581 w 1520531"/>
                <a:gd name="connsiteY16" fmla="*/ 3414889 h 3696436"/>
                <a:gd name="connsiteX17" fmla="*/ 1237641 w 1520531"/>
                <a:gd name="connsiteY17" fmla="*/ 2904349 h 3696436"/>
                <a:gd name="connsiteX18" fmla="*/ 1100481 w 1520531"/>
                <a:gd name="connsiteY18" fmla="*/ 2470009 h 3696436"/>
                <a:gd name="connsiteX0" fmla="*/ 1100481 w 1520813"/>
                <a:gd name="connsiteY0" fmla="*/ 2470009 h 3692137"/>
                <a:gd name="connsiteX1" fmla="*/ 1070001 w 1520813"/>
                <a:gd name="connsiteY1" fmla="*/ 2096629 h 3692137"/>
                <a:gd name="connsiteX2" fmla="*/ 1077621 w 1520813"/>
                <a:gd name="connsiteY2" fmla="*/ 1525129 h 3692137"/>
                <a:gd name="connsiteX3" fmla="*/ 1054761 w 1520813"/>
                <a:gd name="connsiteY3" fmla="*/ 16369 h 3692137"/>
                <a:gd name="connsiteX4" fmla="*/ 757581 w 1520813"/>
                <a:gd name="connsiteY4" fmla="*/ 1129 h 3692137"/>
                <a:gd name="connsiteX5" fmla="*/ 513741 w 1520813"/>
                <a:gd name="connsiteY5" fmla="*/ 1129 h 3692137"/>
                <a:gd name="connsiteX6" fmla="*/ 551841 w 1520813"/>
                <a:gd name="connsiteY6" fmla="*/ 686929 h 3692137"/>
                <a:gd name="connsiteX7" fmla="*/ 528981 w 1520813"/>
                <a:gd name="connsiteY7" fmla="*/ 1448929 h 3692137"/>
                <a:gd name="connsiteX8" fmla="*/ 475641 w 1520813"/>
                <a:gd name="connsiteY8" fmla="*/ 1791829 h 3692137"/>
                <a:gd name="connsiteX9" fmla="*/ 323241 w 1520813"/>
                <a:gd name="connsiteY9" fmla="*/ 2302369 h 3692137"/>
                <a:gd name="connsiteX10" fmla="*/ 155601 w 1520813"/>
                <a:gd name="connsiteY10" fmla="*/ 2690989 h 3692137"/>
                <a:gd name="connsiteX11" fmla="*/ 41301 w 1520813"/>
                <a:gd name="connsiteY11" fmla="*/ 2980549 h 3692137"/>
                <a:gd name="connsiteX12" fmla="*/ 41301 w 1520813"/>
                <a:gd name="connsiteY12" fmla="*/ 3491089 h 3692137"/>
                <a:gd name="connsiteX13" fmla="*/ 536601 w 1520813"/>
                <a:gd name="connsiteY13" fmla="*/ 3605389 h 3692137"/>
                <a:gd name="connsiteX14" fmla="*/ 1095401 w 1520813"/>
                <a:gd name="connsiteY14" fmla="*/ 3691114 h 3692137"/>
                <a:gd name="connsiteX15" fmla="*/ 1330985 w 1520813"/>
                <a:gd name="connsiteY15" fmla="*/ 3546968 h 3692137"/>
                <a:gd name="connsiteX16" fmla="*/ 1519581 w 1520813"/>
                <a:gd name="connsiteY16" fmla="*/ 3414889 h 3692137"/>
                <a:gd name="connsiteX17" fmla="*/ 1237641 w 1520813"/>
                <a:gd name="connsiteY17" fmla="*/ 2904349 h 3692137"/>
                <a:gd name="connsiteX18" fmla="*/ 1100481 w 1520813"/>
                <a:gd name="connsiteY18" fmla="*/ 2470009 h 3692137"/>
                <a:gd name="connsiteX0" fmla="*/ 1100481 w 1520813"/>
                <a:gd name="connsiteY0" fmla="*/ 2470009 h 3692137"/>
                <a:gd name="connsiteX1" fmla="*/ 1070001 w 1520813"/>
                <a:gd name="connsiteY1" fmla="*/ 2096629 h 3692137"/>
                <a:gd name="connsiteX2" fmla="*/ 1077621 w 1520813"/>
                <a:gd name="connsiteY2" fmla="*/ 1525129 h 3692137"/>
                <a:gd name="connsiteX3" fmla="*/ 1054761 w 1520813"/>
                <a:gd name="connsiteY3" fmla="*/ 16369 h 3692137"/>
                <a:gd name="connsiteX4" fmla="*/ 757581 w 1520813"/>
                <a:gd name="connsiteY4" fmla="*/ 1129 h 3692137"/>
                <a:gd name="connsiteX5" fmla="*/ 513741 w 1520813"/>
                <a:gd name="connsiteY5" fmla="*/ 1129 h 3692137"/>
                <a:gd name="connsiteX6" fmla="*/ 551841 w 1520813"/>
                <a:gd name="connsiteY6" fmla="*/ 686929 h 3692137"/>
                <a:gd name="connsiteX7" fmla="*/ 528981 w 1520813"/>
                <a:gd name="connsiteY7" fmla="*/ 1448929 h 3692137"/>
                <a:gd name="connsiteX8" fmla="*/ 475641 w 1520813"/>
                <a:gd name="connsiteY8" fmla="*/ 1791829 h 3692137"/>
                <a:gd name="connsiteX9" fmla="*/ 323241 w 1520813"/>
                <a:gd name="connsiteY9" fmla="*/ 2302369 h 3692137"/>
                <a:gd name="connsiteX10" fmla="*/ 155601 w 1520813"/>
                <a:gd name="connsiteY10" fmla="*/ 2690989 h 3692137"/>
                <a:gd name="connsiteX11" fmla="*/ 41301 w 1520813"/>
                <a:gd name="connsiteY11" fmla="*/ 2980549 h 3692137"/>
                <a:gd name="connsiteX12" fmla="*/ 41301 w 1520813"/>
                <a:gd name="connsiteY12" fmla="*/ 3491089 h 3692137"/>
                <a:gd name="connsiteX13" fmla="*/ 536601 w 1520813"/>
                <a:gd name="connsiteY13" fmla="*/ 3605389 h 3692137"/>
                <a:gd name="connsiteX14" fmla="*/ 1095401 w 1520813"/>
                <a:gd name="connsiteY14" fmla="*/ 3691114 h 3692137"/>
                <a:gd name="connsiteX15" fmla="*/ 1330985 w 1520813"/>
                <a:gd name="connsiteY15" fmla="*/ 3546968 h 3692137"/>
                <a:gd name="connsiteX16" fmla="*/ 1519581 w 1520813"/>
                <a:gd name="connsiteY16" fmla="*/ 3414889 h 3692137"/>
                <a:gd name="connsiteX17" fmla="*/ 1237641 w 1520813"/>
                <a:gd name="connsiteY17" fmla="*/ 2904349 h 3692137"/>
                <a:gd name="connsiteX18" fmla="*/ 1100481 w 1520813"/>
                <a:gd name="connsiteY18" fmla="*/ 2470009 h 3692137"/>
                <a:gd name="connsiteX0" fmla="*/ 1130279 w 1550611"/>
                <a:gd name="connsiteY0" fmla="*/ 2470009 h 3692155"/>
                <a:gd name="connsiteX1" fmla="*/ 1099799 w 1550611"/>
                <a:gd name="connsiteY1" fmla="*/ 2096629 h 3692155"/>
                <a:gd name="connsiteX2" fmla="*/ 1107419 w 1550611"/>
                <a:gd name="connsiteY2" fmla="*/ 1525129 h 3692155"/>
                <a:gd name="connsiteX3" fmla="*/ 1084559 w 1550611"/>
                <a:gd name="connsiteY3" fmla="*/ 16369 h 3692155"/>
                <a:gd name="connsiteX4" fmla="*/ 787379 w 1550611"/>
                <a:gd name="connsiteY4" fmla="*/ 1129 h 3692155"/>
                <a:gd name="connsiteX5" fmla="*/ 543539 w 1550611"/>
                <a:gd name="connsiteY5" fmla="*/ 1129 h 3692155"/>
                <a:gd name="connsiteX6" fmla="*/ 581639 w 1550611"/>
                <a:gd name="connsiteY6" fmla="*/ 686929 h 3692155"/>
                <a:gd name="connsiteX7" fmla="*/ 558779 w 1550611"/>
                <a:gd name="connsiteY7" fmla="*/ 1448929 h 3692155"/>
                <a:gd name="connsiteX8" fmla="*/ 505439 w 1550611"/>
                <a:gd name="connsiteY8" fmla="*/ 1791829 h 3692155"/>
                <a:gd name="connsiteX9" fmla="*/ 353039 w 1550611"/>
                <a:gd name="connsiteY9" fmla="*/ 2302369 h 3692155"/>
                <a:gd name="connsiteX10" fmla="*/ 185399 w 1550611"/>
                <a:gd name="connsiteY10" fmla="*/ 2690989 h 3692155"/>
                <a:gd name="connsiteX11" fmla="*/ 71099 w 1550611"/>
                <a:gd name="connsiteY11" fmla="*/ 2980549 h 3692155"/>
                <a:gd name="connsiteX12" fmla="*/ 32999 w 1550611"/>
                <a:gd name="connsiteY12" fmla="*/ 3483469 h 3692155"/>
                <a:gd name="connsiteX13" fmla="*/ 566399 w 1550611"/>
                <a:gd name="connsiteY13" fmla="*/ 3605389 h 3692155"/>
                <a:gd name="connsiteX14" fmla="*/ 1125199 w 1550611"/>
                <a:gd name="connsiteY14" fmla="*/ 3691114 h 3692155"/>
                <a:gd name="connsiteX15" fmla="*/ 1360783 w 1550611"/>
                <a:gd name="connsiteY15" fmla="*/ 3546968 h 3692155"/>
                <a:gd name="connsiteX16" fmla="*/ 1549379 w 1550611"/>
                <a:gd name="connsiteY16" fmla="*/ 3414889 h 3692155"/>
                <a:gd name="connsiteX17" fmla="*/ 1267439 w 1550611"/>
                <a:gd name="connsiteY17" fmla="*/ 2904349 h 3692155"/>
                <a:gd name="connsiteX18" fmla="*/ 1130279 w 1550611"/>
                <a:gd name="connsiteY18" fmla="*/ 2470009 h 3692155"/>
                <a:gd name="connsiteX0" fmla="*/ 1104106 w 1524438"/>
                <a:gd name="connsiteY0" fmla="*/ 2470009 h 3691983"/>
                <a:gd name="connsiteX1" fmla="*/ 1073626 w 1524438"/>
                <a:gd name="connsiteY1" fmla="*/ 2096629 h 3691983"/>
                <a:gd name="connsiteX2" fmla="*/ 1081246 w 1524438"/>
                <a:gd name="connsiteY2" fmla="*/ 1525129 h 3691983"/>
                <a:gd name="connsiteX3" fmla="*/ 1058386 w 1524438"/>
                <a:gd name="connsiteY3" fmla="*/ 16369 h 3691983"/>
                <a:gd name="connsiteX4" fmla="*/ 761206 w 1524438"/>
                <a:gd name="connsiteY4" fmla="*/ 1129 h 3691983"/>
                <a:gd name="connsiteX5" fmla="*/ 517366 w 1524438"/>
                <a:gd name="connsiteY5" fmla="*/ 1129 h 3691983"/>
                <a:gd name="connsiteX6" fmla="*/ 555466 w 1524438"/>
                <a:gd name="connsiteY6" fmla="*/ 686929 h 3691983"/>
                <a:gd name="connsiteX7" fmla="*/ 532606 w 1524438"/>
                <a:gd name="connsiteY7" fmla="*/ 1448929 h 3691983"/>
                <a:gd name="connsiteX8" fmla="*/ 479266 w 1524438"/>
                <a:gd name="connsiteY8" fmla="*/ 1791829 h 3691983"/>
                <a:gd name="connsiteX9" fmla="*/ 326866 w 1524438"/>
                <a:gd name="connsiteY9" fmla="*/ 2302369 h 3691983"/>
                <a:gd name="connsiteX10" fmla="*/ 159226 w 1524438"/>
                <a:gd name="connsiteY10" fmla="*/ 2690989 h 3691983"/>
                <a:gd name="connsiteX11" fmla="*/ 44926 w 1524438"/>
                <a:gd name="connsiteY11" fmla="*/ 2980549 h 3691983"/>
                <a:gd name="connsiteX12" fmla="*/ 6826 w 1524438"/>
                <a:gd name="connsiteY12" fmla="*/ 3483469 h 3691983"/>
                <a:gd name="connsiteX13" fmla="*/ 174465 w 1524438"/>
                <a:gd name="connsiteY13" fmla="*/ 3567289 h 3691983"/>
                <a:gd name="connsiteX14" fmla="*/ 540226 w 1524438"/>
                <a:gd name="connsiteY14" fmla="*/ 3605389 h 3691983"/>
                <a:gd name="connsiteX15" fmla="*/ 1099026 w 1524438"/>
                <a:gd name="connsiteY15" fmla="*/ 3691114 h 3691983"/>
                <a:gd name="connsiteX16" fmla="*/ 1334610 w 1524438"/>
                <a:gd name="connsiteY16" fmla="*/ 3546968 h 3691983"/>
                <a:gd name="connsiteX17" fmla="*/ 1523206 w 1524438"/>
                <a:gd name="connsiteY17" fmla="*/ 3414889 h 3691983"/>
                <a:gd name="connsiteX18" fmla="*/ 1241266 w 1524438"/>
                <a:gd name="connsiteY18" fmla="*/ 2904349 h 3691983"/>
                <a:gd name="connsiteX19" fmla="*/ 1104106 w 1524438"/>
                <a:gd name="connsiteY19" fmla="*/ 2470009 h 3691983"/>
                <a:gd name="connsiteX0" fmla="*/ 1104106 w 1524438"/>
                <a:gd name="connsiteY0" fmla="*/ 2470009 h 3691983"/>
                <a:gd name="connsiteX1" fmla="*/ 1073626 w 1524438"/>
                <a:gd name="connsiteY1" fmla="*/ 2096629 h 3691983"/>
                <a:gd name="connsiteX2" fmla="*/ 1081246 w 1524438"/>
                <a:gd name="connsiteY2" fmla="*/ 1525129 h 3691983"/>
                <a:gd name="connsiteX3" fmla="*/ 1058386 w 1524438"/>
                <a:gd name="connsiteY3" fmla="*/ 16369 h 3691983"/>
                <a:gd name="connsiteX4" fmla="*/ 761206 w 1524438"/>
                <a:gd name="connsiteY4" fmla="*/ 1129 h 3691983"/>
                <a:gd name="connsiteX5" fmla="*/ 517366 w 1524438"/>
                <a:gd name="connsiteY5" fmla="*/ 1129 h 3691983"/>
                <a:gd name="connsiteX6" fmla="*/ 555466 w 1524438"/>
                <a:gd name="connsiteY6" fmla="*/ 686929 h 3691983"/>
                <a:gd name="connsiteX7" fmla="*/ 532606 w 1524438"/>
                <a:gd name="connsiteY7" fmla="*/ 1448929 h 3691983"/>
                <a:gd name="connsiteX8" fmla="*/ 479266 w 1524438"/>
                <a:gd name="connsiteY8" fmla="*/ 1791829 h 3691983"/>
                <a:gd name="connsiteX9" fmla="*/ 326866 w 1524438"/>
                <a:gd name="connsiteY9" fmla="*/ 2302369 h 3691983"/>
                <a:gd name="connsiteX10" fmla="*/ 159226 w 1524438"/>
                <a:gd name="connsiteY10" fmla="*/ 2690989 h 3691983"/>
                <a:gd name="connsiteX11" fmla="*/ 44926 w 1524438"/>
                <a:gd name="connsiteY11" fmla="*/ 2980549 h 3691983"/>
                <a:gd name="connsiteX12" fmla="*/ 6826 w 1524438"/>
                <a:gd name="connsiteY12" fmla="*/ 3483469 h 3691983"/>
                <a:gd name="connsiteX13" fmla="*/ 174465 w 1524438"/>
                <a:gd name="connsiteY13" fmla="*/ 3567289 h 3691983"/>
                <a:gd name="connsiteX14" fmla="*/ 540226 w 1524438"/>
                <a:gd name="connsiteY14" fmla="*/ 3605389 h 3691983"/>
                <a:gd name="connsiteX15" fmla="*/ 1099026 w 1524438"/>
                <a:gd name="connsiteY15" fmla="*/ 3691114 h 3691983"/>
                <a:gd name="connsiteX16" fmla="*/ 1334610 w 1524438"/>
                <a:gd name="connsiteY16" fmla="*/ 3546968 h 3691983"/>
                <a:gd name="connsiteX17" fmla="*/ 1523206 w 1524438"/>
                <a:gd name="connsiteY17" fmla="*/ 3414889 h 3691983"/>
                <a:gd name="connsiteX18" fmla="*/ 1241266 w 1524438"/>
                <a:gd name="connsiteY18" fmla="*/ 2904349 h 3691983"/>
                <a:gd name="connsiteX19" fmla="*/ 1104106 w 1524438"/>
                <a:gd name="connsiteY19" fmla="*/ 2470009 h 3691983"/>
                <a:gd name="connsiteX0" fmla="*/ 1105656 w 1525988"/>
                <a:gd name="connsiteY0" fmla="*/ 2470009 h 3691889"/>
                <a:gd name="connsiteX1" fmla="*/ 1075176 w 1525988"/>
                <a:gd name="connsiteY1" fmla="*/ 2096629 h 3691889"/>
                <a:gd name="connsiteX2" fmla="*/ 1082796 w 1525988"/>
                <a:gd name="connsiteY2" fmla="*/ 1525129 h 3691889"/>
                <a:gd name="connsiteX3" fmla="*/ 1059936 w 1525988"/>
                <a:gd name="connsiteY3" fmla="*/ 16369 h 3691889"/>
                <a:gd name="connsiteX4" fmla="*/ 762756 w 1525988"/>
                <a:gd name="connsiteY4" fmla="*/ 1129 h 3691889"/>
                <a:gd name="connsiteX5" fmla="*/ 518916 w 1525988"/>
                <a:gd name="connsiteY5" fmla="*/ 1129 h 3691889"/>
                <a:gd name="connsiteX6" fmla="*/ 557016 w 1525988"/>
                <a:gd name="connsiteY6" fmla="*/ 686929 h 3691889"/>
                <a:gd name="connsiteX7" fmla="*/ 534156 w 1525988"/>
                <a:gd name="connsiteY7" fmla="*/ 1448929 h 3691889"/>
                <a:gd name="connsiteX8" fmla="*/ 480816 w 1525988"/>
                <a:gd name="connsiteY8" fmla="*/ 1791829 h 3691889"/>
                <a:gd name="connsiteX9" fmla="*/ 328416 w 1525988"/>
                <a:gd name="connsiteY9" fmla="*/ 2302369 h 3691889"/>
                <a:gd name="connsiteX10" fmla="*/ 160776 w 1525988"/>
                <a:gd name="connsiteY10" fmla="*/ 2690989 h 3691889"/>
                <a:gd name="connsiteX11" fmla="*/ 46476 w 1525988"/>
                <a:gd name="connsiteY11" fmla="*/ 2980549 h 3691889"/>
                <a:gd name="connsiteX12" fmla="*/ 8376 w 1525988"/>
                <a:gd name="connsiteY12" fmla="*/ 3483469 h 3691889"/>
                <a:gd name="connsiteX13" fmla="*/ 198875 w 1525988"/>
                <a:gd name="connsiteY13" fmla="*/ 3628249 h 3691889"/>
                <a:gd name="connsiteX14" fmla="*/ 541776 w 1525988"/>
                <a:gd name="connsiteY14" fmla="*/ 3605389 h 3691889"/>
                <a:gd name="connsiteX15" fmla="*/ 1100576 w 1525988"/>
                <a:gd name="connsiteY15" fmla="*/ 3691114 h 3691889"/>
                <a:gd name="connsiteX16" fmla="*/ 1336160 w 1525988"/>
                <a:gd name="connsiteY16" fmla="*/ 3546968 h 3691889"/>
                <a:gd name="connsiteX17" fmla="*/ 1524756 w 1525988"/>
                <a:gd name="connsiteY17" fmla="*/ 3414889 h 3691889"/>
                <a:gd name="connsiteX18" fmla="*/ 1242816 w 1525988"/>
                <a:gd name="connsiteY18" fmla="*/ 2904349 h 3691889"/>
                <a:gd name="connsiteX19" fmla="*/ 1105656 w 1525988"/>
                <a:gd name="connsiteY19" fmla="*/ 2470009 h 3691889"/>
                <a:gd name="connsiteX0" fmla="*/ 1105656 w 1525988"/>
                <a:gd name="connsiteY0" fmla="*/ 2470009 h 3691889"/>
                <a:gd name="connsiteX1" fmla="*/ 1075176 w 1525988"/>
                <a:gd name="connsiteY1" fmla="*/ 2096629 h 3691889"/>
                <a:gd name="connsiteX2" fmla="*/ 1082796 w 1525988"/>
                <a:gd name="connsiteY2" fmla="*/ 1525129 h 3691889"/>
                <a:gd name="connsiteX3" fmla="*/ 1059936 w 1525988"/>
                <a:gd name="connsiteY3" fmla="*/ 16369 h 3691889"/>
                <a:gd name="connsiteX4" fmla="*/ 762756 w 1525988"/>
                <a:gd name="connsiteY4" fmla="*/ 1129 h 3691889"/>
                <a:gd name="connsiteX5" fmla="*/ 518916 w 1525988"/>
                <a:gd name="connsiteY5" fmla="*/ 1129 h 3691889"/>
                <a:gd name="connsiteX6" fmla="*/ 557016 w 1525988"/>
                <a:gd name="connsiteY6" fmla="*/ 686929 h 3691889"/>
                <a:gd name="connsiteX7" fmla="*/ 534156 w 1525988"/>
                <a:gd name="connsiteY7" fmla="*/ 1448929 h 3691889"/>
                <a:gd name="connsiteX8" fmla="*/ 480816 w 1525988"/>
                <a:gd name="connsiteY8" fmla="*/ 1791829 h 3691889"/>
                <a:gd name="connsiteX9" fmla="*/ 328416 w 1525988"/>
                <a:gd name="connsiteY9" fmla="*/ 2302369 h 3691889"/>
                <a:gd name="connsiteX10" fmla="*/ 160776 w 1525988"/>
                <a:gd name="connsiteY10" fmla="*/ 2690989 h 3691889"/>
                <a:gd name="connsiteX11" fmla="*/ 46476 w 1525988"/>
                <a:gd name="connsiteY11" fmla="*/ 2980549 h 3691889"/>
                <a:gd name="connsiteX12" fmla="*/ 8376 w 1525988"/>
                <a:gd name="connsiteY12" fmla="*/ 3483469 h 3691889"/>
                <a:gd name="connsiteX13" fmla="*/ 198875 w 1525988"/>
                <a:gd name="connsiteY13" fmla="*/ 3628249 h 3691889"/>
                <a:gd name="connsiteX14" fmla="*/ 541776 w 1525988"/>
                <a:gd name="connsiteY14" fmla="*/ 3605389 h 3691889"/>
                <a:gd name="connsiteX15" fmla="*/ 1100576 w 1525988"/>
                <a:gd name="connsiteY15" fmla="*/ 3691114 h 3691889"/>
                <a:gd name="connsiteX16" fmla="*/ 1336160 w 1525988"/>
                <a:gd name="connsiteY16" fmla="*/ 3546968 h 3691889"/>
                <a:gd name="connsiteX17" fmla="*/ 1524756 w 1525988"/>
                <a:gd name="connsiteY17" fmla="*/ 3414889 h 3691889"/>
                <a:gd name="connsiteX18" fmla="*/ 1242816 w 1525988"/>
                <a:gd name="connsiteY18" fmla="*/ 2904349 h 3691889"/>
                <a:gd name="connsiteX19" fmla="*/ 1105656 w 1525988"/>
                <a:gd name="connsiteY19" fmla="*/ 2470009 h 3691889"/>
                <a:gd name="connsiteX0" fmla="*/ 1105656 w 1525988"/>
                <a:gd name="connsiteY0" fmla="*/ 2470009 h 3756335"/>
                <a:gd name="connsiteX1" fmla="*/ 1075176 w 1525988"/>
                <a:gd name="connsiteY1" fmla="*/ 2096629 h 3756335"/>
                <a:gd name="connsiteX2" fmla="*/ 1082796 w 1525988"/>
                <a:gd name="connsiteY2" fmla="*/ 1525129 h 3756335"/>
                <a:gd name="connsiteX3" fmla="*/ 1059936 w 1525988"/>
                <a:gd name="connsiteY3" fmla="*/ 16369 h 3756335"/>
                <a:gd name="connsiteX4" fmla="*/ 762756 w 1525988"/>
                <a:gd name="connsiteY4" fmla="*/ 1129 h 3756335"/>
                <a:gd name="connsiteX5" fmla="*/ 518916 w 1525988"/>
                <a:gd name="connsiteY5" fmla="*/ 1129 h 3756335"/>
                <a:gd name="connsiteX6" fmla="*/ 557016 w 1525988"/>
                <a:gd name="connsiteY6" fmla="*/ 686929 h 3756335"/>
                <a:gd name="connsiteX7" fmla="*/ 534156 w 1525988"/>
                <a:gd name="connsiteY7" fmla="*/ 1448929 h 3756335"/>
                <a:gd name="connsiteX8" fmla="*/ 480816 w 1525988"/>
                <a:gd name="connsiteY8" fmla="*/ 1791829 h 3756335"/>
                <a:gd name="connsiteX9" fmla="*/ 328416 w 1525988"/>
                <a:gd name="connsiteY9" fmla="*/ 2302369 h 3756335"/>
                <a:gd name="connsiteX10" fmla="*/ 160776 w 1525988"/>
                <a:gd name="connsiteY10" fmla="*/ 2690989 h 3756335"/>
                <a:gd name="connsiteX11" fmla="*/ 46476 w 1525988"/>
                <a:gd name="connsiteY11" fmla="*/ 2980549 h 3756335"/>
                <a:gd name="connsiteX12" fmla="*/ 8376 w 1525988"/>
                <a:gd name="connsiteY12" fmla="*/ 3483469 h 3756335"/>
                <a:gd name="connsiteX13" fmla="*/ 198875 w 1525988"/>
                <a:gd name="connsiteY13" fmla="*/ 3628249 h 3756335"/>
                <a:gd name="connsiteX14" fmla="*/ 497326 w 1525988"/>
                <a:gd name="connsiteY14" fmla="*/ 3754614 h 3756335"/>
                <a:gd name="connsiteX15" fmla="*/ 1100576 w 1525988"/>
                <a:gd name="connsiteY15" fmla="*/ 3691114 h 3756335"/>
                <a:gd name="connsiteX16" fmla="*/ 1336160 w 1525988"/>
                <a:gd name="connsiteY16" fmla="*/ 3546968 h 3756335"/>
                <a:gd name="connsiteX17" fmla="*/ 1524756 w 1525988"/>
                <a:gd name="connsiteY17" fmla="*/ 3414889 h 3756335"/>
                <a:gd name="connsiteX18" fmla="*/ 1242816 w 1525988"/>
                <a:gd name="connsiteY18" fmla="*/ 2904349 h 3756335"/>
                <a:gd name="connsiteX19" fmla="*/ 1105656 w 1525988"/>
                <a:gd name="connsiteY19" fmla="*/ 2470009 h 3756335"/>
                <a:gd name="connsiteX0" fmla="*/ 1105656 w 1525988"/>
                <a:gd name="connsiteY0" fmla="*/ 2470009 h 3691790"/>
                <a:gd name="connsiteX1" fmla="*/ 1075176 w 1525988"/>
                <a:gd name="connsiteY1" fmla="*/ 2096629 h 3691790"/>
                <a:gd name="connsiteX2" fmla="*/ 1082796 w 1525988"/>
                <a:gd name="connsiteY2" fmla="*/ 1525129 h 3691790"/>
                <a:gd name="connsiteX3" fmla="*/ 1059936 w 1525988"/>
                <a:gd name="connsiteY3" fmla="*/ 16369 h 3691790"/>
                <a:gd name="connsiteX4" fmla="*/ 762756 w 1525988"/>
                <a:gd name="connsiteY4" fmla="*/ 1129 h 3691790"/>
                <a:gd name="connsiteX5" fmla="*/ 518916 w 1525988"/>
                <a:gd name="connsiteY5" fmla="*/ 1129 h 3691790"/>
                <a:gd name="connsiteX6" fmla="*/ 557016 w 1525988"/>
                <a:gd name="connsiteY6" fmla="*/ 686929 h 3691790"/>
                <a:gd name="connsiteX7" fmla="*/ 534156 w 1525988"/>
                <a:gd name="connsiteY7" fmla="*/ 1448929 h 3691790"/>
                <a:gd name="connsiteX8" fmla="*/ 480816 w 1525988"/>
                <a:gd name="connsiteY8" fmla="*/ 1791829 h 3691790"/>
                <a:gd name="connsiteX9" fmla="*/ 328416 w 1525988"/>
                <a:gd name="connsiteY9" fmla="*/ 2302369 h 3691790"/>
                <a:gd name="connsiteX10" fmla="*/ 160776 w 1525988"/>
                <a:gd name="connsiteY10" fmla="*/ 2690989 h 3691790"/>
                <a:gd name="connsiteX11" fmla="*/ 46476 w 1525988"/>
                <a:gd name="connsiteY11" fmla="*/ 2980549 h 3691790"/>
                <a:gd name="connsiteX12" fmla="*/ 8376 w 1525988"/>
                <a:gd name="connsiteY12" fmla="*/ 3483469 h 3691790"/>
                <a:gd name="connsiteX13" fmla="*/ 198875 w 1525988"/>
                <a:gd name="connsiteY13" fmla="*/ 3628249 h 3691790"/>
                <a:gd name="connsiteX14" fmla="*/ 535426 w 1525988"/>
                <a:gd name="connsiteY14" fmla="*/ 3602214 h 3691790"/>
                <a:gd name="connsiteX15" fmla="*/ 1100576 w 1525988"/>
                <a:gd name="connsiteY15" fmla="*/ 3691114 h 3691790"/>
                <a:gd name="connsiteX16" fmla="*/ 1336160 w 1525988"/>
                <a:gd name="connsiteY16" fmla="*/ 3546968 h 3691790"/>
                <a:gd name="connsiteX17" fmla="*/ 1524756 w 1525988"/>
                <a:gd name="connsiteY17" fmla="*/ 3414889 h 3691790"/>
                <a:gd name="connsiteX18" fmla="*/ 1242816 w 1525988"/>
                <a:gd name="connsiteY18" fmla="*/ 2904349 h 3691790"/>
                <a:gd name="connsiteX19" fmla="*/ 1105656 w 1525988"/>
                <a:gd name="connsiteY19" fmla="*/ 2470009 h 3691790"/>
                <a:gd name="connsiteX0" fmla="*/ 1108073 w 1528405"/>
                <a:gd name="connsiteY0" fmla="*/ 2470009 h 3756921"/>
                <a:gd name="connsiteX1" fmla="*/ 1077593 w 1528405"/>
                <a:gd name="connsiteY1" fmla="*/ 2096629 h 3756921"/>
                <a:gd name="connsiteX2" fmla="*/ 1085213 w 1528405"/>
                <a:gd name="connsiteY2" fmla="*/ 1525129 h 3756921"/>
                <a:gd name="connsiteX3" fmla="*/ 1062353 w 1528405"/>
                <a:gd name="connsiteY3" fmla="*/ 16369 h 3756921"/>
                <a:gd name="connsiteX4" fmla="*/ 765173 w 1528405"/>
                <a:gd name="connsiteY4" fmla="*/ 1129 h 3756921"/>
                <a:gd name="connsiteX5" fmla="*/ 521333 w 1528405"/>
                <a:gd name="connsiteY5" fmla="*/ 1129 h 3756921"/>
                <a:gd name="connsiteX6" fmla="*/ 559433 w 1528405"/>
                <a:gd name="connsiteY6" fmla="*/ 686929 h 3756921"/>
                <a:gd name="connsiteX7" fmla="*/ 536573 w 1528405"/>
                <a:gd name="connsiteY7" fmla="*/ 1448929 h 3756921"/>
                <a:gd name="connsiteX8" fmla="*/ 483233 w 1528405"/>
                <a:gd name="connsiteY8" fmla="*/ 1791829 h 3756921"/>
                <a:gd name="connsiteX9" fmla="*/ 330833 w 1528405"/>
                <a:gd name="connsiteY9" fmla="*/ 2302369 h 3756921"/>
                <a:gd name="connsiteX10" fmla="*/ 163193 w 1528405"/>
                <a:gd name="connsiteY10" fmla="*/ 2690989 h 3756921"/>
                <a:gd name="connsiteX11" fmla="*/ 48893 w 1528405"/>
                <a:gd name="connsiteY11" fmla="*/ 2980549 h 3756921"/>
                <a:gd name="connsiteX12" fmla="*/ 10793 w 1528405"/>
                <a:gd name="connsiteY12" fmla="*/ 3483469 h 3756921"/>
                <a:gd name="connsiteX13" fmla="*/ 236217 w 1528405"/>
                <a:gd name="connsiteY13" fmla="*/ 3755249 h 3756921"/>
                <a:gd name="connsiteX14" fmla="*/ 537843 w 1528405"/>
                <a:gd name="connsiteY14" fmla="*/ 3602214 h 3756921"/>
                <a:gd name="connsiteX15" fmla="*/ 1102993 w 1528405"/>
                <a:gd name="connsiteY15" fmla="*/ 3691114 h 3756921"/>
                <a:gd name="connsiteX16" fmla="*/ 1338577 w 1528405"/>
                <a:gd name="connsiteY16" fmla="*/ 3546968 h 3756921"/>
                <a:gd name="connsiteX17" fmla="*/ 1527173 w 1528405"/>
                <a:gd name="connsiteY17" fmla="*/ 3414889 h 3756921"/>
                <a:gd name="connsiteX18" fmla="*/ 1245233 w 1528405"/>
                <a:gd name="connsiteY18" fmla="*/ 2904349 h 3756921"/>
                <a:gd name="connsiteX19" fmla="*/ 1108073 w 1528405"/>
                <a:gd name="connsiteY19" fmla="*/ 2470009 h 3756921"/>
                <a:gd name="connsiteX0" fmla="*/ 1106750 w 1527082"/>
                <a:gd name="connsiteY0" fmla="*/ 2470009 h 3691768"/>
                <a:gd name="connsiteX1" fmla="*/ 1076270 w 1527082"/>
                <a:gd name="connsiteY1" fmla="*/ 2096629 h 3691768"/>
                <a:gd name="connsiteX2" fmla="*/ 1083890 w 1527082"/>
                <a:gd name="connsiteY2" fmla="*/ 1525129 h 3691768"/>
                <a:gd name="connsiteX3" fmla="*/ 1061030 w 1527082"/>
                <a:gd name="connsiteY3" fmla="*/ 16369 h 3691768"/>
                <a:gd name="connsiteX4" fmla="*/ 763850 w 1527082"/>
                <a:gd name="connsiteY4" fmla="*/ 1129 h 3691768"/>
                <a:gd name="connsiteX5" fmla="*/ 520010 w 1527082"/>
                <a:gd name="connsiteY5" fmla="*/ 1129 h 3691768"/>
                <a:gd name="connsiteX6" fmla="*/ 558110 w 1527082"/>
                <a:gd name="connsiteY6" fmla="*/ 686929 h 3691768"/>
                <a:gd name="connsiteX7" fmla="*/ 535250 w 1527082"/>
                <a:gd name="connsiteY7" fmla="*/ 1448929 h 3691768"/>
                <a:gd name="connsiteX8" fmla="*/ 481910 w 1527082"/>
                <a:gd name="connsiteY8" fmla="*/ 1791829 h 3691768"/>
                <a:gd name="connsiteX9" fmla="*/ 329510 w 1527082"/>
                <a:gd name="connsiteY9" fmla="*/ 2302369 h 3691768"/>
                <a:gd name="connsiteX10" fmla="*/ 161870 w 1527082"/>
                <a:gd name="connsiteY10" fmla="*/ 2690989 h 3691768"/>
                <a:gd name="connsiteX11" fmla="*/ 47570 w 1527082"/>
                <a:gd name="connsiteY11" fmla="*/ 2980549 h 3691768"/>
                <a:gd name="connsiteX12" fmla="*/ 9470 w 1527082"/>
                <a:gd name="connsiteY12" fmla="*/ 3483469 h 3691768"/>
                <a:gd name="connsiteX13" fmla="*/ 215844 w 1527082"/>
                <a:gd name="connsiteY13" fmla="*/ 3647299 h 3691768"/>
                <a:gd name="connsiteX14" fmla="*/ 536520 w 1527082"/>
                <a:gd name="connsiteY14" fmla="*/ 3602214 h 3691768"/>
                <a:gd name="connsiteX15" fmla="*/ 1101670 w 1527082"/>
                <a:gd name="connsiteY15" fmla="*/ 3691114 h 3691768"/>
                <a:gd name="connsiteX16" fmla="*/ 1337254 w 1527082"/>
                <a:gd name="connsiteY16" fmla="*/ 3546968 h 3691768"/>
                <a:gd name="connsiteX17" fmla="*/ 1525850 w 1527082"/>
                <a:gd name="connsiteY17" fmla="*/ 3414889 h 3691768"/>
                <a:gd name="connsiteX18" fmla="*/ 1243910 w 1527082"/>
                <a:gd name="connsiteY18" fmla="*/ 2904349 h 3691768"/>
                <a:gd name="connsiteX19" fmla="*/ 1106750 w 1527082"/>
                <a:gd name="connsiteY19" fmla="*/ 2470009 h 3691768"/>
                <a:gd name="connsiteX0" fmla="*/ 1106750 w 1527082"/>
                <a:gd name="connsiteY0" fmla="*/ 2470009 h 3691768"/>
                <a:gd name="connsiteX1" fmla="*/ 1076270 w 1527082"/>
                <a:gd name="connsiteY1" fmla="*/ 2096629 h 3691768"/>
                <a:gd name="connsiteX2" fmla="*/ 1083890 w 1527082"/>
                <a:gd name="connsiteY2" fmla="*/ 1525129 h 3691768"/>
                <a:gd name="connsiteX3" fmla="*/ 1061030 w 1527082"/>
                <a:gd name="connsiteY3" fmla="*/ 16369 h 3691768"/>
                <a:gd name="connsiteX4" fmla="*/ 763850 w 1527082"/>
                <a:gd name="connsiteY4" fmla="*/ 1129 h 3691768"/>
                <a:gd name="connsiteX5" fmla="*/ 520010 w 1527082"/>
                <a:gd name="connsiteY5" fmla="*/ 1129 h 3691768"/>
                <a:gd name="connsiteX6" fmla="*/ 558110 w 1527082"/>
                <a:gd name="connsiteY6" fmla="*/ 686929 h 3691768"/>
                <a:gd name="connsiteX7" fmla="*/ 535250 w 1527082"/>
                <a:gd name="connsiteY7" fmla="*/ 1448929 h 3691768"/>
                <a:gd name="connsiteX8" fmla="*/ 481910 w 1527082"/>
                <a:gd name="connsiteY8" fmla="*/ 1791829 h 3691768"/>
                <a:gd name="connsiteX9" fmla="*/ 329510 w 1527082"/>
                <a:gd name="connsiteY9" fmla="*/ 2302369 h 3691768"/>
                <a:gd name="connsiteX10" fmla="*/ 161870 w 1527082"/>
                <a:gd name="connsiteY10" fmla="*/ 2690989 h 3691768"/>
                <a:gd name="connsiteX11" fmla="*/ 47570 w 1527082"/>
                <a:gd name="connsiteY11" fmla="*/ 2980549 h 3691768"/>
                <a:gd name="connsiteX12" fmla="*/ 9470 w 1527082"/>
                <a:gd name="connsiteY12" fmla="*/ 3483469 h 3691768"/>
                <a:gd name="connsiteX13" fmla="*/ 215844 w 1527082"/>
                <a:gd name="connsiteY13" fmla="*/ 3647299 h 3691768"/>
                <a:gd name="connsiteX14" fmla="*/ 536520 w 1527082"/>
                <a:gd name="connsiteY14" fmla="*/ 3602214 h 3691768"/>
                <a:gd name="connsiteX15" fmla="*/ 1101670 w 1527082"/>
                <a:gd name="connsiteY15" fmla="*/ 3691114 h 3691768"/>
                <a:gd name="connsiteX16" fmla="*/ 1337254 w 1527082"/>
                <a:gd name="connsiteY16" fmla="*/ 3546968 h 3691768"/>
                <a:gd name="connsiteX17" fmla="*/ 1525850 w 1527082"/>
                <a:gd name="connsiteY17" fmla="*/ 3414889 h 3691768"/>
                <a:gd name="connsiteX18" fmla="*/ 1243910 w 1527082"/>
                <a:gd name="connsiteY18" fmla="*/ 2904349 h 3691768"/>
                <a:gd name="connsiteX19" fmla="*/ 1106750 w 1527082"/>
                <a:gd name="connsiteY19" fmla="*/ 2470009 h 3691768"/>
                <a:gd name="connsiteX0" fmla="*/ 1106750 w 1527082"/>
                <a:gd name="connsiteY0" fmla="*/ 2470009 h 3691768"/>
                <a:gd name="connsiteX1" fmla="*/ 1076270 w 1527082"/>
                <a:gd name="connsiteY1" fmla="*/ 2096629 h 3691768"/>
                <a:gd name="connsiteX2" fmla="*/ 1083890 w 1527082"/>
                <a:gd name="connsiteY2" fmla="*/ 1525129 h 3691768"/>
                <a:gd name="connsiteX3" fmla="*/ 1061030 w 1527082"/>
                <a:gd name="connsiteY3" fmla="*/ 16369 h 3691768"/>
                <a:gd name="connsiteX4" fmla="*/ 763850 w 1527082"/>
                <a:gd name="connsiteY4" fmla="*/ 1129 h 3691768"/>
                <a:gd name="connsiteX5" fmla="*/ 520010 w 1527082"/>
                <a:gd name="connsiteY5" fmla="*/ 1129 h 3691768"/>
                <a:gd name="connsiteX6" fmla="*/ 558110 w 1527082"/>
                <a:gd name="connsiteY6" fmla="*/ 686929 h 3691768"/>
                <a:gd name="connsiteX7" fmla="*/ 535250 w 1527082"/>
                <a:gd name="connsiteY7" fmla="*/ 1448929 h 3691768"/>
                <a:gd name="connsiteX8" fmla="*/ 481910 w 1527082"/>
                <a:gd name="connsiteY8" fmla="*/ 1791829 h 3691768"/>
                <a:gd name="connsiteX9" fmla="*/ 329510 w 1527082"/>
                <a:gd name="connsiteY9" fmla="*/ 2302369 h 3691768"/>
                <a:gd name="connsiteX10" fmla="*/ 161870 w 1527082"/>
                <a:gd name="connsiteY10" fmla="*/ 2690989 h 3691768"/>
                <a:gd name="connsiteX11" fmla="*/ 47570 w 1527082"/>
                <a:gd name="connsiteY11" fmla="*/ 2980549 h 3691768"/>
                <a:gd name="connsiteX12" fmla="*/ 9470 w 1527082"/>
                <a:gd name="connsiteY12" fmla="*/ 3483469 h 3691768"/>
                <a:gd name="connsiteX13" fmla="*/ 215844 w 1527082"/>
                <a:gd name="connsiteY13" fmla="*/ 3647299 h 3691768"/>
                <a:gd name="connsiteX14" fmla="*/ 536520 w 1527082"/>
                <a:gd name="connsiteY14" fmla="*/ 3602214 h 3691768"/>
                <a:gd name="connsiteX15" fmla="*/ 1101670 w 1527082"/>
                <a:gd name="connsiteY15" fmla="*/ 3691114 h 3691768"/>
                <a:gd name="connsiteX16" fmla="*/ 1337254 w 1527082"/>
                <a:gd name="connsiteY16" fmla="*/ 3546968 h 3691768"/>
                <a:gd name="connsiteX17" fmla="*/ 1525850 w 1527082"/>
                <a:gd name="connsiteY17" fmla="*/ 3414889 h 3691768"/>
                <a:gd name="connsiteX18" fmla="*/ 1243910 w 1527082"/>
                <a:gd name="connsiteY18" fmla="*/ 2904349 h 3691768"/>
                <a:gd name="connsiteX19" fmla="*/ 1106750 w 1527082"/>
                <a:gd name="connsiteY19" fmla="*/ 2470009 h 369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7082" h="3691768">
                  <a:moveTo>
                    <a:pt x="1106750" y="2470009"/>
                  </a:moveTo>
                  <a:cubicBezTo>
                    <a:pt x="1078810" y="2335389"/>
                    <a:pt x="1073730" y="2287129"/>
                    <a:pt x="1076270" y="2096629"/>
                  </a:cubicBezTo>
                  <a:lnTo>
                    <a:pt x="1083890" y="1525129"/>
                  </a:lnTo>
                  <a:cubicBezTo>
                    <a:pt x="1086430" y="1334629"/>
                    <a:pt x="1114370" y="270369"/>
                    <a:pt x="1061030" y="16369"/>
                  </a:cubicBezTo>
                  <a:cubicBezTo>
                    <a:pt x="908630" y="8749"/>
                    <a:pt x="975940" y="3669"/>
                    <a:pt x="763850" y="1129"/>
                  </a:cubicBezTo>
                  <a:cubicBezTo>
                    <a:pt x="551760" y="-1411"/>
                    <a:pt x="598750" y="1129"/>
                    <a:pt x="520010" y="1129"/>
                  </a:cubicBezTo>
                  <a:lnTo>
                    <a:pt x="558110" y="686929"/>
                  </a:lnTo>
                  <a:cubicBezTo>
                    <a:pt x="560650" y="928229"/>
                    <a:pt x="541600" y="1347329"/>
                    <a:pt x="535250" y="1448929"/>
                  </a:cubicBezTo>
                  <a:cubicBezTo>
                    <a:pt x="528900" y="1550529"/>
                    <a:pt x="532710" y="1621649"/>
                    <a:pt x="481910" y="1791829"/>
                  </a:cubicBezTo>
                  <a:cubicBezTo>
                    <a:pt x="431110" y="1962009"/>
                    <a:pt x="382850" y="2152509"/>
                    <a:pt x="329510" y="2302369"/>
                  </a:cubicBezTo>
                  <a:cubicBezTo>
                    <a:pt x="276170" y="2452229"/>
                    <a:pt x="217750" y="2558909"/>
                    <a:pt x="161870" y="2690989"/>
                  </a:cubicBezTo>
                  <a:cubicBezTo>
                    <a:pt x="105990" y="2823069"/>
                    <a:pt x="72970" y="2848469"/>
                    <a:pt x="47570" y="2980549"/>
                  </a:cubicBezTo>
                  <a:cubicBezTo>
                    <a:pt x="22170" y="3112629"/>
                    <a:pt x="-18576" y="3372344"/>
                    <a:pt x="9470" y="3483469"/>
                  </a:cubicBezTo>
                  <a:cubicBezTo>
                    <a:pt x="37516" y="3594594"/>
                    <a:pt x="128002" y="3627508"/>
                    <a:pt x="215844" y="3647299"/>
                  </a:cubicBezTo>
                  <a:cubicBezTo>
                    <a:pt x="303686" y="3667090"/>
                    <a:pt x="388882" y="3594912"/>
                    <a:pt x="536520" y="3602214"/>
                  </a:cubicBezTo>
                  <a:cubicBezTo>
                    <a:pt x="684158" y="3609516"/>
                    <a:pt x="968214" y="3700322"/>
                    <a:pt x="1101670" y="3691114"/>
                  </a:cubicBezTo>
                  <a:cubicBezTo>
                    <a:pt x="1235126" y="3681906"/>
                    <a:pt x="1294074" y="3667618"/>
                    <a:pt x="1337254" y="3546968"/>
                  </a:cubicBezTo>
                  <a:cubicBezTo>
                    <a:pt x="1405834" y="3508868"/>
                    <a:pt x="1541407" y="3521992"/>
                    <a:pt x="1525850" y="3414889"/>
                  </a:cubicBezTo>
                  <a:cubicBezTo>
                    <a:pt x="1510293" y="3307786"/>
                    <a:pt x="1313760" y="3061829"/>
                    <a:pt x="1243910" y="2904349"/>
                  </a:cubicBezTo>
                  <a:cubicBezTo>
                    <a:pt x="1174060" y="2746869"/>
                    <a:pt x="1134690" y="2604629"/>
                    <a:pt x="1106750" y="2470009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2FB313A-26DF-4353-901C-E0091091BAC0}"/>
                </a:ext>
              </a:extLst>
            </p:cNvPr>
            <p:cNvSpPr/>
            <p:nvPr/>
          </p:nvSpPr>
          <p:spPr>
            <a:xfrm>
              <a:off x="5280660" y="1630680"/>
              <a:ext cx="1440180" cy="2575560"/>
            </a:xfrm>
            <a:custGeom>
              <a:avLst/>
              <a:gdLst>
                <a:gd name="connsiteX0" fmla="*/ 662940 w 1440180"/>
                <a:gd name="connsiteY0" fmla="*/ 2575560 h 2575560"/>
                <a:gd name="connsiteX1" fmla="*/ 960120 w 1440180"/>
                <a:gd name="connsiteY1" fmla="*/ 2476500 h 2575560"/>
                <a:gd name="connsiteX2" fmla="*/ 1150620 w 1440180"/>
                <a:gd name="connsiteY2" fmla="*/ 2453640 h 2575560"/>
                <a:gd name="connsiteX3" fmla="*/ 1417320 w 1440180"/>
                <a:gd name="connsiteY3" fmla="*/ 2430780 h 2575560"/>
                <a:gd name="connsiteX4" fmla="*/ 1440180 w 1440180"/>
                <a:gd name="connsiteY4" fmla="*/ 2217420 h 2575560"/>
                <a:gd name="connsiteX5" fmla="*/ 1409700 w 1440180"/>
                <a:gd name="connsiteY5" fmla="*/ 2019300 h 2575560"/>
                <a:gd name="connsiteX6" fmla="*/ 1295400 w 1440180"/>
                <a:gd name="connsiteY6" fmla="*/ 1760220 h 2575560"/>
                <a:gd name="connsiteX7" fmla="*/ 1188720 w 1440180"/>
                <a:gd name="connsiteY7" fmla="*/ 1546860 h 2575560"/>
                <a:gd name="connsiteX8" fmla="*/ 1104900 w 1440180"/>
                <a:gd name="connsiteY8" fmla="*/ 1242060 h 2575560"/>
                <a:gd name="connsiteX9" fmla="*/ 1082040 w 1440180"/>
                <a:gd name="connsiteY9" fmla="*/ 1135380 h 2575560"/>
                <a:gd name="connsiteX10" fmla="*/ 1082040 w 1440180"/>
                <a:gd name="connsiteY10" fmla="*/ 1036320 h 2575560"/>
                <a:gd name="connsiteX11" fmla="*/ 1082040 w 1440180"/>
                <a:gd name="connsiteY11" fmla="*/ 838200 h 2575560"/>
                <a:gd name="connsiteX12" fmla="*/ 1082040 w 1440180"/>
                <a:gd name="connsiteY12" fmla="*/ 411480 h 2575560"/>
                <a:gd name="connsiteX13" fmla="*/ 1059180 w 1440180"/>
                <a:gd name="connsiteY13" fmla="*/ 175260 h 2575560"/>
                <a:gd name="connsiteX14" fmla="*/ 556260 w 1440180"/>
                <a:gd name="connsiteY14" fmla="*/ 0 h 2575560"/>
                <a:gd name="connsiteX15" fmla="*/ 472440 w 1440180"/>
                <a:gd name="connsiteY15" fmla="*/ 556260 h 2575560"/>
                <a:gd name="connsiteX16" fmla="*/ 281940 w 1440180"/>
                <a:gd name="connsiteY16" fmla="*/ 1211580 h 2575560"/>
                <a:gd name="connsiteX17" fmla="*/ 0 w 1440180"/>
                <a:gd name="connsiteY17" fmla="*/ 1752600 h 2575560"/>
                <a:gd name="connsiteX18" fmla="*/ 121920 w 1440180"/>
                <a:gd name="connsiteY18" fmla="*/ 1859280 h 2575560"/>
                <a:gd name="connsiteX19" fmla="*/ 99060 w 1440180"/>
                <a:gd name="connsiteY19" fmla="*/ 2171700 h 2575560"/>
                <a:gd name="connsiteX20" fmla="*/ 274320 w 1440180"/>
                <a:gd name="connsiteY20" fmla="*/ 2362200 h 2575560"/>
                <a:gd name="connsiteX21" fmla="*/ 441960 w 1440180"/>
                <a:gd name="connsiteY21" fmla="*/ 2385060 h 2575560"/>
                <a:gd name="connsiteX22" fmla="*/ 487680 w 1440180"/>
                <a:gd name="connsiteY22" fmla="*/ 2537460 h 2575560"/>
                <a:gd name="connsiteX23" fmla="*/ 662940 w 1440180"/>
                <a:gd name="connsiteY23" fmla="*/ 2575560 h 257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0180" h="2575560">
                  <a:moveTo>
                    <a:pt x="662940" y="2575560"/>
                  </a:moveTo>
                  <a:lnTo>
                    <a:pt x="960120" y="2476500"/>
                  </a:lnTo>
                  <a:lnTo>
                    <a:pt x="1150620" y="2453640"/>
                  </a:lnTo>
                  <a:lnTo>
                    <a:pt x="1417320" y="2430780"/>
                  </a:lnTo>
                  <a:lnTo>
                    <a:pt x="1440180" y="2217420"/>
                  </a:lnTo>
                  <a:lnTo>
                    <a:pt x="1409700" y="2019300"/>
                  </a:lnTo>
                  <a:lnTo>
                    <a:pt x="1295400" y="1760220"/>
                  </a:lnTo>
                  <a:lnTo>
                    <a:pt x="1188720" y="1546860"/>
                  </a:lnTo>
                  <a:lnTo>
                    <a:pt x="1104900" y="1242060"/>
                  </a:lnTo>
                  <a:lnTo>
                    <a:pt x="1082040" y="1135380"/>
                  </a:lnTo>
                  <a:lnTo>
                    <a:pt x="1082040" y="1036320"/>
                  </a:lnTo>
                  <a:lnTo>
                    <a:pt x="1082040" y="838200"/>
                  </a:lnTo>
                  <a:lnTo>
                    <a:pt x="1082040" y="411480"/>
                  </a:lnTo>
                  <a:lnTo>
                    <a:pt x="1059180" y="175260"/>
                  </a:lnTo>
                  <a:lnTo>
                    <a:pt x="556260" y="0"/>
                  </a:lnTo>
                  <a:lnTo>
                    <a:pt x="472440" y="556260"/>
                  </a:lnTo>
                  <a:lnTo>
                    <a:pt x="281940" y="1211580"/>
                  </a:lnTo>
                  <a:lnTo>
                    <a:pt x="0" y="1752600"/>
                  </a:lnTo>
                  <a:lnTo>
                    <a:pt x="121920" y="1859280"/>
                  </a:lnTo>
                  <a:lnTo>
                    <a:pt x="99060" y="2171700"/>
                  </a:lnTo>
                  <a:lnTo>
                    <a:pt x="274320" y="2362200"/>
                  </a:lnTo>
                  <a:lnTo>
                    <a:pt x="441960" y="2385060"/>
                  </a:lnTo>
                  <a:lnTo>
                    <a:pt x="487680" y="2537460"/>
                  </a:lnTo>
                  <a:lnTo>
                    <a:pt x="662940" y="2575560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33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F8C2B9-1377-42DC-9CD6-AAB353221EB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 descr="X-ray of a human knee&#10;&#10;Description automatically generated">
              <a:extLst>
                <a:ext uri="{FF2B5EF4-FFF2-40B4-BE49-F238E27FC236}">
                  <a16:creationId xmlns:a16="http://schemas.microsoft.com/office/drawing/2014/main" id="{361BB82B-1B7B-4538-A4BF-0B41A5D4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4" name="Picture 3" descr="A close up of a foot&#10;&#10;Description automatically generated">
              <a:extLst>
                <a:ext uri="{FF2B5EF4-FFF2-40B4-BE49-F238E27FC236}">
                  <a16:creationId xmlns:a16="http://schemas.microsoft.com/office/drawing/2014/main" id="{DBFB5178-F15F-4EB4-A3FF-954A4A61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867">
              <a:off x="4860159" y="946059"/>
              <a:ext cx="2164808" cy="3568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59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AB9A59-FC37-4CFE-BACE-140D3F5331DE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CD26C3-859A-49F0-9E0D-ABFFABFBFBB6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pic>
            <p:nvPicPr>
              <p:cNvPr id="3" name="Picture 2" descr="X-ray of a human knee&#10;&#10;Description automatically generated">
                <a:extLst>
                  <a:ext uri="{FF2B5EF4-FFF2-40B4-BE49-F238E27FC236}">
                    <a16:creationId xmlns:a16="http://schemas.microsoft.com/office/drawing/2014/main" id="{361BB82B-1B7B-4538-A4BF-0B41A5D4D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0D51011-B08C-4A3B-BD21-E48AEEA120C9}"/>
                  </a:ext>
                </a:extLst>
              </p:cNvPr>
              <p:cNvSpPr/>
              <p:nvPr/>
            </p:nvSpPr>
            <p:spPr>
              <a:xfrm>
                <a:off x="4796767" y="208358"/>
                <a:ext cx="1837722" cy="4392131"/>
              </a:xfrm>
              <a:custGeom>
                <a:avLst/>
                <a:gdLst>
                  <a:gd name="connsiteX0" fmla="*/ 508000 w 1803400"/>
                  <a:gd name="connsiteY0" fmla="*/ 4076700 h 4559300"/>
                  <a:gd name="connsiteX1" fmla="*/ 342900 w 1803400"/>
                  <a:gd name="connsiteY1" fmla="*/ 4064000 h 4559300"/>
                  <a:gd name="connsiteX2" fmla="*/ 127000 w 1803400"/>
                  <a:gd name="connsiteY2" fmla="*/ 4064000 h 4559300"/>
                  <a:gd name="connsiteX3" fmla="*/ 0 w 1803400"/>
                  <a:gd name="connsiteY3" fmla="*/ 3962400 h 4559300"/>
                  <a:gd name="connsiteX4" fmla="*/ 12700 w 1803400"/>
                  <a:gd name="connsiteY4" fmla="*/ 3759200 h 4559300"/>
                  <a:gd name="connsiteX5" fmla="*/ 228600 w 1803400"/>
                  <a:gd name="connsiteY5" fmla="*/ 3378200 h 4559300"/>
                  <a:gd name="connsiteX6" fmla="*/ 444500 w 1803400"/>
                  <a:gd name="connsiteY6" fmla="*/ 3009900 h 4559300"/>
                  <a:gd name="connsiteX7" fmla="*/ 635000 w 1803400"/>
                  <a:gd name="connsiteY7" fmla="*/ 2552700 h 4559300"/>
                  <a:gd name="connsiteX8" fmla="*/ 762000 w 1803400"/>
                  <a:gd name="connsiteY8" fmla="*/ 1790700 h 4559300"/>
                  <a:gd name="connsiteX9" fmla="*/ 774700 w 1803400"/>
                  <a:gd name="connsiteY9" fmla="*/ 76200 h 4559300"/>
                  <a:gd name="connsiteX10" fmla="*/ 1104900 w 1803400"/>
                  <a:gd name="connsiteY10" fmla="*/ 0 h 4559300"/>
                  <a:gd name="connsiteX11" fmla="*/ 1371600 w 1803400"/>
                  <a:gd name="connsiteY11" fmla="*/ 25400 h 4559300"/>
                  <a:gd name="connsiteX12" fmla="*/ 1409700 w 1803400"/>
                  <a:gd name="connsiteY12" fmla="*/ 1651000 h 4559300"/>
                  <a:gd name="connsiteX13" fmla="*/ 1422400 w 1803400"/>
                  <a:gd name="connsiteY13" fmla="*/ 2286000 h 4559300"/>
                  <a:gd name="connsiteX14" fmla="*/ 1498600 w 1803400"/>
                  <a:gd name="connsiteY14" fmla="*/ 2819400 h 4559300"/>
                  <a:gd name="connsiteX15" fmla="*/ 1676400 w 1803400"/>
                  <a:gd name="connsiteY15" fmla="*/ 3327400 h 4559300"/>
                  <a:gd name="connsiteX16" fmla="*/ 1803400 w 1803400"/>
                  <a:gd name="connsiteY16" fmla="*/ 3581400 h 4559300"/>
                  <a:gd name="connsiteX17" fmla="*/ 1739900 w 1803400"/>
                  <a:gd name="connsiteY17" fmla="*/ 3810000 h 4559300"/>
                  <a:gd name="connsiteX18" fmla="*/ 1651000 w 1803400"/>
                  <a:gd name="connsiteY18" fmla="*/ 3898900 h 4559300"/>
                  <a:gd name="connsiteX19" fmla="*/ 1714500 w 1803400"/>
                  <a:gd name="connsiteY19" fmla="*/ 4127500 h 4559300"/>
                  <a:gd name="connsiteX20" fmla="*/ 1790700 w 1803400"/>
                  <a:gd name="connsiteY20" fmla="*/ 4356100 h 4559300"/>
                  <a:gd name="connsiteX21" fmla="*/ 1600200 w 1803400"/>
                  <a:gd name="connsiteY21" fmla="*/ 4559300 h 4559300"/>
                  <a:gd name="connsiteX22" fmla="*/ 1308100 w 1803400"/>
                  <a:gd name="connsiteY22" fmla="*/ 4495800 h 4559300"/>
                  <a:gd name="connsiteX23" fmla="*/ 1104900 w 1803400"/>
                  <a:gd name="connsiteY23" fmla="*/ 4267200 h 4559300"/>
                  <a:gd name="connsiteX24" fmla="*/ 952500 w 1803400"/>
                  <a:gd name="connsiteY24" fmla="*/ 4102100 h 4559300"/>
                  <a:gd name="connsiteX25" fmla="*/ 508000 w 1803400"/>
                  <a:gd name="connsiteY25" fmla="*/ 4076700 h 4559300"/>
                  <a:gd name="connsiteX0" fmla="*/ 508000 w 1803400"/>
                  <a:gd name="connsiteY0" fmla="*/ 4186961 h 4669561"/>
                  <a:gd name="connsiteX1" fmla="*/ 342900 w 1803400"/>
                  <a:gd name="connsiteY1" fmla="*/ 4174261 h 4669561"/>
                  <a:gd name="connsiteX2" fmla="*/ 127000 w 1803400"/>
                  <a:gd name="connsiteY2" fmla="*/ 4174261 h 4669561"/>
                  <a:gd name="connsiteX3" fmla="*/ 0 w 1803400"/>
                  <a:gd name="connsiteY3" fmla="*/ 4072661 h 4669561"/>
                  <a:gd name="connsiteX4" fmla="*/ 12700 w 1803400"/>
                  <a:gd name="connsiteY4" fmla="*/ 3869461 h 4669561"/>
                  <a:gd name="connsiteX5" fmla="*/ 228600 w 1803400"/>
                  <a:gd name="connsiteY5" fmla="*/ 3488461 h 4669561"/>
                  <a:gd name="connsiteX6" fmla="*/ 444500 w 1803400"/>
                  <a:gd name="connsiteY6" fmla="*/ 3120161 h 4669561"/>
                  <a:gd name="connsiteX7" fmla="*/ 635000 w 1803400"/>
                  <a:gd name="connsiteY7" fmla="*/ 2662961 h 4669561"/>
                  <a:gd name="connsiteX8" fmla="*/ 762000 w 1803400"/>
                  <a:gd name="connsiteY8" fmla="*/ 1900961 h 4669561"/>
                  <a:gd name="connsiteX9" fmla="*/ 774700 w 1803400"/>
                  <a:gd name="connsiteY9" fmla="*/ 186461 h 4669561"/>
                  <a:gd name="connsiteX10" fmla="*/ 1104900 w 1803400"/>
                  <a:gd name="connsiteY10" fmla="*/ 110261 h 4669561"/>
                  <a:gd name="connsiteX11" fmla="*/ 1371600 w 1803400"/>
                  <a:gd name="connsiteY11" fmla="*/ 135661 h 4669561"/>
                  <a:gd name="connsiteX12" fmla="*/ 1409700 w 1803400"/>
                  <a:gd name="connsiteY12" fmla="*/ 1761261 h 4669561"/>
                  <a:gd name="connsiteX13" fmla="*/ 1422400 w 1803400"/>
                  <a:gd name="connsiteY13" fmla="*/ 2396261 h 4669561"/>
                  <a:gd name="connsiteX14" fmla="*/ 1498600 w 1803400"/>
                  <a:gd name="connsiteY14" fmla="*/ 2929661 h 4669561"/>
                  <a:gd name="connsiteX15" fmla="*/ 1676400 w 1803400"/>
                  <a:gd name="connsiteY15" fmla="*/ 3437661 h 4669561"/>
                  <a:gd name="connsiteX16" fmla="*/ 1803400 w 1803400"/>
                  <a:gd name="connsiteY16" fmla="*/ 3691661 h 4669561"/>
                  <a:gd name="connsiteX17" fmla="*/ 1739900 w 1803400"/>
                  <a:gd name="connsiteY17" fmla="*/ 3920261 h 4669561"/>
                  <a:gd name="connsiteX18" fmla="*/ 1651000 w 1803400"/>
                  <a:gd name="connsiteY18" fmla="*/ 4009161 h 4669561"/>
                  <a:gd name="connsiteX19" fmla="*/ 1714500 w 1803400"/>
                  <a:gd name="connsiteY19" fmla="*/ 4237761 h 4669561"/>
                  <a:gd name="connsiteX20" fmla="*/ 1790700 w 1803400"/>
                  <a:gd name="connsiteY20" fmla="*/ 4466361 h 4669561"/>
                  <a:gd name="connsiteX21" fmla="*/ 1600200 w 1803400"/>
                  <a:gd name="connsiteY21" fmla="*/ 4669561 h 4669561"/>
                  <a:gd name="connsiteX22" fmla="*/ 1308100 w 1803400"/>
                  <a:gd name="connsiteY22" fmla="*/ 4606061 h 4669561"/>
                  <a:gd name="connsiteX23" fmla="*/ 1104900 w 1803400"/>
                  <a:gd name="connsiteY23" fmla="*/ 4377461 h 4669561"/>
                  <a:gd name="connsiteX24" fmla="*/ 952500 w 1803400"/>
                  <a:gd name="connsiteY24" fmla="*/ 4212361 h 4669561"/>
                  <a:gd name="connsiteX25" fmla="*/ 508000 w 1803400"/>
                  <a:gd name="connsiteY25" fmla="*/ 4186961 h 4669561"/>
                  <a:gd name="connsiteX0" fmla="*/ 508000 w 1803400"/>
                  <a:gd name="connsiteY0" fmla="*/ 4188467 h 4671067"/>
                  <a:gd name="connsiteX1" fmla="*/ 342900 w 1803400"/>
                  <a:gd name="connsiteY1" fmla="*/ 4175767 h 4671067"/>
                  <a:gd name="connsiteX2" fmla="*/ 127000 w 1803400"/>
                  <a:gd name="connsiteY2" fmla="*/ 4175767 h 4671067"/>
                  <a:gd name="connsiteX3" fmla="*/ 0 w 1803400"/>
                  <a:gd name="connsiteY3" fmla="*/ 4074167 h 4671067"/>
                  <a:gd name="connsiteX4" fmla="*/ 12700 w 1803400"/>
                  <a:gd name="connsiteY4" fmla="*/ 3870967 h 4671067"/>
                  <a:gd name="connsiteX5" fmla="*/ 228600 w 1803400"/>
                  <a:gd name="connsiteY5" fmla="*/ 3489967 h 4671067"/>
                  <a:gd name="connsiteX6" fmla="*/ 444500 w 1803400"/>
                  <a:gd name="connsiteY6" fmla="*/ 3121667 h 4671067"/>
                  <a:gd name="connsiteX7" fmla="*/ 635000 w 1803400"/>
                  <a:gd name="connsiteY7" fmla="*/ 2664467 h 4671067"/>
                  <a:gd name="connsiteX8" fmla="*/ 762000 w 1803400"/>
                  <a:gd name="connsiteY8" fmla="*/ 1902467 h 4671067"/>
                  <a:gd name="connsiteX9" fmla="*/ 774700 w 1803400"/>
                  <a:gd name="connsiteY9" fmla="*/ 187967 h 4671067"/>
                  <a:gd name="connsiteX10" fmla="*/ 1066800 w 1803400"/>
                  <a:gd name="connsiteY10" fmla="*/ 107004 h 4671067"/>
                  <a:gd name="connsiteX11" fmla="*/ 1371600 w 1803400"/>
                  <a:gd name="connsiteY11" fmla="*/ 137167 h 4671067"/>
                  <a:gd name="connsiteX12" fmla="*/ 1409700 w 1803400"/>
                  <a:gd name="connsiteY12" fmla="*/ 1762767 h 4671067"/>
                  <a:gd name="connsiteX13" fmla="*/ 1422400 w 1803400"/>
                  <a:gd name="connsiteY13" fmla="*/ 2397767 h 4671067"/>
                  <a:gd name="connsiteX14" fmla="*/ 1498600 w 1803400"/>
                  <a:gd name="connsiteY14" fmla="*/ 2931167 h 4671067"/>
                  <a:gd name="connsiteX15" fmla="*/ 1676400 w 1803400"/>
                  <a:gd name="connsiteY15" fmla="*/ 3439167 h 4671067"/>
                  <a:gd name="connsiteX16" fmla="*/ 1803400 w 1803400"/>
                  <a:gd name="connsiteY16" fmla="*/ 3693167 h 4671067"/>
                  <a:gd name="connsiteX17" fmla="*/ 1739900 w 1803400"/>
                  <a:gd name="connsiteY17" fmla="*/ 3921767 h 4671067"/>
                  <a:gd name="connsiteX18" fmla="*/ 1651000 w 1803400"/>
                  <a:gd name="connsiteY18" fmla="*/ 4010667 h 4671067"/>
                  <a:gd name="connsiteX19" fmla="*/ 1714500 w 1803400"/>
                  <a:gd name="connsiteY19" fmla="*/ 4239267 h 4671067"/>
                  <a:gd name="connsiteX20" fmla="*/ 1790700 w 1803400"/>
                  <a:gd name="connsiteY20" fmla="*/ 4467867 h 4671067"/>
                  <a:gd name="connsiteX21" fmla="*/ 1600200 w 1803400"/>
                  <a:gd name="connsiteY21" fmla="*/ 4671067 h 4671067"/>
                  <a:gd name="connsiteX22" fmla="*/ 1308100 w 1803400"/>
                  <a:gd name="connsiteY22" fmla="*/ 4607567 h 4671067"/>
                  <a:gd name="connsiteX23" fmla="*/ 1104900 w 1803400"/>
                  <a:gd name="connsiteY23" fmla="*/ 4378967 h 4671067"/>
                  <a:gd name="connsiteX24" fmla="*/ 952500 w 1803400"/>
                  <a:gd name="connsiteY24" fmla="*/ 4213867 h 4671067"/>
                  <a:gd name="connsiteX25" fmla="*/ 508000 w 1803400"/>
                  <a:gd name="connsiteY25" fmla="*/ 4188467 h 4671067"/>
                  <a:gd name="connsiteX0" fmla="*/ 508000 w 1803400"/>
                  <a:gd name="connsiteY0" fmla="*/ 4183530 h 4666130"/>
                  <a:gd name="connsiteX1" fmla="*/ 342900 w 1803400"/>
                  <a:gd name="connsiteY1" fmla="*/ 4170830 h 4666130"/>
                  <a:gd name="connsiteX2" fmla="*/ 127000 w 1803400"/>
                  <a:gd name="connsiteY2" fmla="*/ 4170830 h 4666130"/>
                  <a:gd name="connsiteX3" fmla="*/ 0 w 1803400"/>
                  <a:gd name="connsiteY3" fmla="*/ 4069230 h 4666130"/>
                  <a:gd name="connsiteX4" fmla="*/ 12700 w 1803400"/>
                  <a:gd name="connsiteY4" fmla="*/ 3866030 h 4666130"/>
                  <a:gd name="connsiteX5" fmla="*/ 228600 w 1803400"/>
                  <a:gd name="connsiteY5" fmla="*/ 3485030 h 4666130"/>
                  <a:gd name="connsiteX6" fmla="*/ 444500 w 1803400"/>
                  <a:gd name="connsiteY6" fmla="*/ 3116730 h 4666130"/>
                  <a:gd name="connsiteX7" fmla="*/ 635000 w 1803400"/>
                  <a:gd name="connsiteY7" fmla="*/ 2659530 h 4666130"/>
                  <a:gd name="connsiteX8" fmla="*/ 762000 w 1803400"/>
                  <a:gd name="connsiteY8" fmla="*/ 1897530 h 4666130"/>
                  <a:gd name="connsiteX9" fmla="*/ 774700 w 1803400"/>
                  <a:gd name="connsiteY9" fmla="*/ 183030 h 4666130"/>
                  <a:gd name="connsiteX10" fmla="*/ 1066800 w 1803400"/>
                  <a:gd name="connsiteY10" fmla="*/ 102067 h 4666130"/>
                  <a:gd name="connsiteX11" fmla="*/ 1371600 w 1803400"/>
                  <a:gd name="connsiteY11" fmla="*/ 132230 h 4666130"/>
                  <a:gd name="connsiteX12" fmla="*/ 1409700 w 1803400"/>
                  <a:gd name="connsiteY12" fmla="*/ 1757830 h 4666130"/>
                  <a:gd name="connsiteX13" fmla="*/ 1422400 w 1803400"/>
                  <a:gd name="connsiteY13" fmla="*/ 2392830 h 4666130"/>
                  <a:gd name="connsiteX14" fmla="*/ 1498600 w 1803400"/>
                  <a:gd name="connsiteY14" fmla="*/ 2926230 h 4666130"/>
                  <a:gd name="connsiteX15" fmla="*/ 1676400 w 1803400"/>
                  <a:gd name="connsiteY15" fmla="*/ 3434230 h 4666130"/>
                  <a:gd name="connsiteX16" fmla="*/ 1803400 w 1803400"/>
                  <a:gd name="connsiteY16" fmla="*/ 3688230 h 4666130"/>
                  <a:gd name="connsiteX17" fmla="*/ 1739900 w 1803400"/>
                  <a:gd name="connsiteY17" fmla="*/ 3916830 h 4666130"/>
                  <a:gd name="connsiteX18" fmla="*/ 1651000 w 1803400"/>
                  <a:gd name="connsiteY18" fmla="*/ 4005730 h 4666130"/>
                  <a:gd name="connsiteX19" fmla="*/ 1714500 w 1803400"/>
                  <a:gd name="connsiteY19" fmla="*/ 4234330 h 4666130"/>
                  <a:gd name="connsiteX20" fmla="*/ 1790700 w 1803400"/>
                  <a:gd name="connsiteY20" fmla="*/ 4462930 h 4666130"/>
                  <a:gd name="connsiteX21" fmla="*/ 1600200 w 1803400"/>
                  <a:gd name="connsiteY21" fmla="*/ 4666130 h 4666130"/>
                  <a:gd name="connsiteX22" fmla="*/ 1308100 w 1803400"/>
                  <a:gd name="connsiteY22" fmla="*/ 4602630 h 4666130"/>
                  <a:gd name="connsiteX23" fmla="*/ 1104900 w 1803400"/>
                  <a:gd name="connsiteY23" fmla="*/ 4374030 h 4666130"/>
                  <a:gd name="connsiteX24" fmla="*/ 952500 w 1803400"/>
                  <a:gd name="connsiteY24" fmla="*/ 4208930 h 4666130"/>
                  <a:gd name="connsiteX25" fmla="*/ 508000 w 1803400"/>
                  <a:gd name="connsiteY25" fmla="*/ 4183530 h 4666130"/>
                  <a:gd name="connsiteX0" fmla="*/ 508000 w 1803400"/>
                  <a:gd name="connsiteY0" fmla="*/ 4085768 h 4568368"/>
                  <a:gd name="connsiteX1" fmla="*/ 342900 w 1803400"/>
                  <a:gd name="connsiteY1" fmla="*/ 4073068 h 4568368"/>
                  <a:gd name="connsiteX2" fmla="*/ 127000 w 1803400"/>
                  <a:gd name="connsiteY2" fmla="*/ 4073068 h 4568368"/>
                  <a:gd name="connsiteX3" fmla="*/ 0 w 1803400"/>
                  <a:gd name="connsiteY3" fmla="*/ 3971468 h 4568368"/>
                  <a:gd name="connsiteX4" fmla="*/ 12700 w 1803400"/>
                  <a:gd name="connsiteY4" fmla="*/ 3768268 h 4568368"/>
                  <a:gd name="connsiteX5" fmla="*/ 228600 w 1803400"/>
                  <a:gd name="connsiteY5" fmla="*/ 3387268 h 4568368"/>
                  <a:gd name="connsiteX6" fmla="*/ 444500 w 1803400"/>
                  <a:gd name="connsiteY6" fmla="*/ 3018968 h 4568368"/>
                  <a:gd name="connsiteX7" fmla="*/ 635000 w 1803400"/>
                  <a:gd name="connsiteY7" fmla="*/ 2561768 h 4568368"/>
                  <a:gd name="connsiteX8" fmla="*/ 762000 w 1803400"/>
                  <a:gd name="connsiteY8" fmla="*/ 1799768 h 4568368"/>
                  <a:gd name="connsiteX9" fmla="*/ 774700 w 1803400"/>
                  <a:gd name="connsiteY9" fmla="*/ 85268 h 4568368"/>
                  <a:gd name="connsiteX10" fmla="*/ 1066800 w 1803400"/>
                  <a:gd name="connsiteY10" fmla="*/ 4305 h 4568368"/>
                  <a:gd name="connsiteX11" fmla="*/ 1371600 w 1803400"/>
                  <a:gd name="connsiteY11" fmla="*/ 34468 h 4568368"/>
                  <a:gd name="connsiteX12" fmla="*/ 1409700 w 1803400"/>
                  <a:gd name="connsiteY12" fmla="*/ 1660068 h 4568368"/>
                  <a:gd name="connsiteX13" fmla="*/ 1422400 w 1803400"/>
                  <a:gd name="connsiteY13" fmla="*/ 2295068 h 4568368"/>
                  <a:gd name="connsiteX14" fmla="*/ 1498600 w 1803400"/>
                  <a:gd name="connsiteY14" fmla="*/ 2828468 h 4568368"/>
                  <a:gd name="connsiteX15" fmla="*/ 1676400 w 1803400"/>
                  <a:gd name="connsiteY15" fmla="*/ 3336468 h 4568368"/>
                  <a:gd name="connsiteX16" fmla="*/ 1803400 w 1803400"/>
                  <a:gd name="connsiteY16" fmla="*/ 3590468 h 4568368"/>
                  <a:gd name="connsiteX17" fmla="*/ 1739900 w 1803400"/>
                  <a:gd name="connsiteY17" fmla="*/ 3819068 h 4568368"/>
                  <a:gd name="connsiteX18" fmla="*/ 1651000 w 1803400"/>
                  <a:gd name="connsiteY18" fmla="*/ 3907968 h 4568368"/>
                  <a:gd name="connsiteX19" fmla="*/ 1714500 w 1803400"/>
                  <a:gd name="connsiteY19" fmla="*/ 4136568 h 4568368"/>
                  <a:gd name="connsiteX20" fmla="*/ 1790700 w 1803400"/>
                  <a:gd name="connsiteY20" fmla="*/ 4365168 h 4568368"/>
                  <a:gd name="connsiteX21" fmla="*/ 1600200 w 1803400"/>
                  <a:gd name="connsiteY21" fmla="*/ 4568368 h 4568368"/>
                  <a:gd name="connsiteX22" fmla="*/ 1308100 w 1803400"/>
                  <a:gd name="connsiteY22" fmla="*/ 4504868 h 4568368"/>
                  <a:gd name="connsiteX23" fmla="*/ 1104900 w 1803400"/>
                  <a:gd name="connsiteY23" fmla="*/ 4276268 h 4568368"/>
                  <a:gd name="connsiteX24" fmla="*/ 952500 w 1803400"/>
                  <a:gd name="connsiteY24" fmla="*/ 4111168 h 4568368"/>
                  <a:gd name="connsiteX25" fmla="*/ 508000 w 1803400"/>
                  <a:gd name="connsiteY25" fmla="*/ 4085768 h 4568368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62000 w 1803400"/>
                  <a:gd name="connsiteY8" fmla="*/ 179824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62000 w 1803400"/>
                  <a:gd name="connsiteY8" fmla="*/ 179824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98600 w 1803400"/>
                  <a:gd name="connsiteY13" fmla="*/ 2826942 h 4566842"/>
                  <a:gd name="connsiteX14" fmla="*/ 1676400 w 1803400"/>
                  <a:gd name="connsiteY14" fmla="*/ 3334942 h 4566842"/>
                  <a:gd name="connsiteX15" fmla="*/ 1803400 w 1803400"/>
                  <a:gd name="connsiteY15" fmla="*/ 3588942 h 4566842"/>
                  <a:gd name="connsiteX16" fmla="*/ 1739900 w 1803400"/>
                  <a:gd name="connsiteY16" fmla="*/ 3817542 h 4566842"/>
                  <a:gd name="connsiteX17" fmla="*/ 1651000 w 1803400"/>
                  <a:gd name="connsiteY17" fmla="*/ 3906442 h 4566842"/>
                  <a:gd name="connsiteX18" fmla="*/ 1714500 w 1803400"/>
                  <a:gd name="connsiteY18" fmla="*/ 4135042 h 4566842"/>
                  <a:gd name="connsiteX19" fmla="*/ 1790700 w 1803400"/>
                  <a:gd name="connsiteY19" fmla="*/ 4363642 h 4566842"/>
                  <a:gd name="connsiteX20" fmla="*/ 1600200 w 1803400"/>
                  <a:gd name="connsiteY20" fmla="*/ 4566842 h 4566842"/>
                  <a:gd name="connsiteX21" fmla="*/ 1308100 w 1803400"/>
                  <a:gd name="connsiteY21" fmla="*/ 4503342 h 4566842"/>
                  <a:gd name="connsiteX22" fmla="*/ 1104900 w 1803400"/>
                  <a:gd name="connsiteY22" fmla="*/ 4274742 h 4566842"/>
                  <a:gd name="connsiteX23" fmla="*/ 952500 w 1803400"/>
                  <a:gd name="connsiteY23" fmla="*/ 4109642 h 4566842"/>
                  <a:gd name="connsiteX24" fmla="*/ 508000 w 1803400"/>
                  <a:gd name="connsiteY24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98600 w 1803400"/>
                  <a:gd name="connsiteY13" fmla="*/ 2826942 h 4566842"/>
                  <a:gd name="connsiteX14" fmla="*/ 1676400 w 1803400"/>
                  <a:gd name="connsiteY14" fmla="*/ 3334942 h 4566842"/>
                  <a:gd name="connsiteX15" fmla="*/ 1803400 w 1803400"/>
                  <a:gd name="connsiteY15" fmla="*/ 3588942 h 4566842"/>
                  <a:gd name="connsiteX16" fmla="*/ 1739900 w 1803400"/>
                  <a:gd name="connsiteY16" fmla="*/ 3817542 h 4566842"/>
                  <a:gd name="connsiteX17" fmla="*/ 1651000 w 1803400"/>
                  <a:gd name="connsiteY17" fmla="*/ 3906442 h 4566842"/>
                  <a:gd name="connsiteX18" fmla="*/ 1714500 w 1803400"/>
                  <a:gd name="connsiteY18" fmla="*/ 4135042 h 4566842"/>
                  <a:gd name="connsiteX19" fmla="*/ 1790700 w 1803400"/>
                  <a:gd name="connsiteY19" fmla="*/ 4363642 h 4566842"/>
                  <a:gd name="connsiteX20" fmla="*/ 1600200 w 1803400"/>
                  <a:gd name="connsiteY20" fmla="*/ 4566842 h 4566842"/>
                  <a:gd name="connsiteX21" fmla="*/ 1308100 w 1803400"/>
                  <a:gd name="connsiteY21" fmla="*/ 4503342 h 4566842"/>
                  <a:gd name="connsiteX22" fmla="*/ 1104900 w 1803400"/>
                  <a:gd name="connsiteY22" fmla="*/ 4274742 h 4566842"/>
                  <a:gd name="connsiteX23" fmla="*/ 952500 w 1803400"/>
                  <a:gd name="connsiteY23" fmla="*/ 4109642 h 4566842"/>
                  <a:gd name="connsiteX24" fmla="*/ 508000 w 1803400"/>
                  <a:gd name="connsiteY24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287338 w 1803400"/>
                  <a:gd name="connsiteY7" fmla="*/ 2469755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98600 w 1803400"/>
                  <a:gd name="connsiteY13" fmla="*/ 2826942 h 4566842"/>
                  <a:gd name="connsiteX14" fmla="*/ 1676400 w 1803400"/>
                  <a:gd name="connsiteY14" fmla="*/ 3334942 h 4566842"/>
                  <a:gd name="connsiteX15" fmla="*/ 1803400 w 1803400"/>
                  <a:gd name="connsiteY15" fmla="*/ 3588942 h 4566842"/>
                  <a:gd name="connsiteX16" fmla="*/ 1739900 w 1803400"/>
                  <a:gd name="connsiteY16" fmla="*/ 3817542 h 4566842"/>
                  <a:gd name="connsiteX17" fmla="*/ 1651000 w 1803400"/>
                  <a:gd name="connsiteY17" fmla="*/ 3906442 h 4566842"/>
                  <a:gd name="connsiteX18" fmla="*/ 1714500 w 1803400"/>
                  <a:gd name="connsiteY18" fmla="*/ 4135042 h 4566842"/>
                  <a:gd name="connsiteX19" fmla="*/ 1790700 w 1803400"/>
                  <a:gd name="connsiteY19" fmla="*/ 4363642 h 4566842"/>
                  <a:gd name="connsiteX20" fmla="*/ 1600200 w 1803400"/>
                  <a:gd name="connsiteY20" fmla="*/ 4566842 h 4566842"/>
                  <a:gd name="connsiteX21" fmla="*/ 1308100 w 1803400"/>
                  <a:gd name="connsiteY21" fmla="*/ 4503342 h 4566842"/>
                  <a:gd name="connsiteX22" fmla="*/ 1104900 w 1803400"/>
                  <a:gd name="connsiteY22" fmla="*/ 4274742 h 4566842"/>
                  <a:gd name="connsiteX23" fmla="*/ 952500 w 1803400"/>
                  <a:gd name="connsiteY23" fmla="*/ 4109642 h 4566842"/>
                  <a:gd name="connsiteX24" fmla="*/ 508000 w 1803400"/>
                  <a:gd name="connsiteY24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25476 w 1803400"/>
                  <a:gd name="connsiteY7" fmla="*/ 2498330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98600 w 1803400"/>
                  <a:gd name="connsiteY13" fmla="*/ 2826942 h 4566842"/>
                  <a:gd name="connsiteX14" fmla="*/ 1676400 w 1803400"/>
                  <a:gd name="connsiteY14" fmla="*/ 3334942 h 4566842"/>
                  <a:gd name="connsiteX15" fmla="*/ 1803400 w 1803400"/>
                  <a:gd name="connsiteY15" fmla="*/ 3588942 h 4566842"/>
                  <a:gd name="connsiteX16" fmla="*/ 1739900 w 1803400"/>
                  <a:gd name="connsiteY16" fmla="*/ 3817542 h 4566842"/>
                  <a:gd name="connsiteX17" fmla="*/ 1651000 w 1803400"/>
                  <a:gd name="connsiteY17" fmla="*/ 3906442 h 4566842"/>
                  <a:gd name="connsiteX18" fmla="*/ 1714500 w 1803400"/>
                  <a:gd name="connsiteY18" fmla="*/ 4135042 h 4566842"/>
                  <a:gd name="connsiteX19" fmla="*/ 1790700 w 1803400"/>
                  <a:gd name="connsiteY19" fmla="*/ 4363642 h 4566842"/>
                  <a:gd name="connsiteX20" fmla="*/ 1600200 w 1803400"/>
                  <a:gd name="connsiteY20" fmla="*/ 4566842 h 4566842"/>
                  <a:gd name="connsiteX21" fmla="*/ 1308100 w 1803400"/>
                  <a:gd name="connsiteY21" fmla="*/ 4503342 h 4566842"/>
                  <a:gd name="connsiteX22" fmla="*/ 1104900 w 1803400"/>
                  <a:gd name="connsiteY22" fmla="*/ 4274742 h 4566842"/>
                  <a:gd name="connsiteX23" fmla="*/ 952500 w 1803400"/>
                  <a:gd name="connsiteY23" fmla="*/ 4109642 h 4566842"/>
                  <a:gd name="connsiteX24" fmla="*/ 508000 w 1803400"/>
                  <a:gd name="connsiteY24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625476 w 1803400"/>
                  <a:gd name="connsiteY6" fmla="*/ 2498330 h 4566842"/>
                  <a:gd name="connsiteX7" fmla="*/ 747712 w 1803400"/>
                  <a:gd name="connsiteY7" fmla="*/ 1741092 h 4566842"/>
                  <a:gd name="connsiteX8" fmla="*/ 784225 w 1803400"/>
                  <a:gd name="connsiteY8" fmla="*/ 50405 h 4566842"/>
                  <a:gd name="connsiteX9" fmla="*/ 1066800 w 1803400"/>
                  <a:gd name="connsiteY9" fmla="*/ 2779 h 4566842"/>
                  <a:gd name="connsiteX10" fmla="*/ 1371600 w 1803400"/>
                  <a:gd name="connsiteY10" fmla="*/ 32942 h 4566842"/>
                  <a:gd name="connsiteX11" fmla="*/ 1409700 w 1803400"/>
                  <a:gd name="connsiteY11" fmla="*/ 1658542 h 4566842"/>
                  <a:gd name="connsiteX12" fmla="*/ 1498600 w 1803400"/>
                  <a:gd name="connsiteY12" fmla="*/ 2826942 h 4566842"/>
                  <a:gd name="connsiteX13" fmla="*/ 1676400 w 1803400"/>
                  <a:gd name="connsiteY13" fmla="*/ 3334942 h 4566842"/>
                  <a:gd name="connsiteX14" fmla="*/ 1803400 w 1803400"/>
                  <a:gd name="connsiteY14" fmla="*/ 3588942 h 4566842"/>
                  <a:gd name="connsiteX15" fmla="*/ 1739900 w 1803400"/>
                  <a:gd name="connsiteY15" fmla="*/ 3817542 h 4566842"/>
                  <a:gd name="connsiteX16" fmla="*/ 1651000 w 1803400"/>
                  <a:gd name="connsiteY16" fmla="*/ 3906442 h 4566842"/>
                  <a:gd name="connsiteX17" fmla="*/ 1714500 w 1803400"/>
                  <a:gd name="connsiteY17" fmla="*/ 4135042 h 4566842"/>
                  <a:gd name="connsiteX18" fmla="*/ 1790700 w 1803400"/>
                  <a:gd name="connsiteY18" fmla="*/ 4363642 h 4566842"/>
                  <a:gd name="connsiteX19" fmla="*/ 1600200 w 1803400"/>
                  <a:gd name="connsiteY19" fmla="*/ 4566842 h 4566842"/>
                  <a:gd name="connsiteX20" fmla="*/ 1308100 w 1803400"/>
                  <a:gd name="connsiteY20" fmla="*/ 4503342 h 4566842"/>
                  <a:gd name="connsiteX21" fmla="*/ 1104900 w 1803400"/>
                  <a:gd name="connsiteY21" fmla="*/ 4274742 h 4566842"/>
                  <a:gd name="connsiteX22" fmla="*/ 952500 w 1803400"/>
                  <a:gd name="connsiteY22" fmla="*/ 4109642 h 4566842"/>
                  <a:gd name="connsiteX23" fmla="*/ 508000 w 1803400"/>
                  <a:gd name="connsiteY23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625476 w 1803400"/>
                  <a:gd name="connsiteY6" fmla="*/ 2498330 h 4566842"/>
                  <a:gd name="connsiteX7" fmla="*/ 747712 w 1803400"/>
                  <a:gd name="connsiteY7" fmla="*/ 1741092 h 4566842"/>
                  <a:gd name="connsiteX8" fmla="*/ 784225 w 1803400"/>
                  <a:gd name="connsiteY8" fmla="*/ 50405 h 4566842"/>
                  <a:gd name="connsiteX9" fmla="*/ 1066800 w 1803400"/>
                  <a:gd name="connsiteY9" fmla="*/ 2779 h 4566842"/>
                  <a:gd name="connsiteX10" fmla="*/ 1371600 w 1803400"/>
                  <a:gd name="connsiteY10" fmla="*/ 32942 h 4566842"/>
                  <a:gd name="connsiteX11" fmla="*/ 1409700 w 1803400"/>
                  <a:gd name="connsiteY11" fmla="*/ 1658542 h 4566842"/>
                  <a:gd name="connsiteX12" fmla="*/ 1498600 w 1803400"/>
                  <a:gd name="connsiteY12" fmla="*/ 2826942 h 4566842"/>
                  <a:gd name="connsiteX13" fmla="*/ 1803400 w 1803400"/>
                  <a:gd name="connsiteY13" fmla="*/ 3588942 h 4566842"/>
                  <a:gd name="connsiteX14" fmla="*/ 1739900 w 1803400"/>
                  <a:gd name="connsiteY14" fmla="*/ 3817542 h 4566842"/>
                  <a:gd name="connsiteX15" fmla="*/ 1651000 w 1803400"/>
                  <a:gd name="connsiteY15" fmla="*/ 3906442 h 4566842"/>
                  <a:gd name="connsiteX16" fmla="*/ 1714500 w 1803400"/>
                  <a:gd name="connsiteY16" fmla="*/ 4135042 h 4566842"/>
                  <a:gd name="connsiteX17" fmla="*/ 1790700 w 1803400"/>
                  <a:gd name="connsiteY17" fmla="*/ 4363642 h 4566842"/>
                  <a:gd name="connsiteX18" fmla="*/ 1600200 w 1803400"/>
                  <a:gd name="connsiteY18" fmla="*/ 4566842 h 4566842"/>
                  <a:gd name="connsiteX19" fmla="*/ 1308100 w 1803400"/>
                  <a:gd name="connsiteY19" fmla="*/ 4503342 h 4566842"/>
                  <a:gd name="connsiteX20" fmla="*/ 1104900 w 1803400"/>
                  <a:gd name="connsiteY20" fmla="*/ 4274742 h 4566842"/>
                  <a:gd name="connsiteX21" fmla="*/ 952500 w 1803400"/>
                  <a:gd name="connsiteY21" fmla="*/ 4109642 h 4566842"/>
                  <a:gd name="connsiteX22" fmla="*/ 508000 w 1803400"/>
                  <a:gd name="connsiteY22" fmla="*/ 4084242 h 4566842"/>
                  <a:gd name="connsiteX0" fmla="*/ 508000 w 1839962"/>
                  <a:gd name="connsiteY0" fmla="*/ 4084242 h 4566842"/>
                  <a:gd name="connsiteX1" fmla="*/ 342900 w 1839962"/>
                  <a:gd name="connsiteY1" fmla="*/ 4071542 h 4566842"/>
                  <a:gd name="connsiteX2" fmla="*/ 127000 w 1839962"/>
                  <a:gd name="connsiteY2" fmla="*/ 4071542 h 4566842"/>
                  <a:gd name="connsiteX3" fmla="*/ 0 w 1839962"/>
                  <a:gd name="connsiteY3" fmla="*/ 3969942 h 4566842"/>
                  <a:gd name="connsiteX4" fmla="*/ 12700 w 1839962"/>
                  <a:gd name="connsiteY4" fmla="*/ 3766742 h 4566842"/>
                  <a:gd name="connsiteX5" fmla="*/ 228600 w 1839962"/>
                  <a:gd name="connsiteY5" fmla="*/ 3385742 h 4566842"/>
                  <a:gd name="connsiteX6" fmla="*/ 625476 w 1839962"/>
                  <a:gd name="connsiteY6" fmla="*/ 2498330 h 4566842"/>
                  <a:gd name="connsiteX7" fmla="*/ 747712 w 1839962"/>
                  <a:gd name="connsiteY7" fmla="*/ 1741092 h 4566842"/>
                  <a:gd name="connsiteX8" fmla="*/ 784225 w 1839962"/>
                  <a:gd name="connsiteY8" fmla="*/ 50405 h 4566842"/>
                  <a:gd name="connsiteX9" fmla="*/ 1066800 w 1839962"/>
                  <a:gd name="connsiteY9" fmla="*/ 2779 h 4566842"/>
                  <a:gd name="connsiteX10" fmla="*/ 1371600 w 1839962"/>
                  <a:gd name="connsiteY10" fmla="*/ 32942 h 4566842"/>
                  <a:gd name="connsiteX11" fmla="*/ 1409700 w 1839962"/>
                  <a:gd name="connsiteY11" fmla="*/ 1658542 h 4566842"/>
                  <a:gd name="connsiteX12" fmla="*/ 1498600 w 1839962"/>
                  <a:gd name="connsiteY12" fmla="*/ 2826942 h 4566842"/>
                  <a:gd name="connsiteX13" fmla="*/ 1803400 w 1839962"/>
                  <a:gd name="connsiteY13" fmla="*/ 3588942 h 4566842"/>
                  <a:gd name="connsiteX14" fmla="*/ 1739900 w 1839962"/>
                  <a:gd name="connsiteY14" fmla="*/ 3817542 h 4566842"/>
                  <a:gd name="connsiteX15" fmla="*/ 1651000 w 1839962"/>
                  <a:gd name="connsiteY15" fmla="*/ 3906442 h 4566842"/>
                  <a:gd name="connsiteX16" fmla="*/ 1714500 w 1839962"/>
                  <a:gd name="connsiteY16" fmla="*/ 4135042 h 4566842"/>
                  <a:gd name="connsiteX17" fmla="*/ 1790700 w 1839962"/>
                  <a:gd name="connsiteY17" fmla="*/ 4363642 h 4566842"/>
                  <a:gd name="connsiteX18" fmla="*/ 1600200 w 1839962"/>
                  <a:gd name="connsiteY18" fmla="*/ 4566842 h 4566842"/>
                  <a:gd name="connsiteX19" fmla="*/ 1308100 w 1839962"/>
                  <a:gd name="connsiteY19" fmla="*/ 4503342 h 4566842"/>
                  <a:gd name="connsiteX20" fmla="*/ 1104900 w 1839962"/>
                  <a:gd name="connsiteY20" fmla="*/ 4274742 h 4566842"/>
                  <a:gd name="connsiteX21" fmla="*/ 952500 w 1839962"/>
                  <a:gd name="connsiteY21" fmla="*/ 4109642 h 4566842"/>
                  <a:gd name="connsiteX22" fmla="*/ 508000 w 1839962"/>
                  <a:gd name="connsiteY22" fmla="*/ 4084242 h 4566842"/>
                  <a:gd name="connsiteX0" fmla="*/ 508000 w 1806082"/>
                  <a:gd name="connsiteY0" fmla="*/ 4084242 h 4566842"/>
                  <a:gd name="connsiteX1" fmla="*/ 342900 w 1806082"/>
                  <a:gd name="connsiteY1" fmla="*/ 4071542 h 4566842"/>
                  <a:gd name="connsiteX2" fmla="*/ 127000 w 1806082"/>
                  <a:gd name="connsiteY2" fmla="*/ 4071542 h 4566842"/>
                  <a:gd name="connsiteX3" fmla="*/ 0 w 1806082"/>
                  <a:gd name="connsiteY3" fmla="*/ 3969942 h 4566842"/>
                  <a:gd name="connsiteX4" fmla="*/ 12700 w 1806082"/>
                  <a:gd name="connsiteY4" fmla="*/ 3766742 h 4566842"/>
                  <a:gd name="connsiteX5" fmla="*/ 228600 w 1806082"/>
                  <a:gd name="connsiteY5" fmla="*/ 3385742 h 4566842"/>
                  <a:gd name="connsiteX6" fmla="*/ 625476 w 1806082"/>
                  <a:gd name="connsiteY6" fmla="*/ 2498330 h 4566842"/>
                  <a:gd name="connsiteX7" fmla="*/ 747712 w 1806082"/>
                  <a:gd name="connsiteY7" fmla="*/ 1741092 h 4566842"/>
                  <a:gd name="connsiteX8" fmla="*/ 784225 w 1806082"/>
                  <a:gd name="connsiteY8" fmla="*/ 50405 h 4566842"/>
                  <a:gd name="connsiteX9" fmla="*/ 1066800 w 1806082"/>
                  <a:gd name="connsiteY9" fmla="*/ 2779 h 4566842"/>
                  <a:gd name="connsiteX10" fmla="*/ 1371600 w 1806082"/>
                  <a:gd name="connsiteY10" fmla="*/ 32942 h 4566842"/>
                  <a:gd name="connsiteX11" fmla="*/ 1409700 w 1806082"/>
                  <a:gd name="connsiteY11" fmla="*/ 1658542 h 4566842"/>
                  <a:gd name="connsiteX12" fmla="*/ 1498600 w 1806082"/>
                  <a:gd name="connsiteY12" fmla="*/ 2826942 h 4566842"/>
                  <a:gd name="connsiteX13" fmla="*/ 1803400 w 1806082"/>
                  <a:gd name="connsiteY13" fmla="*/ 3588942 h 4566842"/>
                  <a:gd name="connsiteX14" fmla="*/ 1651000 w 1806082"/>
                  <a:gd name="connsiteY14" fmla="*/ 3906442 h 4566842"/>
                  <a:gd name="connsiteX15" fmla="*/ 1714500 w 1806082"/>
                  <a:gd name="connsiteY15" fmla="*/ 4135042 h 4566842"/>
                  <a:gd name="connsiteX16" fmla="*/ 1790700 w 1806082"/>
                  <a:gd name="connsiteY16" fmla="*/ 4363642 h 4566842"/>
                  <a:gd name="connsiteX17" fmla="*/ 1600200 w 1806082"/>
                  <a:gd name="connsiteY17" fmla="*/ 4566842 h 4566842"/>
                  <a:gd name="connsiteX18" fmla="*/ 1308100 w 1806082"/>
                  <a:gd name="connsiteY18" fmla="*/ 4503342 h 4566842"/>
                  <a:gd name="connsiteX19" fmla="*/ 1104900 w 1806082"/>
                  <a:gd name="connsiteY19" fmla="*/ 4274742 h 4566842"/>
                  <a:gd name="connsiteX20" fmla="*/ 952500 w 1806082"/>
                  <a:gd name="connsiteY20" fmla="*/ 4109642 h 4566842"/>
                  <a:gd name="connsiteX21" fmla="*/ 508000 w 1806082"/>
                  <a:gd name="connsiteY21" fmla="*/ 4084242 h 4566842"/>
                  <a:gd name="connsiteX0" fmla="*/ 508000 w 1806082"/>
                  <a:gd name="connsiteY0" fmla="*/ 4084242 h 4566842"/>
                  <a:gd name="connsiteX1" fmla="*/ 342900 w 1806082"/>
                  <a:gd name="connsiteY1" fmla="*/ 4071542 h 4566842"/>
                  <a:gd name="connsiteX2" fmla="*/ 127000 w 1806082"/>
                  <a:gd name="connsiteY2" fmla="*/ 4071542 h 4566842"/>
                  <a:gd name="connsiteX3" fmla="*/ 0 w 1806082"/>
                  <a:gd name="connsiteY3" fmla="*/ 3969942 h 4566842"/>
                  <a:gd name="connsiteX4" fmla="*/ 12700 w 1806082"/>
                  <a:gd name="connsiteY4" fmla="*/ 3766742 h 4566842"/>
                  <a:gd name="connsiteX5" fmla="*/ 228600 w 1806082"/>
                  <a:gd name="connsiteY5" fmla="*/ 3385742 h 4566842"/>
                  <a:gd name="connsiteX6" fmla="*/ 625476 w 1806082"/>
                  <a:gd name="connsiteY6" fmla="*/ 2498330 h 4566842"/>
                  <a:gd name="connsiteX7" fmla="*/ 747712 w 1806082"/>
                  <a:gd name="connsiteY7" fmla="*/ 1741092 h 4566842"/>
                  <a:gd name="connsiteX8" fmla="*/ 784225 w 1806082"/>
                  <a:gd name="connsiteY8" fmla="*/ 50405 h 4566842"/>
                  <a:gd name="connsiteX9" fmla="*/ 1066800 w 1806082"/>
                  <a:gd name="connsiteY9" fmla="*/ 2779 h 4566842"/>
                  <a:gd name="connsiteX10" fmla="*/ 1371600 w 1806082"/>
                  <a:gd name="connsiteY10" fmla="*/ 32942 h 4566842"/>
                  <a:gd name="connsiteX11" fmla="*/ 1409700 w 1806082"/>
                  <a:gd name="connsiteY11" fmla="*/ 1658542 h 4566842"/>
                  <a:gd name="connsiteX12" fmla="*/ 1498600 w 1806082"/>
                  <a:gd name="connsiteY12" fmla="*/ 2826942 h 4566842"/>
                  <a:gd name="connsiteX13" fmla="*/ 1803400 w 1806082"/>
                  <a:gd name="connsiteY13" fmla="*/ 3588942 h 4566842"/>
                  <a:gd name="connsiteX14" fmla="*/ 1651000 w 1806082"/>
                  <a:gd name="connsiteY14" fmla="*/ 3906442 h 4566842"/>
                  <a:gd name="connsiteX15" fmla="*/ 1790700 w 1806082"/>
                  <a:gd name="connsiteY15" fmla="*/ 4363642 h 4566842"/>
                  <a:gd name="connsiteX16" fmla="*/ 1600200 w 1806082"/>
                  <a:gd name="connsiteY16" fmla="*/ 4566842 h 4566842"/>
                  <a:gd name="connsiteX17" fmla="*/ 1308100 w 1806082"/>
                  <a:gd name="connsiteY17" fmla="*/ 4503342 h 4566842"/>
                  <a:gd name="connsiteX18" fmla="*/ 1104900 w 1806082"/>
                  <a:gd name="connsiteY18" fmla="*/ 4274742 h 4566842"/>
                  <a:gd name="connsiteX19" fmla="*/ 952500 w 1806082"/>
                  <a:gd name="connsiteY19" fmla="*/ 4109642 h 4566842"/>
                  <a:gd name="connsiteX20" fmla="*/ 508000 w 1806082"/>
                  <a:gd name="connsiteY20" fmla="*/ 4084242 h 4566842"/>
                  <a:gd name="connsiteX0" fmla="*/ 508000 w 1806082"/>
                  <a:gd name="connsiteY0" fmla="*/ 4084242 h 4566842"/>
                  <a:gd name="connsiteX1" fmla="*/ 342900 w 1806082"/>
                  <a:gd name="connsiteY1" fmla="*/ 4071542 h 4566842"/>
                  <a:gd name="connsiteX2" fmla="*/ 127000 w 1806082"/>
                  <a:gd name="connsiteY2" fmla="*/ 4071542 h 4566842"/>
                  <a:gd name="connsiteX3" fmla="*/ 0 w 1806082"/>
                  <a:gd name="connsiteY3" fmla="*/ 3969942 h 4566842"/>
                  <a:gd name="connsiteX4" fmla="*/ 12700 w 1806082"/>
                  <a:gd name="connsiteY4" fmla="*/ 3766742 h 4566842"/>
                  <a:gd name="connsiteX5" fmla="*/ 228600 w 1806082"/>
                  <a:gd name="connsiteY5" fmla="*/ 3385742 h 4566842"/>
                  <a:gd name="connsiteX6" fmla="*/ 625476 w 1806082"/>
                  <a:gd name="connsiteY6" fmla="*/ 2498330 h 4566842"/>
                  <a:gd name="connsiteX7" fmla="*/ 747712 w 1806082"/>
                  <a:gd name="connsiteY7" fmla="*/ 1741092 h 4566842"/>
                  <a:gd name="connsiteX8" fmla="*/ 784225 w 1806082"/>
                  <a:gd name="connsiteY8" fmla="*/ 50405 h 4566842"/>
                  <a:gd name="connsiteX9" fmla="*/ 1066800 w 1806082"/>
                  <a:gd name="connsiteY9" fmla="*/ 2779 h 4566842"/>
                  <a:gd name="connsiteX10" fmla="*/ 1371600 w 1806082"/>
                  <a:gd name="connsiteY10" fmla="*/ 32942 h 4566842"/>
                  <a:gd name="connsiteX11" fmla="*/ 1409700 w 1806082"/>
                  <a:gd name="connsiteY11" fmla="*/ 1658542 h 4566842"/>
                  <a:gd name="connsiteX12" fmla="*/ 1498600 w 1806082"/>
                  <a:gd name="connsiteY12" fmla="*/ 2826942 h 4566842"/>
                  <a:gd name="connsiteX13" fmla="*/ 1803400 w 1806082"/>
                  <a:gd name="connsiteY13" fmla="*/ 3588942 h 4566842"/>
                  <a:gd name="connsiteX14" fmla="*/ 1651000 w 1806082"/>
                  <a:gd name="connsiteY14" fmla="*/ 3906442 h 4566842"/>
                  <a:gd name="connsiteX15" fmla="*/ 1790700 w 1806082"/>
                  <a:gd name="connsiteY15" fmla="*/ 4363642 h 4566842"/>
                  <a:gd name="connsiteX16" fmla="*/ 1600200 w 1806082"/>
                  <a:gd name="connsiteY16" fmla="*/ 4566842 h 4566842"/>
                  <a:gd name="connsiteX17" fmla="*/ 1308100 w 1806082"/>
                  <a:gd name="connsiteY17" fmla="*/ 4503342 h 4566842"/>
                  <a:gd name="connsiteX18" fmla="*/ 952500 w 1806082"/>
                  <a:gd name="connsiteY18" fmla="*/ 4109642 h 4566842"/>
                  <a:gd name="connsiteX19" fmla="*/ 508000 w 1806082"/>
                  <a:gd name="connsiteY19" fmla="*/ 4084242 h 4566842"/>
                  <a:gd name="connsiteX0" fmla="*/ 952500 w 1806082"/>
                  <a:gd name="connsiteY0" fmla="*/ 4109642 h 4566842"/>
                  <a:gd name="connsiteX1" fmla="*/ 342900 w 1806082"/>
                  <a:gd name="connsiteY1" fmla="*/ 4071542 h 4566842"/>
                  <a:gd name="connsiteX2" fmla="*/ 127000 w 1806082"/>
                  <a:gd name="connsiteY2" fmla="*/ 4071542 h 4566842"/>
                  <a:gd name="connsiteX3" fmla="*/ 0 w 1806082"/>
                  <a:gd name="connsiteY3" fmla="*/ 3969942 h 4566842"/>
                  <a:gd name="connsiteX4" fmla="*/ 12700 w 1806082"/>
                  <a:gd name="connsiteY4" fmla="*/ 3766742 h 4566842"/>
                  <a:gd name="connsiteX5" fmla="*/ 228600 w 1806082"/>
                  <a:gd name="connsiteY5" fmla="*/ 3385742 h 4566842"/>
                  <a:gd name="connsiteX6" fmla="*/ 625476 w 1806082"/>
                  <a:gd name="connsiteY6" fmla="*/ 2498330 h 4566842"/>
                  <a:gd name="connsiteX7" fmla="*/ 747712 w 1806082"/>
                  <a:gd name="connsiteY7" fmla="*/ 1741092 h 4566842"/>
                  <a:gd name="connsiteX8" fmla="*/ 784225 w 1806082"/>
                  <a:gd name="connsiteY8" fmla="*/ 50405 h 4566842"/>
                  <a:gd name="connsiteX9" fmla="*/ 1066800 w 1806082"/>
                  <a:gd name="connsiteY9" fmla="*/ 2779 h 4566842"/>
                  <a:gd name="connsiteX10" fmla="*/ 1371600 w 1806082"/>
                  <a:gd name="connsiteY10" fmla="*/ 32942 h 4566842"/>
                  <a:gd name="connsiteX11" fmla="*/ 1409700 w 1806082"/>
                  <a:gd name="connsiteY11" fmla="*/ 1658542 h 4566842"/>
                  <a:gd name="connsiteX12" fmla="*/ 1498600 w 1806082"/>
                  <a:gd name="connsiteY12" fmla="*/ 2826942 h 4566842"/>
                  <a:gd name="connsiteX13" fmla="*/ 1803400 w 1806082"/>
                  <a:gd name="connsiteY13" fmla="*/ 3588942 h 4566842"/>
                  <a:gd name="connsiteX14" fmla="*/ 1651000 w 1806082"/>
                  <a:gd name="connsiteY14" fmla="*/ 3906442 h 4566842"/>
                  <a:gd name="connsiteX15" fmla="*/ 1790700 w 1806082"/>
                  <a:gd name="connsiteY15" fmla="*/ 4363642 h 4566842"/>
                  <a:gd name="connsiteX16" fmla="*/ 1600200 w 1806082"/>
                  <a:gd name="connsiteY16" fmla="*/ 4566842 h 4566842"/>
                  <a:gd name="connsiteX17" fmla="*/ 1308100 w 1806082"/>
                  <a:gd name="connsiteY17" fmla="*/ 4503342 h 4566842"/>
                  <a:gd name="connsiteX18" fmla="*/ 952500 w 1806082"/>
                  <a:gd name="connsiteY18" fmla="*/ 4109642 h 4566842"/>
                  <a:gd name="connsiteX0" fmla="*/ 952500 w 1806082"/>
                  <a:gd name="connsiteY0" fmla="*/ 4109642 h 4566842"/>
                  <a:gd name="connsiteX1" fmla="*/ 342900 w 1806082"/>
                  <a:gd name="connsiteY1" fmla="*/ 4071542 h 4566842"/>
                  <a:gd name="connsiteX2" fmla="*/ 0 w 1806082"/>
                  <a:gd name="connsiteY2" fmla="*/ 3969942 h 4566842"/>
                  <a:gd name="connsiteX3" fmla="*/ 12700 w 1806082"/>
                  <a:gd name="connsiteY3" fmla="*/ 3766742 h 4566842"/>
                  <a:gd name="connsiteX4" fmla="*/ 228600 w 1806082"/>
                  <a:gd name="connsiteY4" fmla="*/ 3385742 h 4566842"/>
                  <a:gd name="connsiteX5" fmla="*/ 625476 w 1806082"/>
                  <a:gd name="connsiteY5" fmla="*/ 2498330 h 4566842"/>
                  <a:gd name="connsiteX6" fmla="*/ 747712 w 1806082"/>
                  <a:gd name="connsiteY6" fmla="*/ 1741092 h 4566842"/>
                  <a:gd name="connsiteX7" fmla="*/ 784225 w 1806082"/>
                  <a:gd name="connsiteY7" fmla="*/ 50405 h 4566842"/>
                  <a:gd name="connsiteX8" fmla="*/ 1066800 w 1806082"/>
                  <a:gd name="connsiteY8" fmla="*/ 2779 h 4566842"/>
                  <a:gd name="connsiteX9" fmla="*/ 1371600 w 1806082"/>
                  <a:gd name="connsiteY9" fmla="*/ 32942 h 4566842"/>
                  <a:gd name="connsiteX10" fmla="*/ 1409700 w 1806082"/>
                  <a:gd name="connsiteY10" fmla="*/ 1658542 h 4566842"/>
                  <a:gd name="connsiteX11" fmla="*/ 1498600 w 1806082"/>
                  <a:gd name="connsiteY11" fmla="*/ 2826942 h 4566842"/>
                  <a:gd name="connsiteX12" fmla="*/ 1803400 w 1806082"/>
                  <a:gd name="connsiteY12" fmla="*/ 3588942 h 4566842"/>
                  <a:gd name="connsiteX13" fmla="*/ 1651000 w 1806082"/>
                  <a:gd name="connsiteY13" fmla="*/ 3906442 h 4566842"/>
                  <a:gd name="connsiteX14" fmla="*/ 1790700 w 1806082"/>
                  <a:gd name="connsiteY14" fmla="*/ 4363642 h 4566842"/>
                  <a:gd name="connsiteX15" fmla="*/ 1600200 w 1806082"/>
                  <a:gd name="connsiteY15" fmla="*/ 4566842 h 4566842"/>
                  <a:gd name="connsiteX16" fmla="*/ 1308100 w 1806082"/>
                  <a:gd name="connsiteY16" fmla="*/ 4503342 h 4566842"/>
                  <a:gd name="connsiteX17" fmla="*/ 952500 w 1806082"/>
                  <a:gd name="connsiteY17" fmla="*/ 4109642 h 4566842"/>
                  <a:gd name="connsiteX0" fmla="*/ 952500 w 1806082"/>
                  <a:gd name="connsiteY0" fmla="*/ 4109642 h 4566842"/>
                  <a:gd name="connsiteX1" fmla="*/ 342900 w 1806082"/>
                  <a:gd name="connsiteY1" fmla="*/ 4071542 h 4566842"/>
                  <a:gd name="connsiteX2" fmla="*/ 0 w 1806082"/>
                  <a:gd name="connsiteY2" fmla="*/ 3969942 h 4566842"/>
                  <a:gd name="connsiteX3" fmla="*/ 228600 w 1806082"/>
                  <a:gd name="connsiteY3" fmla="*/ 3385742 h 4566842"/>
                  <a:gd name="connsiteX4" fmla="*/ 625476 w 1806082"/>
                  <a:gd name="connsiteY4" fmla="*/ 2498330 h 4566842"/>
                  <a:gd name="connsiteX5" fmla="*/ 747712 w 1806082"/>
                  <a:gd name="connsiteY5" fmla="*/ 1741092 h 4566842"/>
                  <a:gd name="connsiteX6" fmla="*/ 784225 w 1806082"/>
                  <a:gd name="connsiteY6" fmla="*/ 50405 h 4566842"/>
                  <a:gd name="connsiteX7" fmla="*/ 1066800 w 1806082"/>
                  <a:gd name="connsiteY7" fmla="*/ 2779 h 4566842"/>
                  <a:gd name="connsiteX8" fmla="*/ 1371600 w 1806082"/>
                  <a:gd name="connsiteY8" fmla="*/ 32942 h 4566842"/>
                  <a:gd name="connsiteX9" fmla="*/ 1409700 w 1806082"/>
                  <a:gd name="connsiteY9" fmla="*/ 1658542 h 4566842"/>
                  <a:gd name="connsiteX10" fmla="*/ 1498600 w 1806082"/>
                  <a:gd name="connsiteY10" fmla="*/ 2826942 h 4566842"/>
                  <a:gd name="connsiteX11" fmla="*/ 1803400 w 1806082"/>
                  <a:gd name="connsiteY11" fmla="*/ 3588942 h 4566842"/>
                  <a:gd name="connsiteX12" fmla="*/ 1651000 w 1806082"/>
                  <a:gd name="connsiteY12" fmla="*/ 3906442 h 4566842"/>
                  <a:gd name="connsiteX13" fmla="*/ 1790700 w 1806082"/>
                  <a:gd name="connsiteY13" fmla="*/ 4363642 h 4566842"/>
                  <a:gd name="connsiteX14" fmla="*/ 1600200 w 1806082"/>
                  <a:gd name="connsiteY14" fmla="*/ 4566842 h 4566842"/>
                  <a:gd name="connsiteX15" fmla="*/ 1308100 w 1806082"/>
                  <a:gd name="connsiteY15" fmla="*/ 4503342 h 4566842"/>
                  <a:gd name="connsiteX16" fmla="*/ 952500 w 1806082"/>
                  <a:gd name="connsiteY16" fmla="*/ 4109642 h 4566842"/>
                  <a:gd name="connsiteX0" fmla="*/ 954218 w 1807800"/>
                  <a:gd name="connsiteY0" fmla="*/ 4109642 h 4566842"/>
                  <a:gd name="connsiteX1" fmla="*/ 344618 w 1807800"/>
                  <a:gd name="connsiteY1" fmla="*/ 4071542 h 4566842"/>
                  <a:gd name="connsiteX2" fmla="*/ 1718 w 1807800"/>
                  <a:gd name="connsiteY2" fmla="*/ 3969942 h 4566842"/>
                  <a:gd name="connsiteX3" fmla="*/ 230318 w 1807800"/>
                  <a:gd name="connsiteY3" fmla="*/ 3385742 h 4566842"/>
                  <a:gd name="connsiteX4" fmla="*/ 627194 w 1807800"/>
                  <a:gd name="connsiteY4" fmla="*/ 2498330 h 4566842"/>
                  <a:gd name="connsiteX5" fmla="*/ 749430 w 1807800"/>
                  <a:gd name="connsiteY5" fmla="*/ 1741092 h 4566842"/>
                  <a:gd name="connsiteX6" fmla="*/ 785943 w 1807800"/>
                  <a:gd name="connsiteY6" fmla="*/ 50405 h 4566842"/>
                  <a:gd name="connsiteX7" fmla="*/ 1068518 w 1807800"/>
                  <a:gd name="connsiteY7" fmla="*/ 2779 h 4566842"/>
                  <a:gd name="connsiteX8" fmla="*/ 1373318 w 1807800"/>
                  <a:gd name="connsiteY8" fmla="*/ 32942 h 4566842"/>
                  <a:gd name="connsiteX9" fmla="*/ 1411418 w 1807800"/>
                  <a:gd name="connsiteY9" fmla="*/ 1658542 h 4566842"/>
                  <a:gd name="connsiteX10" fmla="*/ 1500318 w 1807800"/>
                  <a:gd name="connsiteY10" fmla="*/ 2826942 h 4566842"/>
                  <a:gd name="connsiteX11" fmla="*/ 1805118 w 1807800"/>
                  <a:gd name="connsiteY11" fmla="*/ 3588942 h 4566842"/>
                  <a:gd name="connsiteX12" fmla="*/ 1652718 w 1807800"/>
                  <a:gd name="connsiteY12" fmla="*/ 3906442 h 4566842"/>
                  <a:gd name="connsiteX13" fmla="*/ 1792418 w 1807800"/>
                  <a:gd name="connsiteY13" fmla="*/ 4363642 h 4566842"/>
                  <a:gd name="connsiteX14" fmla="*/ 1601918 w 1807800"/>
                  <a:gd name="connsiteY14" fmla="*/ 4566842 h 4566842"/>
                  <a:gd name="connsiteX15" fmla="*/ 1309818 w 1807800"/>
                  <a:gd name="connsiteY15" fmla="*/ 4503342 h 4566842"/>
                  <a:gd name="connsiteX16" fmla="*/ 954218 w 1807800"/>
                  <a:gd name="connsiteY16" fmla="*/ 4109642 h 4566842"/>
                  <a:gd name="connsiteX0" fmla="*/ 954218 w 1807800"/>
                  <a:gd name="connsiteY0" fmla="*/ 4109642 h 4566842"/>
                  <a:gd name="connsiteX1" fmla="*/ 344618 w 1807800"/>
                  <a:gd name="connsiteY1" fmla="*/ 4071542 h 4566842"/>
                  <a:gd name="connsiteX2" fmla="*/ 1718 w 1807800"/>
                  <a:gd name="connsiteY2" fmla="*/ 3969942 h 4566842"/>
                  <a:gd name="connsiteX3" fmla="*/ 230318 w 1807800"/>
                  <a:gd name="connsiteY3" fmla="*/ 3385742 h 4566842"/>
                  <a:gd name="connsiteX4" fmla="*/ 627194 w 1807800"/>
                  <a:gd name="connsiteY4" fmla="*/ 2498330 h 4566842"/>
                  <a:gd name="connsiteX5" fmla="*/ 749430 w 1807800"/>
                  <a:gd name="connsiteY5" fmla="*/ 1741092 h 4566842"/>
                  <a:gd name="connsiteX6" fmla="*/ 785943 w 1807800"/>
                  <a:gd name="connsiteY6" fmla="*/ 50405 h 4566842"/>
                  <a:gd name="connsiteX7" fmla="*/ 1068518 w 1807800"/>
                  <a:gd name="connsiteY7" fmla="*/ 2779 h 4566842"/>
                  <a:gd name="connsiteX8" fmla="*/ 1373318 w 1807800"/>
                  <a:gd name="connsiteY8" fmla="*/ 32942 h 4566842"/>
                  <a:gd name="connsiteX9" fmla="*/ 1411418 w 1807800"/>
                  <a:gd name="connsiteY9" fmla="*/ 1658542 h 4566842"/>
                  <a:gd name="connsiteX10" fmla="*/ 1500318 w 1807800"/>
                  <a:gd name="connsiteY10" fmla="*/ 2826942 h 4566842"/>
                  <a:gd name="connsiteX11" fmla="*/ 1805118 w 1807800"/>
                  <a:gd name="connsiteY11" fmla="*/ 3588942 h 4566842"/>
                  <a:gd name="connsiteX12" fmla="*/ 1652718 w 1807800"/>
                  <a:gd name="connsiteY12" fmla="*/ 3906442 h 4566842"/>
                  <a:gd name="connsiteX13" fmla="*/ 1792418 w 1807800"/>
                  <a:gd name="connsiteY13" fmla="*/ 4363642 h 4566842"/>
                  <a:gd name="connsiteX14" fmla="*/ 1601918 w 1807800"/>
                  <a:gd name="connsiteY14" fmla="*/ 4566842 h 4566842"/>
                  <a:gd name="connsiteX15" fmla="*/ 1309818 w 1807800"/>
                  <a:gd name="connsiteY15" fmla="*/ 4503342 h 4566842"/>
                  <a:gd name="connsiteX16" fmla="*/ 954218 w 1807800"/>
                  <a:gd name="connsiteY16" fmla="*/ 4109642 h 4566842"/>
                  <a:gd name="connsiteX0" fmla="*/ 954218 w 1807800"/>
                  <a:gd name="connsiteY0" fmla="*/ 4109642 h 4566842"/>
                  <a:gd name="connsiteX1" fmla="*/ 344618 w 1807800"/>
                  <a:gd name="connsiteY1" fmla="*/ 4071542 h 4566842"/>
                  <a:gd name="connsiteX2" fmla="*/ 1718 w 1807800"/>
                  <a:gd name="connsiteY2" fmla="*/ 3969942 h 4566842"/>
                  <a:gd name="connsiteX3" fmla="*/ 230318 w 1807800"/>
                  <a:gd name="connsiteY3" fmla="*/ 3385742 h 4566842"/>
                  <a:gd name="connsiteX4" fmla="*/ 627194 w 1807800"/>
                  <a:gd name="connsiteY4" fmla="*/ 2498330 h 4566842"/>
                  <a:gd name="connsiteX5" fmla="*/ 749430 w 1807800"/>
                  <a:gd name="connsiteY5" fmla="*/ 1741092 h 4566842"/>
                  <a:gd name="connsiteX6" fmla="*/ 785943 w 1807800"/>
                  <a:gd name="connsiteY6" fmla="*/ 50405 h 4566842"/>
                  <a:gd name="connsiteX7" fmla="*/ 1068518 w 1807800"/>
                  <a:gd name="connsiteY7" fmla="*/ 2779 h 4566842"/>
                  <a:gd name="connsiteX8" fmla="*/ 1373318 w 1807800"/>
                  <a:gd name="connsiteY8" fmla="*/ 32942 h 4566842"/>
                  <a:gd name="connsiteX9" fmla="*/ 1411418 w 1807800"/>
                  <a:gd name="connsiteY9" fmla="*/ 1658542 h 4566842"/>
                  <a:gd name="connsiteX10" fmla="*/ 1500318 w 1807800"/>
                  <a:gd name="connsiteY10" fmla="*/ 2826942 h 4566842"/>
                  <a:gd name="connsiteX11" fmla="*/ 1805118 w 1807800"/>
                  <a:gd name="connsiteY11" fmla="*/ 3588942 h 4566842"/>
                  <a:gd name="connsiteX12" fmla="*/ 1652718 w 1807800"/>
                  <a:gd name="connsiteY12" fmla="*/ 3906442 h 4566842"/>
                  <a:gd name="connsiteX13" fmla="*/ 1792418 w 1807800"/>
                  <a:gd name="connsiteY13" fmla="*/ 4363642 h 4566842"/>
                  <a:gd name="connsiteX14" fmla="*/ 1601918 w 1807800"/>
                  <a:gd name="connsiteY14" fmla="*/ 4566842 h 4566842"/>
                  <a:gd name="connsiteX15" fmla="*/ 1309818 w 1807800"/>
                  <a:gd name="connsiteY15" fmla="*/ 4503342 h 4566842"/>
                  <a:gd name="connsiteX16" fmla="*/ 954218 w 1807800"/>
                  <a:gd name="connsiteY16" fmla="*/ 4109642 h 4566842"/>
                  <a:gd name="connsiteX0" fmla="*/ 954218 w 1807800"/>
                  <a:gd name="connsiteY0" fmla="*/ 4109642 h 4566842"/>
                  <a:gd name="connsiteX1" fmla="*/ 344618 w 1807800"/>
                  <a:gd name="connsiteY1" fmla="*/ 4071542 h 4566842"/>
                  <a:gd name="connsiteX2" fmla="*/ 1718 w 1807800"/>
                  <a:gd name="connsiteY2" fmla="*/ 3969942 h 4566842"/>
                  <a:gd name="connsiteX3" fmla="*/ 230318 w 1807800"/>
                  <a:gd name="connsiteY3" fmla="*/ 3385742 h 4566842"/>
                  <a:gd name="connsiteX4" fmla="*/ 627194 w 1807800"/>
                  <a:gd name="connsiteY4" fmla="*/ 2498330 h 4566842"/>
                  <a:gd name="connsiteX5" fmla="*/ 749430 w 1807800"/>
                  <a:gd name="connsiteY5" fmla="*/ 1741092 h 4566842"/>
                  <a:gd name="connsiteX6" fmla="*/ 785943 w 1807800"/>
                  <a:gd name="connsiteY6" fmla="*/ 50405 h 4566842"/>
                  <a:gd name="connsiteX7" fmla="*/ 1068518 w 1807800"/>
                  <a:gd name="connsiteY7" fmla="*/ 2779 h 4566842"/>
                  <a:gd name="connsiteX8" fmla="*/ 1373318 w 1807800"/>
                  <a:gd name="connsiteY8" fmla="*/ 32942 h 4566842"/>
                  <a:gd name="connsiteX9" fmla="*/ 1411418 w 1807800"/>
                  <a:gd name="connsiteY9" fmla="*/ 1658542 h 4566842"/>
                  <a:gd name="connsiteX10" fmla="*/ 1500318 w 1807800"/>
                  <a:gd name="connsiteY10" fmla="*/ 2826942 h 4566842"/>
                  <a:gd name="connsiteX11" fmla="*/ 1805118 w 1807800"/>
                  <a:gd name="connsiteY11" fmla="*/ 3588942 h 4566842"/>
                  <a:gd name="connsiteX12" fmla="*/ 1652718 w 1807800"/>
                  <a:gd name="connsiteY12" fmla="*/ 3906442 h 4566842"/>
                  <a:gd name="connsiteX13" fmla="*/ 1792418 w 1807800"/>
                  <a:gd name="connsiteY13" fmla="*/ 4363642 h 4566842"/>
                  <a:gd name="connsiteX14" fmla="*/ 1601918 w 1807800"/>
                  <a:gd name="connsiteY14" fmla="*/ 4566842 h 4566842"/>
                  <a:gd name="connsiteX15" fmla="*/ 1309818 w 1807800"/>
                  <a:gd name="connsiteY15" fmla="*/ 4503342 h 4566842"/>
                  <a:gd name="connsiteX16" fmla="*/ 954218 w 1807800"/>
                  <a:gd name="connsiteY16" fmla="*/ 4109642 h 4566842"/>
                  <a:gd name="connsiteX0" fmla="*/ 954218 w 1807800"/>
                  <a:gd name="connsiteY0" fmla="*/ 4109642 h 4577795"/>
                  <a:gd name="connsiteX1" fmla="*/ 344618 w 1807800"/>
                  <a:gd name="connsiteY1" fmla="*/ 4071542 h 4577795"/>
                  <a:gd name="connsiteX2" fmla="*/ 1718 w 1807800"/>
                  <a:gd name="connsiteY2" fmla="*/ 3969942 h 4577795"/>
                  <a:gd name="connsiteX3" fmla="*/ 230318 w 1807800"/>
                  <a:gd name="connsiteY3" fmla="*/ 3385742 h 4577795"/>
                  <a:gd name="connsiteX4" fmla="*/ 627194 w 1807800"/>
                  <a:gd name="connsiteY4" fmla="*/ 2498330 h 4577795"/>
                  <a:gd name="connsiteX5" fmla="*/ 749430 w 1807800"/>
                  <a:gd name="connsiteY5" fmla="*/ 1741092 h 4577795"/>
                  <a:gd name="connsiteX6" fmla="*/ 785943 w 1807800"/>
                  <a:gd name="connsiteY6" fmla="*/ 50405 h 4577795"/>
                  <a:gd name="connsiteX7" fmla="*/ 1068518 w 1807800"/>
                  <a:gd name="connsiteY7" fmla="*/ 2779 h 4577795"/>
                  <a:gd name="connsiteX8" fmla="*/ 1373318 w 1807800"/>
                  <a:gd name="connsiteY8" fmla="*/ 32942 h 4577795"/>
                  <a:gd name="connsiteX9" fmla="*/ 1411418 w 1807800"/>
                  <a:gd name="connsiteY9" fmla="*/ 1658542 h 4577795"/>
                  <a:gd name="connsiteX10" fmla="*/ 1500318 w 1807800"/>
                  <a:gd name="connsiteY10" fmla="*/ 2826942 h 4577795"/>
                  <a:gd name="connsiteX11" fmla="*/ 1805118 w 1807800"/>
                  <a:gd name="connsiteY11" fmla="*/ 3588942 h 4577795"/>
                  <a:gd name="connsiteX12" fmla="*/ 1652718 w 1807800"/>
                  <a:gd name="connsiteY12" fmla="*/ 3906442 h 4577795"/>
                  <a:gd name="connsiteX13" fmla="*/ 1792418 w 1807800"/>
                  <a:gd name="connsiteY13" fmla="*/ 4363642 h 4577795"/>
                  <a:gd name="connsiteX14" fmla="*/ 1601918 w 1807800"/>
                  <a:gd name="connsiteY14" fmla="*/ 4566842 h 4577795"/>
                  <a:gd name="connsiteX15" fmla="*/ 1309818 w 1807800"/>
                  <a:gd name="connsiteY15" fmla="*/ 4503342 h 4577795"/>
                  <a:gd name="connsiteX16" fmla="*/ 954218 w 1807800"/>
                  <a:gd name="connsiteY16" fmla="*/ 4109642 h 4577795"/>
                  <a:gd name="connsiteX0" fmla="*/ 954218 w 1807800"/>
                  <a:gd name="connsiteY0" fmla="*/ 4109642 h 4577795"/>
                  <a:gd name="connsiteX1" fmla="*/ 344618 w 1807800"/>
                  <a:gd name="connsiteY1" fmla="*/ 4071542 h 4577795"/>
                  <a:gd name="connsiteX2" fmla="*/ 1718 w 1807800"/>
                  <a:gd name="connsiteY2" fmla="*/ 3969942 h 4577795"/>
                  <a:gd name="connsiteX3" fmla="*/ 230318 w 1807800"/>
                  <a:gd name="connsiteY3" fmla="*/ 3385742 h 4577795"/>
                  <a:gd name="connsiteX4" fmla="*/ 627194 w 1807800"/>
                  <a:gd name="connsiteY4" fmla="*/ 2498330 h 4577795"/>
                  <a:gd name="connsiteX5" fmla="*/ 749430 w 1807800"/>
                  <a:gd name="connsiteY5" fmla="*/ 1741092 h 4577795"/>
                  <a:gd name="connsiteX6" fmla="*/ 785943 w 1807800"/>
                  <a:gd name="connsiteY6" fmla="*/ 50405 h 4577795"/>
                  <a:gd name="connsiteX7" fmla="*/ 1068518 w 1807800"/>
                  <a:gd name="connsiteY7" fmla="*/ 2779 h 4577795"/>
                  <a:gd name="connsiteX8" fmla="*/ 1373318 w 1807800"/>
                  <a:gd name="connsiteY8" fmla="*/ 32942 h 4577795"/>
                  <a:gd name="connsiteX9" fmla="*/ 1411418 w 1807800"/>
                  <a:gd name="connsiteY9" fmla="*/ 1658542 h 4577795"/>
                  <a:gd name="connsiteX10" fmla="*/ 1500318 w 1807800"/>
                  <a:gd name="connsiteY10" fmla="*/ 2826942 h 4577795"/>
                  <a:gd name="connsiteX11" fmla="*/ 1805118 w 1807800"/>
                  <a:gd name="connsiteY11" fmla="*/ 3588942 h 4577795"/>
                  <a:gd name="connsiteX12" fmla="*/ 1652718 w 1807800"/>
                  <a:gd name="connsiteY12" fmla="*/ 3906442 h 4577795"/>
                  <a:gd name="connsiteX13" fmla="*/ 1792418 w 1807800"/>
                  <a:gd name="connsiteY13" fmla="*/ 4363642 h 4577795"/>
                  <a:gd name="connsiteX14" fmla="*/ 1601918 w 1807800"/>
                  <a:gd name="connsiteY14" fmla="*/ 4566842 h 4577795"/>
                  <a:gd name="connsiteX15" fmla="*/ 1309818 w 1807800"/>
                  <a:gd name="connsiteY15" fmla="*/ 4503342 h 4577795"/>
                  <a:gd name="connsiteX16" fmla="*/ 954218 w 1807800"/>
                  <a:gd name="connsiteY16" fmla="*/ 4109642 h 4577795"/>
                  <a:gd name="connsiteX0" fmla="*/ 954218 w 1807800"/>
                  <a:gd name="connsiteY0" fmla="*/ 4109642 h 4577795"/>
                  <a:gd name="connsiteX1" fmla="*/ 344618 w 1807800"/>
                  <a:gd name="connsiteY1" fmla="*/ 4071542 h 4577795"/>
                  <a:gd name="connsiteX2" fmla="*/ 1718 w 1807800"/>
                  <a:gd name="connsiteY2" fmla="*/ 3969942 h 4577795"/>
                  <a:gd name="connsiteX3" fmla="*/ 230318 w 1807800"/>
                  <a:gd name="connsiteY3" fmla="*/ 3385742 h 4577795"/>
                  <a:gd name="connsiteX4" fmla="*/ 627194 w 1807800"/>
                  <a:gd name="connsiteY4" fmla="*/ 2498330 h 4577795"/>
                  <a:gd name="connsiteX5" fmla="*/ 749430 w 1807800"/>
                  <a:gd name="connsiteY5" fmla="*/ 1741092 h 4577795"/>
                  <a:gd name="connsiteX6" fmla="*/ 785943 w 1807800"/>
                  <a:gd name="connsiteY6" fmla="*/ 50405 h 4577795"/>
                  <a:gd name="connsiteX7" fmla="*/ 1068518 w 1807800"/>
                  <a:gd name="connsiteY7" fmla="*/ 2779 h 4577795"/>
                  <a:gd name="connsiteX8" fmla="*/ 1373318 w 1807800"/>
                  <a:gd name="connsiteY8" fmla="*/ 32942 h 4577795"/>
                  <a:gd name="connsiteX9" fmla="*/ 1411418 w 1807800"/>
                  <a:gd name="connsiteY9" fmla="*/ 1658542 h 4577795"/>
                  <a:gd name="connsiteX10" fmla="*/ 1500318 w 1807800"/>
                  <a:gd name="connsiteY10" fmla="*/ 2826942 h 4577795"/>
                  <a:gd name="connsiteX11" fmla="*/ 1805118 w 1807800"/>
                  <a:gd name="connsiteY11" fmla="*/ 3588942 h 4577795"/>
                  <a:gd name="connsiteX12" fmla="*/ 1652718 w 1807800"/>
                  <a:gd name="connsiteY12" fmla="*/ 3906442 h 4577795"/>
                  <a:gd name="connsiteX13" fmla="*/ 1792418 w 1807800"/>
                  <a:gd name="connsiteY13" fmla="*/ 4363642 h 4577795"/>
                  <a:gd name="connsiteX14" fmla="*/ 1601918 w 1807800"/>
                  <a:gd name="connsiteY14" fmla="*/ 4566842 h 4577795"/>
                  <a:gd name="connsiteX15" fmla="*/ 1309818 w 1807800"/>
                  <a:gd name="connsiteY15" fmla="*/ 4503342 h 4577795"/>
                  <a:gd name="connsiteX16" fmla="*/ 954218 w 1807800"/>
                  <a:gd name="connsiteY16" fmla="*/ 4109642 h 4577795"/>
                  <a:gd name="connsiteX0" fmla="*/ 954218 w 1807129"/>
                  <a:gd name="connsiteY0" fmla="*/ 4109642 h 4577795"/>
                  <a:gd name="connsiteX1" fmla="*/ 344618 w 1807129"/>
                  <a:gd name="connsiteY1" fmla="*/ 4071542 h 4577795"/>
                  <a:gd name="connsiteX2" fmla="*/ 1718 w 1807129"/>
                  <a:gd name="connsiteY2" fmla="*/ 3969942 h 4577795"/>
                  <a:gd name="connsiteX3" fmla="*/ 230318 w 1807129"/>
                  <a:gd name="connsiteY3" fmla="*/ 3385742 h 4577795"/>
                  <a:gd name="connsiteX4" fmla="*/ 627194 w 1807129"/>
                  <a:gd name="connsiteY4" fmla="*/ 2498330 h 4577795"/>
                  <a:gd name="connsiteX5" fmla="*/ 749430 w 1807129"/>
                  <a:gd name="connsiteY5" fmla="*/ 1741092 h 4577795"/>
                  <a:gd name="connsiteX6" fmla="*/ 785943 w 1807129"/>
                  <a:gd name="connsiteY6" fmla="*/ 50405 h 4577795"/>
                  <a:gd name="connsiteX7" fmla="*/ 1068518 w 1807129"/>
                  <a:gd name="connsiteY7" fmla="*/ 2779 h 4577795"/>
                  <a:gd name="connsiteX8" fmla="*/ 1373318 w 1807129"/>
                  <a:gd name="connsiteY8" fmla="*/ 32942 h 4577795"/>
                  <a:gd name="connsiteX9" fmla="*/ 1411418 w 1807129"/>
                  <a:gd name="connsiteY9" fmla="*/ 1658542 h 4577795"/>
                  <a:gd name="connsiteX10" fmla="*/ 1500318 w 1807129"/>
                  <a:gd name="connsiteY10" fmla="*/ 2826942 h 4577795"/>
                  <a:gd name="connsiteX11" fmla="*/ 1805118 w 1807129"/>
                  <a:gd name="connsiteY11" fmla="*/ 3588942 h 4577795"/>
                  <a:gd name="connsiteX12" fmla="*/ 1652718 w 1807129"/>
                  <a:gd name="connsiteY12" fmla="*/ 3906442 h 4577795"/>
                  <a:gd name="connsiteX13" fmla="*/ 1792418 w 1807129"/>
                  <a:gd name="connsiteY13" fmla="*/ 4363642 h 4577795"/>
                  <a:gd name="connsiteX14" fmla="*/ 1601918 w 1807129"/>
                  <a:gd name="connsiteY14" fmla="*/ 4566842 h 4577795"/>
                  <a:gd name="connsiteX15" fmla="*/ 1309818 w 1807129"/>
                  <a:gd name="connsiteY15" fmla="*/ 4503342 h 4577795"/>
                  <a:gd name="connsiteX16" fmla="*/ 954218 w 1807129"/>
                  <a:gd name="connsiteY16" fmla="*/ 4109642 h 4577795"/>
                  <a:gd name="connsiteX0" fmla="*/ 954218 w 2267917"/>
                  <a:gd name="connsiteY0" fmla="*/ 4109642 h 4577795"/>
                  <a:gd name="connsiteX1" fmla="*/ 344618 w 2267917"/>
                  <a:gd name="connsiteY1" fmla="*/ 4071542 h 4577795"/>
                  <a:gd name="connsiteX2" fmla="*/ 1718 w 2267917"/>
                  <a:gd name="connsiteY2" fmla="*/ 3969942 h 4577795"/>
                  <a:gd name="connsiteX3" fmla="*/ 230318 w 2267917"/>
                  <a:gd name="connsiteY3" fmla="*/ 3385742 h 4577795"/>
                  <a:gd name="connsiteX4" fmla="*/ 627194 w 2267917"/>
                  <a:gd name="connsiteY4" fmla="*/ 2498330 h 4577795"/>
                  <a:gd name="connsiteX5" fmla="*/ 749430 w 2267917"/>
                  <a:gd name="connsiteY5" fmla="*/ 1741092 h 4577795"/>
                  <a:gd name="connsiteX6" fmla="*/ 785943 w 2267917"/>
                  <a:gd name="connsiteY6" fmla="*/ 50405 h 4577795"/>
                  <a:gd name="connsiteX7" fmla="*/ 1068518 w 2267917"/>
                  <a:gd name="connsiteY7" fmla="*/ 2779 h 4577795"/>
                  <a:gd name="connsiteX8" fmla="*/ 1373318 w 2267917"/>
                  <a:gd name="connsiteY8" fmla="*/ 32942 h 4577795"/>
                  <a:gd name="connsiteX9" fmla="*/ 1411418 w 2267917"/>
                  <a:gd name="connsiteY9" fmla="*/ 1658542 h 4577795"/>
                  <a:gd name="connsiteX10" fmla="*/ 1500318 w 2267917"/>
                  <a:gd name="connsiteY10" fmla="*/ 2826942 h 4577795"/>
                  <a:gd name="connsiteX11" fmla="*/ 2267081 w 2267917"/>
                  <a:gd name="connsiteY11" fmla="*/ 3531792 h 4577795"/>
                  <a:gd name="connsiteX12" fmla="*/ 1652718 w 2267917"/>
                  <a:gd name="connsiteY12" fmla="*/ 3906442 h 4577795"/>
                  <a:gd name="connsiteX13" fmla="*/ 1792418 w 2267917"/>
                  <a:gd name="connsiteY13" fmla="*/ 4363642 h 4577795"/>
                  <a:gd name="connsiteX14" fmla="*/ 1601918 w 2267917"/>
                  <a:gd name="connsiteY14" fmla="*/ 4566842 h 4577795"/>
                  <a:gd name="connsiteX15" fmla="*/ 1309818 w 2267917"/>
                  <a:gd name="connsiteY15" fmla="*/ 4503342 h 4577795"/>
                  <a:gd name="connsiteX16" fmla="*/ 954218 w 2267917"/>
                  <a:gd name="connsiteY16" fmla="*/ 4109642 h 4577795"/>
                  <a:gd name="connsiteX0" fmla="*/ 954218 w 1812340"/>
                  <a:gd name="connsiteY0" fmla="*/ 4109642 h 4577795"/>
                  <a:gd name="connsiteX1" fmla="*/ 344618 w 1812340"/>
                  <a:gd name="connsiteY1" fmla="*/ 4071542 h 4577795"/>
                  <a:gd name="connsiteX2" fmla="*/ 1718 w 1812340"/>
                  <a:gd name="connsiteY2" fmla="*/ 3969942 h 4577795"/>
                  <a:gd name="connsiteX3" fmla="*/ 230318 w 1812340"/>
                  <a:gd name="connsiteY3" fmla="*/ 3385742 h 4577795"/>
                  <a:gd name="connsiteX4" fmla="*/ 627194 w 1812340"/>
                  <a:gd name="connsiteY4" fmla="*/ 2498330 h 4577795"/>
                  <a:gd name="connsiteX5" fmla="*/ 749430 w 1812340"/>
                  <a:gd name="connsiteY5" fmla="*/ 1741092 h 4577795"/>
                  <a:gd name="connsiteX6" fmla="*/ 785943 w 1812340"/>
                  <a:gd name="connsiteY6" fmla="*/ 50405 h 4577795"/>
                  <a:gd name="connsiteX7" fmla="*/ 1068518 w 1812340"/>
                  <a:gd name="connsiteY7" fmla="*/ 2779 h 4577795"/>
                  <a:gd name="connsiteX8" fmla="*/ 1373318 w 1812340"/>
                  <a:gd name="connsiteY8" fmla="*/ 32942 h 4577795"/>
                  <a:gd name="connsiteX9" fmla="*/ 1411418 w 1812340"/>
                  <a:gd name="connsiteY9" fmla="*/ 1658542 h 4577795"/>
                  <a:gd name="connsiteX10" fmla="*/ 1500318 w 1812340"/>
                  <a:gd name="connsiteY10" fmla="*/ 2826942 h 4577795"/>
                  <a:gd name="connsiteX11" fmla="*/ 1809881 w 1812340"/>
                  <a:gd name="connsiteY11" fmla="*/ 3603230 h 4577795"/>
                  <a:gd name="connsiteX12" fmla="*/ 1652718 w 1812340"/>
                  <a:gd name="connsiteY12" fmla="*/ 3906442 h 4577795"/>
                  <a:gd name="connsiteX13" fmla="*/ 1792418 w 1812340"/>
                  <a:gd name="connsiteY13" fmla="*/ 4363642 h 4577795"/>
                  <a:gd name="connsiteX14" fmla="*/ 1601918 w 1812340"/>
                  <a:gd name="connsiteY14" fmla="*/ 4566842 h 4577795"/>
                  <a:gd name="connsiteX15" fmla="*/ 1309818 w 1812340"/>
                  <a:gd name="connsiteY15" fmla="*/ 4503342 h 4577795"/>
                  <a:gd name="connsiteX16" fmla="*/ 954218 w 181234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3323 w 1832825"/>
                  <a:gd name="connsiteY0" fmla="*/ 4109642 h 4577795"/>
                  <a:gd name="connsiteX1" fmla="*/ 305623 w 1832825"/>
                  <a:gd name="connsiteY1" fmla="*/ 4123929 h 4577795"/>
                  <a:gd name="connsiteX2" fmla="*/ 823 w 1832825"/>
                  <a:gd name="connsiteY2" fmla="*/ 3969942 h 4577795"/>
                  <a:gd name="connsiteX3" fmla="*/ 229423 w 1832825"/>
                  <a:gd name="connsiteY3" fmla="*/ 3385742 h 4577795"/>
                  <a:gd name="connsiteX4" fmla="*/ 626299 w 1832825"/>
                  <a:gd name="connsiteY4" fmla="*/ 2498330 h 4577795"/>
                  <a:gd name="connsiteX5" fmla="*/ 748535 w 1832825"/>
                  <a:gd name="connsiteY5" fmla="*/ 1741092 h 4577795"/>
                  <a:gd name="connsiteX6" fmla="*/ 785048 w 1832825"/>
                  <a:gd name="connsiteY6" fmla="*/ 50405 h 4577795"/>
                  <a:gd name="connsiteX7" fmla="*/ 1067623 w 1832825"/>
                  <a:gd name="connsiteY7" fmla="*/ 2779 h 4577795"/>
                  <a:gd name="connsiteX8" fmla="*/ 1372423 w 1832825"/>
                  <a:gd name="connsiteY8" fmla="*/ 32942 h 4577795"/>
                  <a:gd name="connsiteX9" fmla="*/ 1410523 w 1832825"/>
                  <a:gd name="connsiteY9" fmla="*/ 1658542 h 4577795"/>
                  <a:gd name="connsiteX10" fmla="*/ 1499423 w 1832825"/>
                  <a:gd name="connsiteY10" fmla="*/ 2826942 h 4577795"/>
                  <a:gd name="connsiteX11" fmla="*/ 1808986 w 1832825"/>
                  <a:gd name="connsiteY11" fmla="*/ 3603230 h 4577795"/>
                  <a:gd name="connsiteX12" fmla="*/ 1651823 w 1832825"/>
                  <a:gd name="connsiteY12" fmla="*/ 3906442 h 4577795"/>
                  <a:gd name="connsiteX13" fmla="*/ 1791523 w 1832825"/>
                  <a:gd name="connsiteY13" fmla="*/ 4363642 h 4577795"/>
                  <a:gd name="connsiteX14" fmla="*/ 1601023 w 1832825"/>
                  <a:gd name="connsiteY14" fmla="*/ 4566842 h 4577795"/>
                  <a:gd name="connsiteX15" fmla="*/ 1308923 w 1832825"/>
                  <a:gd name="connsiteY15" fmla="*/ 4503342 h 4577795"/>
                  <a:gd name="connsiteX16" fmla="*/ 953323 w 1832825"/>
                  <a:gd name="connsiteY16" fmla="*/ 4109642 h 4577795"/>
                  <a:gd name="connsiteX0" fmla="*/ 953323 w 1832825"/>
                  <a:gd name="connsiteY0" fmla="*/ 4109642 h 4577795"/>
                  <a:gd name="connsiteX1" fmla="*/ 305623 w 1832825"/>
                  <a:gd name="connsiteY1" fmla="*/ 4109642 h 4577795"/>
                  <a:gd name="connsiteX2" fmla="*/ 823 w 1832825"/>
                  <a:gd name="connsiteY2" fmla="*/ 3969942 h 4577795"/>
                  <a:gd name="connsiteX3" fmla="*/ 229423 w 1832825"/>
                  <a:gd name="connsiteY3" fmla="*/ 3385742 h 4577795"/>
                  <a:gd name="connsiteX4" fmla="*/ 626299 w 1832825"/>
                  <a:gd name="connsiteY4" fmla="*/ 2498330 h 4577795"/>
                  <a:gd name="connsiteX5" fmla="*/ 748535 w 1832825"/>
                  <a:gd name="connsiteY5" fmla="*/ 1741092 h 4577795"/>
                  <a:gd name="connsiteX6" fmla="*/ 785048 w 1832825"/>
                  <a:gd name="connsiteY6" fmla="*/ 50405 h 4577795"/>
                  <a:gd name="connsiteX7" fmla="*/ 1067623 w 1832825"/>
                  <a:gd name="connsiteY7" fmla="*/ 2779 h 4577795"/>
                  <a:gd name="connsiteX8" fmla="*/ 1372423 w 1832825"/>
                  <a:gd name="connsiteY8" fmla="*/ 32942 h 4577795"/>
                  <a:gd name="connsiteX9" fmla="*/ 1410523 w 1832825"/>
                  <a:gd name="connsiteY9" fmla="*/ 1658542 h 4577795"/>
                  <a:gd name="connsiteX10" fmla="*/ 1499423 w 1832825"/>
                  <a:gd name="connsiteY10" fmla="*/ 2826942 h 4577795"/>
                  <a:gd name="connsiteX11" fmla="*/ 1808986 w 1832825"/>
                  <a:gd name="connsiteY11" fmla="*/ 3603230 h 4577795"/>
                  <a:gd name="connsiteX12" fmla="*/ 1651823 w 1832825"/>
                  <a:gd name="connsiteY12" fmla="*/ 3906442 h 4577795"/>
                  <a:gd name="connsiteX13" fmla="*/ 1791523 w 1832825"/>
                  <a:gd name="connsiteY13" fmla="*/ 4363642 h 4577795"/>
                  <a:gd name="connsiteX14" fmla="*/ 1601023 w 1832825"/>
                  <a:gd name="connsiteY14" fmla="*/ 4566842 h 4577795"/>
                  <a:gd name="connsiteX15" fmla="*/ 1308923 w 1832825"/>
                  <a:gd name="connsiteY15" fmla="*/ 4503342 h 4577795"/>
                  <a:gd name="connsiteX16" fmla="*/ 953323 w 1832825"/>
                  <a:gd name="connsiteY16" fmla="*/ 4109642 h 4577795"/>
                  <a:gd name="connsiteX0" fmla="*/ 896173 w 1832825"/>
                  <a:gd name="connsiteY0" fmla="*/ 4266805 h 4573998"/>
                  <a:gd name="connsiteX1" fmla="*/ 305623 w 1832825"/>
                  <a:gd name="connsiteY1" fmla="*/ 4109642 h 4573998"/>
                  <a:gd name="connsiteX2" fmla="*/ 823 w 1832825"/>
                  <a:gd name="connsiteY2" fmla="*/ 3969942 h 4573998"/>
                  <a:gd name="connsiteX3" fmla="*/ 229423 w 1832825"/>
                  <a:gd name="connsiteY3" fmla="*/ 3385742 h 4573998"/>
                  <a:gd name="connsiteX4" fmla="*/ 626299 w 1832825"/>
                  <a:gd name="connsiteY4" fmla="*/ 2498330 h 4573998"/>
                  <a:gd name="connsiteX5" fmla="*/ 748535 w 1832825"/>
                  <a:gd name="connsiteY5" fmla="*/ 1741092 h 4573998"/>
                  <a:gd name="connsiteX6" fmla="*/ 785048 w 1832825"/>
                  <a:gd name="connsiteY6" fmla="*/ 50405 h 4573998"/>
                  <a:gd name="connsiteX7" fmla="*/ 1067623 w 1832825"/>
                  <a:gd name="connsiteY7" fmla="*/ 2779 h 4573998"/>
                  <a:gd name="connsiteX8" fmla="*/ 1372423 w 1832825"/>
                  <a:gd name="connsiteY8" fmla="*/ 32942 h 4573998"/>
                  <a:gd name="connsiteX9" fmla="*/ 1410523 w 1832825"/>
                  <a:gd name="connsiteY9" fmla="*/ 1658542 h 4573998"/>
                  <a:gd name="connsiteX10" fmla="*/ 1499423 w 1832825"/>
                  <a:gd name="connsiteY10" fmla="*/ 2826942 h 4573998"/>
                  <a:gd name="connsiteX11" fmla="*/ 1808986 w 1832825"/>
                  <a:gd name="connsiteY11" fmla="*/ 3603230 h 4573998"/>
                  <a:gd name="connsiteX12" fmla="*/ 1651823 w 1832825"/>
                  <a:gd name="connsiteY12" fmla="*/ 3906442 h 4573998"/>
                  <a:gd name="connsiteX13" fmla="*/ 1791523 w 1832825"/>
                  <a:gd name="connsiteY13" fmla="*/ 4363642 h 4573998"/>
                  <a:gd name="connsiteX14" fmla="*/ 1601023 w 1832825"/>
                  <a:gd name="connsiteY14" fmla="*/ 4566842 h 4573998"/>
                  <a:gd name="connsiteX15" fmla="*/ 1308923 w 1832825"/>
                  <a:gd name="connsiteY15" fmla="*/ 4503342 h 4573998"/>
                  <a:gd name="connsiteX16" fmla="*/ 896173 w 1832825"/>
                  <a:gd name="connsiteY16" fmla="*/ 4266805 h 4573998"/>
                  <a:gd name="connsiteX0" fmla="*/ 896173 w 1832825"/>
                  <a:gd name="connsiteY0" fmla="*/ 4266805 h 4573998"/>
                  <a:gd name="connsiteX1" fmla="*/ 767587 w 1832825"/>
                  <a:gd name="connsiteY1" fmla="*/ 4239817 h 4573998"/>
                  <a:gd name="connsiteX2" fmla="*/ 305623 w 1832825"/>
                  <a:gd name="connsiteY2" fmla="*/ 4109642 h 4573998"/>
                  <a:gd name="connsiteX3" fmla="*/ 823 w 1832825"/>
                  <a:gd name="connsiteY3" fmla="*/ 3969942 h 4573998"/>
                  <a:gd name="connsiteX4" fmla="*/ 229423 w 1832825"/>
                  <a:gd name="connsiteY4" fmla="*/ 3385742 h 4573998"/>
                  <a:gd name="connsiteX5" fmla="*/ 626299 w 1832825"/>
                  <a:gd name="connsiteY5" fmla="*/ 2498330 h 4573998"/>
                  <a:gd name="connsiteX6" fmla="*/ 748535 w 1832825"/>
                  <a:gd name="connsiteY6" fmla="*/ 1741092 h 4573998"/>
                  <a:gd name="connsiteX7" fmla="*/ 785048 w 1832825"/>
                  <a:gd name="connsiteY7" fmla="*/ 50405 h 4573998"/>
                  <a:gd name="connsiteX8" fmla="*/ 1067623 w 1832825"/>
                  <a:gd name="connsiteY8" fmla="*/ 2779 h 4573998"/>
                  <a:gd name="connsiteX9" fmla="*/ 1372423 w 1832825"/>
                  <a:gd name="connsiteY9" fmla="*/ 32942 h 4573998"/>
                  <a:gd name="connsiteX10" fmla="*/ 1410523 w 1832825"/>
                  <a:gd name="connsiteY10" fmla="*/ 1658542 h 4573998"/>
                  <a:gd name="connsiteX11" fmla="*/ 1499423 w 1832825"/>
                  <a:gd name="connsiteY11" fmla="*/ 2826942 h 4573998"/>
                  <a:gd name="connsiteX12" fmla="*/ 1808986 w 1832825"/>
                  <a:gd name="connsiteY12" fmla="*/ 3603230 h 4573998"/>
                  <a:gd name="connsiteX13" fmla="*/ 1651823 w 1832825"/>
                  <a:gd name="connsiteY13" fmla="*/ 3906442 h 4573998"/>
                  <a:gd name="connsiteX14" fmla="*/ 1791523 w 1832825"/>
                  <a:gd name="connsiteY14" fmla="*/ 4363642 h 4573998"/>
                  <a:gd name="connsiteX15" fmla="*/ 1601023 w 1832825"/>
                  <a:gd name="connsiteY15" fmla="*/ 4566842 h 4573998"/>
                  <a:gd name="connsiteX16" fmla="*/ 1308923 w 1832825"/>
                  <a:gd name="connsiteY16" fmla="*/ 4503342 h 4573998"/>
                  <a:gd name="connsiteX17" fmla="*/ 896173 w 1832825"/>
                  <a:gd name="connsiteY17" fmla="*/ 4266805 h 4573998"/>
                  <a:gd name="connsiteX0" fmla="*/ 896173 w 1832825"/>
                  <a:gd name="connsiteY0" fmla="*/ 4266805 h 4573998"/>
                  <a:gd name="connsiteX1" fmla="*/ 905699 w 1832825"/>
                  <a:gd name="connsiteY1" fmla="*/ 4158854 h 4573998"/>
                  <a:gd name="connsiteX2" fmla="*/ 305623 w 1832825"/>
                  <a:gd name="connsiteY2" fmla="*/ 4109642 h 4573998"/>
                  <a:gd name="connsiteX3" fmla="*/ 823 w 1832825"/>
                  <a:gd name="connsiteY3" fmla="*/ 3969942 h 4573998"/>
                  <a:gd name="connsiteX4" fmla="*/ 229423 w 1832825"/>
                  <a:gd name="connsiteY4" fmla="*/ 3385742 h 4573998"/>
                  <a:gd name="connsiteX5" fmla="*/ 626299 w 1832825"/>
                  <a:gd name="connsiteY5" fmla="*/ 2498330 h 4573998"/>
                  <a:gd name="connsiteX6" fmla="*/ 748535 w 1832825"/>
                  <a:gd name="connsiteY6" fmla="*/ 1741092 h 4573998"/>
                  <a:gd name="connsiteX7" fmla="*/ 785048 w 1832825"/>
                  <a:gd name="connsiteY7" fmla="*/ 50405 h 4573998"/>
                  <a:gd name="connsiteX8" fmla="*/ 1067623 w 1832825"/>
                  <a:gd name="connsiteY8" fmla="*/ 2779 h 4573998"/>
                  <a:gd name="connsiteX9" fmla="*/ 1372423 w 1832825"/>
                  <a:gd name="connsiteY9" fmla="*/ 32942 h 4573998"/>
                  <a:gd name="connsiteX10" fmla="*/ 1410523 w 1832825"/>
                  <a:gd name="connsiteY10" fmla="*/ 1658542 h 4573998"/>
                  <a:gd name="connsiteX11" fmla="*/ 1499423 w 1832825"/>
                  <a:gd name="connsiteY11" fmla="*/ 2826942 h 4573998"/>
                  <a:gd name="connsiteX12" fmla="*/ 1808986 w 1832825"/>
                  <a:gd name="connsiteY12" fmla="*/ 3603230 h 4573998"/>
                  <a:gd name="connsiteX13" fmla="*/ 1651823 w 1832825"/>
                  <a:gd name="connsiteY13" fmla="*/ 3906442 h 4573998"/>
                  <a:gd name="connsiteX14" fmla="*/ 1791523 w 1832825"/>
                  <a:gd name="connsiteY14" fmla="*/ 4363642 h 4573998"/>
                  <a:gd name="connsiteX15" fmla="*/ 1601023 w 1832825"/>
                  <a:gd name="connsiteY15" fmla="*/ 4566842 h 4573998"/>
                  <a:gd name="connsiteX16" fmla="*/ 1308923 w 1832825"/>
                  <a:gd name="connsiteY16" fmla="*/ 4503342 h 4573998"/>
                  <a:gd name="connsiteX17" fmla="*/ 896173 w 1832825"/>
                  <a:gd name="connsiteY17" fmla="*/ 4266805 h 4573998"/>
                  <a:gd name="connsiteX0" fmla="*/ 1308923 w 1832825"/>
                  <a:gd name="connsiteY0" fmla="*/ 4503342 h 4576360"/>
                  <a:gd name="connsiteX1" fmla="*/ 905699 w 1832825"/>
                  <a:gd name="connsiteY1" fmla="*/ 4158854 h 4576360"/>
                  <a:gd name="connsiteX2" fmla="*/ 305623 w 1832825"/>
                  <a:gd name="connsiteY2" fmla="*/ 4109642 h 4576360"/>
                  <a:gd name="connsiteX3" fmla="*/ 823 w 1832825"/>
                  <a:gd name="connsiteY3" fmla="*/ 3969942 h 4576360"/>
                  <a:gd name="connsiteX4" fmla="*/ 229423 w 1832825"/>
                  <a:gd name="connsiteY4" fmla="*/ 3385742 h 4576360"/>
                  <a:gd name="connsiteX5" fmla="*/ 626299 w 1832825"/>
                  <a:gd name="connsiteY5" fmla="*/ 2498330 h 4576360"/>
                  <a:gd name="connsiteX6" fmla="*/ 748535 w 1832825"/>
                  <a:gd name="connsiteY6" fmla="*/ 1741092 h 4576360"/>
                  <a:gd name="connsiteX7" fmla="*/ 785048 w 1832825"/>
                  <a:gd name="connsiteY7" fmla="*/ 50405 h 4576360"/>
                  <a:gd name="connsiteX8" fmla="*/ 1067623 w 1832825"/>
                  <a:gd name="connsiteY8" fmla="*/ 2779 h 4576360"/>
                  <a:gd name="connsiteX9" fmla="*/ 1372423 w 1832825"/>
                  <a:gd name="connsiteY9" fmla="*/ 32942 h 4576360"/>
                  <a:gd name="connsiteX10" fmla="*/ 1410523 w 1832825"/>
                  <a:gd name="connsiteY10" fmla="*/ 1658542 h 4576360"/>
                  <a:gd name="connsiteX11" fmla="*/ 1499423 w 1832825"/>
                  <a:gd name="connsiteY11" fmla="*/ 2826942 h 4576360"/>
                  <a:gd name="connsiteX12" fmla="*/ 1808986 w 1832825"/>
                  <a:gd name="connsiteY12" fmla="*/ 3603230 h 4576360"/>
                  <a:gd name="connsiteX13" fmla="*/ 1651823 w 1832825"/>
                  <a:gd name="connsiteY13" fmla="*/ 3906442 h 4576360"/>
                  <a:gd name="connsiteX14" fmla="*/ 1791523 w 1832825"/>
                  <a:gd name="connsiteY14" fmla="*/ 4363642 h 4576360"/>
                  <a:gd name="connsiteX15" fmla="*/ 1601023 w 1832825"/>
                  <a:gd name="connsiteY15" fmla="*/ 4566842 h 4576360"/>
                  <a:gd name="connsiteX16" fmla="*/ 1308923 w 1832825"/>
                  <a:gd name="connsiteY16" fmla="*/ 4503342 h 4576360"/>
                  <a:gd name="connsiteX0" fmla="*/ 1308923 w 1832825"/>
                  <a:gd name="connsiteY0" fmla="*/ 4503342 h 4576360"/>
                  <a:gd name="connsiteX1" fmla="*/ 905699 w 1832825"/>
                  <a:gd name="connsiteY1" fmla="*/ 4158854 h 4576360"/>
                  <a:gd name="connsiteX2" fmla="*/ 305623 w 1832825"/>
                  <a:gd name="connsiteY2" fmla="*/ 4109642 h 4576360"/>
                  <a:gd name="connsiteX3" fmla="*/ 823 w 1832825"/>
                  <a:gd name="connsiteY3" fmla="*/ 3969942 h 4576360"/>
                  <a:gd name="connsiteX4" fmla="*/ 229423 w 1832825"/>
                  <a:gd name="connsiteY4" fmla="*/ 3385742 h 4576360"/>
                  <a:gd name="connsiteX5" fmla="*/ 626299 w 1832825"/>
                  <a:gd name="connsiteY5" fmla="*/ 2498330 h 4576360"/>
                  <a:gd name="connsiteX6" fmla="*/ 748535 w 1832825"/>
                  <a:gd name="connsiteY6" fmla="*/ 1741092 h 4576360"/>
                  <a:gd name="connsiteX7" fmla="*/ 785048 w 1832825"/>
                  <a:gd name="connsiteY7" fmla="*/ 50405 h 4576360"/>
                  <a:gd name="connsiteX8" fmla="*/ 1067623 w 1832825"/>
                  <a:gd name="connsiteY8" fmla="*/ 2779 h 4576360"/>
                  <a:gd name="connsiteX9" fmla="*/ 1372423 w 1832825"/>
                  <a:gd name="connsiteY9" fmla="*/ 32942 h 4576360"/>
                  <a:gd name="connsiteX10" fmla="*/ 1410523 w 1832825"/>
                  <a:gd name="connsiteY10" fmla="*/ 1658542 h 4576360"/>
                  <a:gd name="connsiteX11" fmla="*/ 1499423 w 1832825"/>
                  <a:gd name="connsiteY11" fmla="*/ 2826942 h 4576360"/>
                  <a:gd name="connsiteX12" fmla="*/ 1808986 w 1832825"/>
                  <a:gd name="connsiteY12" fmla="*/ 3603230 h 4576360"/>
                  <a:gd name="connsiteX13" fmla="*/ 1651823 w 1832825"/>
                  <a:gd name="connsiteY13" fmla="*/ 3906442 h 4576360"/>
                  <a:gd name="connsiteX14" fmla="*/ 1791523 w 1832825"/>
                  <a:gd name="connsiteY14" fmla="*/ 4363642 h 4576360"/>
                  <a:gd name="connsiteX15" fmla="*/ 1601023 w 1832825"/>
                  <a:gd name="connsiteY15" fmla="*/ 4566842 h 4576360"/>
                  <a:gd name="connsiteX16" fmla="*/ 1308923 w 1832825"/>
                  <a:gd name="connsiteY16" fmla="*/ 4503342 h 4576360"/>
                  <a:gd name="connsiteX0" fmla="*/ 1308923 w 1832825"/>
                  <a:gd name="connsiteY0" fmla="*/ 4503342 h 4576360"/>
                  <a:gd name="connsiteX1" fmla="*/ 905699 w 1832825"/>
                  <a:gd name="connsiteY1" fmla="*/ 4158854 h 4576360"/>
                  <a:gd name="connsiteX2" fmla="*/ 305623 w 1832825"/>
                  <a:gd name="connsiteY2" fmla="*/ 4109642 h 4576360"/>
                  <a:gd name="connsiteX3" fmla="*/ 823 w 1832825"/>
                  <a:gd name="connsiteY3" fmla="*/ 3969942 h 4576360"/>
                  <a:gd name="connsiteX4" fmla="*/ 229423 w 1832825"/>
                  <a:gd name="connsiteY4" fmla="*/ 3385742 h 4576360"/>
                  <a:gd name="connsiteX5" fmla="*/ 626299 w 1832825"/>
                  <a:gd name="connsiteY5" fmla="*/ 2498330 h 4576360"/>
                  <a:gd name="connsiteX6" fmla="*/ 748535 w 1832825"/>
                  <a:gd name="connsiteY6" fmla="*/ 1741092 h 4576360"/>
                  <a:gd name="connsiteX7" fmla="*/ 785048 w 1832825"/>
                  <a:gd name="connsiteY7" fmla="*/ 50405 h 4576360"/>
                  <a:gd name="connsiteX8" fmla="*/ 1067623 w 1832825"/>
                  <a:gd name="connsiteY8" fmla="*/ 2779 h 4576360"/>
                  <a:gd name="connsiteX9" fmla="*/ 1372423 w 1832825"/>
                  <a:gd name="connsiteY9" fmla="*/ 32942 h 4576360"/>
                  <a:gd name="connsiteX10" fmla="*/ 1410523 w 1832825"/>
                  <a:gd name="connsiteY10" fmla="*/ 1658542 h 4576360"/>
                  <a:gd name="connsiteX11" fmla="*/ 1499423 w 1832825"/>
                  <a:gd name="connsiteY11" fmla="*/ 2826942 h 4576360"/>
                  <a:gd name="connsiteX12" fmla="*/ 1808986 w 1832825"/>
                  <a:gd name="connsiteY12" fmla="*/ 3603230 h 4576360"/>
                  <a:gd name="connsiteX13" fmla="*/ 1651823 w 1832825"/>
                  <a:gd name="connsiteY13" fmla="*/ 3906442 h 4576360"/>
                  <a:gd name="connsiteX14" fmla="*/ 1791523 w 1832825"/>
                  <a:gd name="connsiteY14" fmla="*/ 4363642 h 4576360"/>
                  <a:gd name="connsiteX15" fmla="*/ 1601023 w 1832825"/>
                  <a:gd name="connsiteY15" fmla="*/ 4566842 h 4576360"/>
                  <a:gd name="connsiteX16" fmla="*/ 1308923 w 1832825"/>
                  <a:gd name="connsiteY16" fmla="*/ 4503342 h 4576360"/>
                  <a:gd name="connsiteX0" fmla="*/ 946973 w 1832825"/>
                  <a:gd name="connsiteY0" fmla="*/ 4503342 h 4576360"/>
                  <a:gd name="connsiteX1" fmla="*/ 905699 w 1832825"/>
                  <a:gd name="connsiteY1" fmla="*/ 4158854 h 4576360"/>
                  <a:gd name="connsiteX2" fmla="*/ 305623 w 1832825"/>
                  <a:gd name="connsiteY2" fmla="*/ 4109642 h 4576360"/>
                  <a:gd name="connsiteX3" fmla="*/ 823 w 1832825"/>
                  <a:gd name="connsiteY3" fmla="*/ 3969942 h 4576360"/>
                  <a:gd name="connsiteX4" fmla="*/ 229423 w 1832825"/>
                  <a:gd name="connsiteY4" fmla="*/ 3385742 h 4576360"/>
                  <a:gd name="connsiteX5" fmla="*/ 626299 w 1832825"/>
                  <a:gd name="connsiteY5" fmla="*/ 2498330 h 4576360"/>
                  <a:gd name="connsiteX6" fmla="*/ 748535 w 1832825"/>
                  <a:gd name="connsiteY6" fmla="*/ 1741092 h 4576360"/>
                  <a:gd name="connsiteX7" fmla="*/ 785048 w 1832825"/>
                  <a:gd name="connsiteY7" fmla="*/ 50405 h 4576360"/>
                  <a:gd name="connsiteX8" fmla="*/ 1067623 w 1832825"/>
                  <a:gd name="connsiteY8" fmla="*/ 2779 h 4576360"/>
                  <a:gd name="connsiteX9" fmla="*/ 1372423 w 1832825"/>
                  <a:gd name="connsiteY9" fmla="*/ 32942 h 4576360"/>
                  <a:gd name="connsiteX10" fmla="*/ 1410523 w 1832825"/>
                  <a:gd name="connsiteY10" fmla="*/ 1658542 h 4576360"/>
                  <a:gd name="connsiteX11" fmla="*/ 1499423 w 1832825"/>
                  <a:gd name="connsiteY11" fmla="*/ 2826942 h 4576360"/>
                  <a:gd name="connsiteX12" fmla="*/ 1808986 w 1832825"/>
                  <a:gd name="connsiteY12" fmla="*/ 3603230 h 4576360"/>
                  <a:gd name="connsiteX13" fmla="*/ 1651823 w 1832825"/>
                  <a:gd name="connsiteY13" fmla="*/ 3906442 h 4576360"/>
                  <a:gd name="connsiteX14" fmla="*/ 1791523 w 1832825"/>
                  <a:gd name="connsiteY14" fmla="*/ 4363642 h 4576360"/>
                  <a:gd name="connsiteX15" fmla="*/ 1601023 w 1832825"/>
                  <a:gd name="connsiteY15" fmla="*/ 4566842 h 4576360"/>
                  <a:gd name="connsiteX16" fmla="*/ 946973 w 1832825"/>
                  <a:gd name="connsiteY16" fmla="*/ 4503342 h 4576360"/>
                  <a:gd name="connsiteX0" fmla="*/ 1218435 w 1832825"/>
                  <a:gd name="connsiteY0" fmla="*/ 4465242 h 4570135"/>
                  <a:gd name="connsiteX1" fmla="*/ 905699 w 1832825"/>
                  <a:gd name="connsiteY1" fmla="*/ 4158854 h 4570135"/>
                  <a:gd name="connsiteX2" fmla="*/ 305623 w 1832825"/>
                  <a:gd name="connsiteY2" fmla="*/ 4109642 h 4570135"/>
                  <a:gd name="connsiteX3" fmla="*/ 823 w 1832825"/>
                  <a:gd name="connsiteY3" fmla="*/ 3969942 h 4570135"/>
                  <a:gd name="connsiteX4" fmla="*/ 229423 w 1832825"/>
                  <a:gd name="connsiteY4" fmla="*/ 3385742 h 4570135"/>
                  <a:gd name="connsiteX5" fmla="*/ 626299 w 1832825"/>
                  <a:gd name="connsiteY5" fmla="*/ 2498330 h 4570135"/>
                  <a:gd name="connsiteX6" fmla="*/ 748535 w 1832825"/>
                  <a:gd name="connsiteY6" fmla="*/ 1741092 h 4570135"/>
                  <a:gd name="connsiteX7" fmla="*/ 785048 w 1832825"/>
                  <a:gd name="connsiteY7" fmla="*/ 50405 h 4570135"/>
                  <a:gd name="connsiteX8" fmla="*/ 1067623 w 1832825"/>
                  <a:gd name="connsiteY8" fmla="*/ 2779 h 4570135"/>
                  <a:gd name="connsiteX9" fmla="*/ 1372423 w 1832825"/>
                  <a:gd name="connsiteY9" fmla="*/ 32942 h 4570135"/>
                  <a:gd name="connsiteX10" fmla="*/ 1410523 w 1832825"/>
                  <a:gd name="connsiteY10" fmla="*/ 1658542 h 4570135"/>
                  <a:gd name="connsiteX11" fmla="*/ 1499423 w 1832825"/>
                  <a:gd name="connsiteY11" fmla="*/ 2826942 h 4570135"/>
                  <a:gd name="connsiteX12" fmla="*/ 1808986 w 1832825"/>
                  <a:gd name="connsiteY12" fmla="*/ 3603230 h 4570135"/>
                  <a:gd name="connsiteX13" fmla="*/ 1651823 w 1832825"/>
                  <a:gd name="connsiteY13" fmla="*/ 3906442 h 4570135"/>
                  <a:gd name="connsiteX14" fmla="*/ 1791523 w 1832825"/>
                  <a:gd name="connsiteY14" fmla="*/ 4363642 h 4570135"/>
                  <a:gd name="connsiteX15" fmla="*/ 1601023 w 1832825"/>
                  <a:gd name="connsiteY15" fmla="*/ 4566842 h 4570135"/>
                  <a:gd name="connsiteX16" fmla="*/ 1218435 w 1832825"/>
                  <a:gd name="connsiteY16" fmla="*/ 4465242 h 4570135"/>
                  <a:gd name="connsiteX0" fmla="*/ 1218435 w 1833044"/>
                  <a:gd name="connsiteY0" fmla="*/ 4465242 h 4575774"/>
                  <a:gd name="connsiteX1" fmla="*/ 905699 w 1833044"/>
                  <a:gd name="connsiteY1" fmla="*/ 4158854 h 4575774"/>
                  <a:gd name="connsiteX2" fmla="*/ 305623 w 1833044"/>
                  <a:gd name="connsiteY2" fmla="*/ 4109642 h 4575774"/>
                  <a:gd name="connsiteX3" fmla="*/ 823 w 1833044"/>
                  <a:gd name="connsiteY3" fmla="*/ 3969942 h 4575774"/>
                  <a:gd name="connsiteX4" fmla="*/ 229423 w 1833044"/>
                  <a:gd name="connsiteY4" fmla="*/ 3385742 h 4575774"/>
                  <a:gd name="connsiteX5" fmla="*/ 626299 w 1833044"/>
                  <a:gd name="connsiteY5" fmla="*/ 2498330 h 4575774"/>
                  <a:gd name="connsiteX6" fmla="*/ 748535 w 1833044"/>
                  <a:gd name="connsiteY6" fmla="*/ 1741092 h 4575774"/>
                  <a:gd name="connsiteX7" fmla="*/ 785048 w 1833044"/>
                  <a:gd name="connsiteY7" fmla="*/ 50405 h 4575774"/>
                  <a:gd name="connsiteX8" fmla="*/ 1067623 w 1833044"/>
                  <a:gd name="connsiteY8" fmla="*/ 2779 h 4575774"/>
                  <a:gd name="connsiteX9" fmla="*/ 1372423 w 1833044"/>
                  <a:gd name="connsiteY9" fmla="*/ 32942 h 4575774"/>
                  <a:gd name="connsiteX10" fmla="*/ 1410523 w 1833044"/>
                  <a:gd name="connsiteY10" fmla="*/ 1658542 h 4575774"/>
                  <a:gd name="connsiteX11" fmla="*/ 1499423 w 1833044"/>
                  <a:gd name="connsiteY11" fmla="*/ 2826942 h 4575774"/>
                  <a:gd name="connsiteX12" fmla="*/ 1808986 w 1833044"/>
                  <a:gd name="connsiteY12" fmla="*/ 3603230 h 4575774"/>
                  <a:gd name="connsiteX13" fmla="*/ 1651823 w 1833044"/>
                  <a:gd name="connsiteY13" fmla="*/ 3906442 h 4575774"/>
                  <a:gd name="connsiteX14" fmla="*/ 1772473 w 1833044"/>
                  <a:gd name="connsiteY14" fmla="*/ 4263629 h 4575774"/>
                  <a:gd name="connsiteX15" fmla="*/ 1601023 w 1833044"/>
                  <a:gd name="connsiteY15" fmla="*/ 4566842 h 4575774"/>
                  <a:gd name="connsiteX16" fmla="*/ 1218435 w 1833044"/>
                  <a:gd name="connsiteY16" fmla="*/ 4465242 h 4575774"/>
                  <a:gd name="connsiteX0" fmla="*/ 1218435 w 1833044"/>
                  <a:gd name="connsiteY0" fmla="*/ 4465242 h 4643827"/>
                  <a:gd name="connsiteX1" fmla="*/ 905699 w 1833044"/>
                  <a:gd name="connsiteY1" fmla="*/ 4158854 h 4643827"/>
                  <a:gd name="connsiteX2" fmla="*/ 305623 w 1833044"/>
                  <a:gd name="connsiteY2" fmla="*/ 4109642 h 4643827"/>
                  <a:gd name="connsiteX3" fmla="*/ 823 w 1833044"/>
                  <a:gd name="connsiteY3" fmla="*/ 3969942 h 4643827"/>
                  <a:gd name="connsiteX4" fmla="*/ 229423 w 1833044"/>
                  <a:gd name="connsiteY4" fmla="*/ 3385742 h 4643827"/>
                  <a:gd name="connsiteX5" fmla="*/ 626299 w 1833044"/>
                  <a:gd name="connsiteY5" fmla="*/ 2498330 h 4643827"/>
                  <a:gd name="connsiteX6" fmla="*/ 748535 w 1833044"/>
                  <a:gd name="connsiteY6" fmla="*/ 1741092 h 4643827"/>
                  <a:gd name="connsiteX7" fmla="*/ 785048 w 1833044"/>
                  <a:gd name="connsiteY7" fmla="*/ 50405 h 4643827"/>
                  <a:gd name="connsiteX8" fmla="*/ 1067623 w 1833044"/>
                  <a:gd name="connsiteY8" fmla="*/ 2779 h 4643827"/>
                  <a:gd name="connsiteX9" fmla="*/ 1372423 w 1833044"/>
                  <a:gd name="connsiteY9" fmla="*/ 32942 h 4643827"/>
                  <a:gd name="connsiteX10" fmla="*/ 1410523 w 1833044"/>
                  <a:gd name="connsiteY10" fmla="*/ 1658542 h 4643827"/>
                  <a:gd name="connsiteX11" fmla="*/ 1499423 w 1833044"/>
                  <a:gd name="connsiteY11" fmla="*/ 2826942 h 4643827"/>
                  <a:gd name="connsiteX12" fmla="*/ 1808986 w 1833044"/>
                  <a:gd name="connsiteY12" fmla="*/ 3603230 h 4643827"/>
                  <a:gd name="connsiteX13" fmla="*/ 1651823 w 1833044"/>
                  <a:gd name="connsiteY13" fmla="*/ 3906442 h 4643827"/>
                  <a:gd name="connsiteX14" fmla="*/ 1772473 w 1833044"/>
                  <a:gd name="connsiteY14" fmla="*/ 4263629 h 4643827"/>
                  <a:gd name="connsiteX15" fmla="*/ 1781998 w 1833044"/>
                  <a:gd name="connsiteY15" fmla="*/ 4638280 h 4643827"/>
                  <a:gd name="connsiteX16" fmla="*/ 1218435 w 1833044"/>
                  <a:gd name="connsiteY16" fmla="*/ 4465242 h 4643827"/>
                  <a:gd name="connsiteX0" fmla="*/ 1218435 w 1833044"/>
                  <a:gd name="connsiteY0" fmla="*/ 4465242 h 4474869"/>
                  <a:gd name="connsiteX1" fmla="*/ 905699 w 1833044"/>
                  <a:gd name="connsiteY1" fmla="*/ 4158854 h 4474869"/>
                  <a:gd name="connsiteX2" fmla="*/ 305623 w 1833044"/>
                  <a:gd name="connsiteY2" fmla="*/ 4109642 h 4474869"/>
                  <a:gd name="connsiteX3" fmla="*/ 823 w 1833044"/>
                  <a:gd name="connsiteY3" fmla="*/ 3969942 h 4474869"/>
                  <a:gd name="connsiteX4" fmla="*/ 229423 w 1833044"/>
                  <a:gd name="connsiteY4" fmla="*/ 3385742 h 4474869"/>
                  <a:gd name="connsiteX5" fmla="*/ 626299 w 1833044"/>
                  <a:gd name="connsiteY5" fmla="*/ 2498330 h 4474869"/>
                  <a:gd name="connsiteX6" fmla="*/ 748535 w 1833044"/>
                  <a:gd name="connsiteY6" fmla="*/ 1741092 h 4474869"/>
                  <a:gd name="connsiteX7" fmla="*/ 785048 w 1833044"/>
                  <a:gd name="connsiteY7" fmla="*/ 50405 h 4474869"/>
                  <a:gd name="connsiteX8" fmla="*/ 1067623 w 1833044"/>
                  <a:gd name="connsiteY8" fmla="*/ 2779 h 4474869"/>
                  <a:gd name="connsiteX9" fmla="*/ 1372423 w 1833044"/>
                  <a:gd name="connsiteY9" fmla="*/ 32942 h 4474869"/>
                  <a:gd name="connsiteX10" fmla="*/ 1410523 w 1833044"/>
                  <a:gd name="connsiteY10" fmla="*/ 1658542 h 4474869"/>
                  <a:gd name="connsiteX11" fmla="*/ 1499423 w 1833044"/>
                  <a:gd name="connsiteY11" fmla="*/ 2826942 h 4474869"/>
                  <a:gd name="connsiteX12" fmla="*/ 1808986 w 1833044"/>
                  <a:gd name="connsiteY12" fmla="*/ 3603230 h 4474869"/>
                  <a:gd name="connsiteX13" fmla="*/ 1651823 w 1833044"/>
                  <a:gd name="connsiteY13" fmla="*/ 3906442 h 4474869"/>
                  <a:gd name="connsiteX14" fmla="*/ 1772473 w 1833044"/>
                  <a:gd name="connsiteY14" fmla="*/ 4263629 h 4474869"/>
                  <a:gd name="connsiteX15" fmla="*/ 1601023 w 1833044"/>
                  <a:gd name="connsiteY15" fmla="*/ 4385867 h 4474869"/>
                  <a:gd name="connsiteX16" fmla="*/ 1218435 w 1833044"/>
                  <a:gd name="connsiteY16" fmla="*/ 4465242 h 4474869"/>
                  <a:gd name="connsiteX0" fmla="*/ 1251773 w 1833044"/>
                  <a:gd name="connsiteY0" fmla="*/ 4336655 h 4389092"/>
                  <a:gd name="connsiteX1" fmla="*/ 905699 w 1833044"/>
                  <a:gd name="connsiteY1" fmla="*/ 4158854 h 4389092"/>
                  <a:gd name="connsiteX2" fmla="*/ 305623 w 1833044"/>
                  <a:gd name="connsiteY2" fmla="*/ 4109642 h 4389092"/>
                  <a:gd name="connsiteX3" fmla="*/ 823 w 1833044"/>
                  <a:gd name="connsiteY3" fmla="*/ 3969942 h 4389092"/>
                  <a:gd name="connsiteX4" fmla="*/ 229423 w 1833044"/>
                  <a:gd name="connsiteY4" fmla="*/ 3385742 h 4389092"/>
                  <a:gd name="connsiteX5" fmla="*/ 626299 w 1833044"/>
                  <a:gd name="connsiteY5" fmla="*/ 2498330 h 4389092"/>
                  <a:gd name="connsiteX6" fmla="*/ 748535 w 1833044"/>
                  <a:gd name="connsiteY6" fmla="*/ 1741092 h 4389092"/>
                  <a:gd name="connsiteX7" fmla="*/ 785048 w 1833044"/>
                  <a:gd name="connsiteY7" fmla="*/ 50405 h 4389092"/>
                  <a:gd name="connsiteX8" fmla="*/ 1067623 w 1833044"/>
                  <a:gd name="connsiteY8" fmla="*/ 2779 h 4389092"/>
                  <a:gd name="connsiteX9" fmla="*/ 1372423 w 1833044"/>
                  <a:gd name="connsiteY9" fmla="*/ 32942 h 4389092"/>
                  <a:gd name="connsiteX10" fmla="*/ 1410523 w 1833044"/>
                  <a:gd name="connsiteY10" fmla="*/ 1658542 h 4389092"/>
                  <a:gd name="connsiteX11" fmla="*/ 1499423 w 1833044"/>
                  <a:gd name="connsiteY11" fmla="*/ 2826942 h 4389092"/>
                  <a:gd name="connsiteX12" fmla="*/ 1808986 w 1833044"/>
                  <a:gd name="connsiteY12" fmla="*/ 3603230 h 4389092"/>
                  <a:gd name="connsiteX13" fmla="*/ 1651823 w 1833044"/>
                  <a:gd name="connsiteY13" fmla="*/ 3906442 h 4389092"/>
                  <a:gd name="connsiteX14" fmla="*/ 1772473 w 1833044"/>
                  <a:gd name="connsiteY14" fmla="*/ 4263629 h 4389092"/>
                  <a:gd name="connsiteX15" fmla="*/ 1601023 w 1833044"/>
                  <a:gd name="connsiteY15" fmla="*/ 4385867 h 4389092"/>
                  <a:gd name="connsiteX16" fmla="*/ 1251773 w 1833044"/>
                  <a:gd name="connsiteY16" fmla="*/ 4336655 h 4389092"/>
                  <a:gd name="connsiteX0" fmla="*/ 1251773 w 1834816"/>
                  <a:gd name="connsiteY0" fmla="*/ 4336655 h 4389092"/>
                  <a:gd name="connsiteX1" fmla="*/ 905699 w 1834816"/>
                  <a:gd name="connsiteY1" fmla="*/ 4158854 h 4389092"/>
                  <a:gd name="connsiteX2" fmla="*/ 305623 w 1834816"/>
                  <a:gd name="connsiteY2" fmla="*/ 4109642 h 4389092"/>
                  <a:gd name="connsiteX3" fmla="*/ 823 w 1834816"/>
                  <a:gd name="connsiteY3" fmla="*/ 3969942 h 4389092"/>
                  <a:gd name="connsiteX4" fmla="*/ 229423 w 1834816"/>
                  <a:gd name="connsiteY4" fmla="*/ 3385742 h 4389092"/>
                  <a:gd name="connsiteX5" fmla="*/ 626299 w 1834816"/>
                  <a:gd name="connsiteY5" fmla="*/ 2498330 h 4389092"/>
                  <a:gd name="connsiteX6" fmla="*/ 748535 w 1834816"/>
                  <a:gd name="connsiteY6" fmla="*/ 1741092 h 4389092"/>
                  <a:gd name="connsiteX7" fmla="*/ 785048 w 1834816"/>
                  <a:gd name="connsiteY7" fmla="*/ 50405 h 4389092"/>
                  <a:gd name="connsiteX8" fmla="*/ 1067623 w 1834816"/>
                  <a:gd name="connsiteY8" fmla="*/ 2779 h 4389092"/>
                  <a:gd name="connsiteX9" fmla="*/ 1372423 w 1834816"/>
                  <a:gd name="connsiteY9" fmla="*/ 32942 h 4389092"/>
                  <a:gd name="connsiteX10" fmla="*/ 1410523 w 1834816"/>
                  <a:gd name="connsiteY10" fmla="*/ 1658542 h 4389092"/>
                  <a:gd name="connsiteX11" fmla="*/ 1499423 w 1834816"/>
                  <a:gd name="connsiteY11" fmla="*/ 2826942 h 4389092"/>
                  <a:gd name="connsiteX12" fmla="*/ 1808986 w 1834816"/>
                  <a:gd name="connsiteY12" fmla="*/ 3603230 h 4389092"/>
                  <a:gd name="connsiteX13" fmla="*/ 1651823 w 1834816"/>
                  <a:gd name="connsiteY13" fmla="*/ 3906442 h 4389092"/>
                  <a:gd name="connsiteX14" fmla="*/ 1772473 w 1834816"/>
                  <a:gd name="connsiteY14" fmla="*/ 4263629 h 4389092"/>
                  <a:gd name="connsiteX15" fmla="*/ 1601023 w 1834816"/>
                  <a:gd name="connsiteY15" fmla="*/ 4385867 h 4389092"/>
                  <a:gd name="connsiteX16" fmla="*/ 1251773 w 1834816"/>
                  <a:gd name="connsiteY16" fmla="*/ 4336655 h 4389092"/>
                  <a:gd name="connsiteX0" fmla="*/ 1251773 w 1833044"/>
                  <a:gd name="connsiteY0" fmla="*/ 4336655 h 4392131"/>
                  <a:gd name="connsiteX1" fmla="*/ 905699 w 1833044"/>
                  <a:gd name="connsiteY1" fmla="*/ 4158854 h 4392131"/>
                  <a:gd name="connsiteX2" fmla="*/ 305623 w 1833044"/>
                  <a:gd name="connsiteY2" fmla="*/ 4109642 h 4392131"/>
                  <a:gd name="connsiteX3" fmla="*/ 823 w 1833044"/>
                  <a:gd name="connsiteY3" fmla="*/ 3969942 h 4392131"/>
                  <a:gd name="connsiteX4" fmla="*/ 229423 w 1833044"/>
                  <a:gd name="connsiteY4" fmla="*/ 3385742 h 4392131"/>
                  <a:gd name="connsiteX5" fmla="*/ 626299 w 1833044"/>
                  <a:gd name="connsiteY5" fmla="*/ 2498330 h 4392131"/>
                  <a:gd name="connsiteX6" fmla="*/ 748535 w 1833044"/>
                  <a:gd name="connsiteY6" fmla="*/ 1741092 h 4392131"/>
                  <a:gd name="connsiteX7" fmla="*/ 785048 w 1833044"/>
                  <a:gd name="connsiteY7" fmla="*/ 50405 h 4392131"/>
                  <a:gd name="connsiteX8" fmla="*/ 1067623 w 1833044"/>
                  <a:gd name="connsiteY8" fmla="*/ 2779 h 4392131"/>
                  <a:gd name="connsiteX9" fmla="*/ 1372423 w 1833044"/>
                  <a:gd name="connsiteY9" fmla="*/ 32942 h 4392131"/>
                  <a:gd name="connsiteX10" fmla="*/ 1410523 w 1833044"/>
                  <a:gd name="connsiteY10" fmla="*/ 1658542 h 4392131"/>
                  <a:gd name="connsiteX11" fmla="*/ 1499423 w 1833044"/>
                  <a:gd name="connsiteY11" fmla="*/ 2826942 h 4392131"/>
                  <a:gd name="connsiteX12" fmla="*/ 1808986 w 1833044"/>
                  <a:gd name="connsiteY12" fmla="*/ 3603230 h 4392131"/>
                  <a:gd name="connsiteX13" fmla="*/ 1651823 w 1833044"/>
                  <a:gd name="connsiteY13" fmla="*/ 3906442 h 4392131"/>
                  <a:gd name="connsiteX14" fmla="*/ 1772473 w 1833044"/>
                  <a:gd name="connsiteY14" fmla="*/ 4216004 h 4392131"/>
                  <a:gd name="connsiteX15" fmla="*/ 1601023 w 1833044"/>
                  <a:gd name="connsiteY15" fmla="*/ 4385867 h 4392131"/>
                  <a:gd name="connsiteX16" fmla="*/ 1251773 w 1833044"/>
                  <a:gd name="connsiteY16" fmla="*/ 4336655 h 4392131"/>
                  <a:gd name="connsiteX0" fmla="*/ 1251773 w 1833044"/>
                  <a:gd name="connsiteY0" fmla="*/ 4336655 h 4392131"/>
                  <a:gd name="connsiteX1" fmla="*/ 905699 w 1833044"/>
                  <a:gd name="connsiteY1" fmla="*/ 4158854 h 4392131"/>
                  <a:gd name="connsiteX2" fmla="*/ 305623 w 1833044"/>
                  <a:gd name="connsiteY2" fmla="*/ 4109642 h 4392131"/>
                  <a:gd name="connsiteX3" fmla="*/ 823 w 1833044"/>
                  <a:gd name="connsiteY3" fmla="*/ 3969942 h 4392131"/>
                  <a:gd name="connsiteX4" fmla="*/ 229423 w 1833044"/>
                  <a:gd name="connsiteY4" fmla="*/ 3385742 h 4392131"/>
                  <a:gd name="connsiteX5" fmla="*/ 626299 w 1833044"/>
                  <a:gd name="connsiteY5" fmla="*/ 2498330 h 4392131"/>
                  <a:gd name="connsiteX6" fmla="*/ 748535 w 1833044"/>
                  <a:gd name="connsiteY6" fmla="*/ 1741092 h 4392131"/>
                  <a:gd name="connsiteX7" fmla="*/ 785048 w 1833044"/>
                  <a:gd name="connsiteY7" fmla="*/ 50405 h 4392131"/>
                  <a:gd name="connsiteX8" fmla="*/ 1067623 w 1833044"/>
                  <a:gd name="connsiteY8" fmla="*/ 2779 h 4392131"/>
                  <a:gd name="connsiteX9" fmla="*/ 1372423 w 1833044"/>
                  <a:gd name="connsiteY9" fmla="*/ 32942 h 4392131"/>
                  <a:gd name="connsiteX10" fmla="*/ 1410523 w 1833044"/>
                  <a:gd name="connsiteY10" fmla="*/ 1658542 h 4392131"/>
                  <a:gd name="connsiteX11" fmla="*/ 1499423 w 1833044"/>
                  <a:gd name="connsiteY11" fmla="*/ 2826942 h 4392131"/>
                  <a:gd name="connsiteX12" fmla="*/ 1808986 w 1833044"/>
                  <a:gd name="connsiteY12" fmla="*/ 3603230 h 4392131"/>
                  <a:gd name="connsiteX13" fmla="*/ 1651823 w 1833044"/>
                  <a:gd name="connsiteY13" fmla="*/ 3906442 h 4392131"/>
                  <a:gd name="connsiteX14" fmla="*/ 1772473 w 1833044"/>
                  <a:gd name="connsiteY14" fmla="*/ 4216004 h 4392131"/>
                  <a:gd name="connsiteX15" fmla="*/ 1601023 w 1833044"/>
                  <a:gd name="connsiteY15" fmla="*/ 4385867 h 4392131"/>
                  <a:gd name="connsiteX16" fmla="*/ 1251773 w 1833044"/>
                  <a:gd name="connsiteY16" fmla="*/ 4336655 h 4392131"/>
                  <a:gd name="connsiteX0" fmla="*/ 1251773 w 1834712"/>
                  <a:gd name="connsiteY0" fmla="*/ 4336655 h 4392131"/>
                  <a:gd name="connsiteX1" fmla="*/ 905699 w 1834712"/>
                  <a:gd name="connsiteY1" fmla="*/ 4158854 h 4392131"/>
                  <a:gd name="connsiteX2" fmla="*/ 305623 w 1834712"/>
                  <a:gd name="connsiteY2" fmla="*/ 4109642 h 4392131"/>
                  <a:gd name="connsiteX3" fmla="*/ 823 w 1834712"/>
                  <a:gd name="connsiteY3" fmla="*/ 3969942 h 4392131"/>
                  <a:gd name="connsiteX4" fmla="*/ 229423 w 1834712"/>
                  <a:gd name="connsiteY4" fmla="*/ 3385742 h 4392131"/>
                  <a:gd name="connsiteX5" fmla="*/ 626299 w 1834712"/>
                  <a:gd name="connsiteY5" fmla="*/ 2498330 h 4392131"/>
                  <a:gd name="connsiteX6" fmla="*/ 748535 w 1834712"/>
                  <a:gd name="connsiteY6" fmla="*/ 1741092 h 4392131"/>
                  <a:gd name="connsiteX7" fmla="*/ 785048 w 1834712"/>
                  <a:gd name="connsiteY7" fmla="*/ 50405 h 4392131"/>
                  <a:gd name="connsiteX8" fmla="*/ 1067623 w 1834712"/>
                  <a:gd name="connsiteY8" fmla="*/ 2779 h 4392131"/>
                  <a:gd name="connsiteX9" fmla="*/ 1372423 w 1834712"/>
                  <a:gd name="connsiteY9" fmla="*/ 32942 h 4392131"/>
                  <a:gd name="connsiteX10" fmla="*/ 1410523 w 1834712"/>
                  <a:gd name="connsiteY10" fmla="*/ 1658542 h 4392131"/>
                  <a:gd name="connsiteX11" fmla="*/ 1499423 w 1834712"/>
                  <a:gd name="connsiteY11" fmla="*/ 2826942 h 4392131"/>
                  <a:gd name="connsiteX12" fmla="*/ 1808986 w 1834712"/>
                  <a:gd name="connsiteY12" fmla="*/ 3603230 h 4392131"/>
                  <a:gd name="connsiteX13" fmla="*/ 1651823 w 1834712"/>
                  <a:gd name="connsiteY13" fmla="*/ 3906442 h 4392131"/>
                  <a:gd name="connsiteX14" fmla="*/ 1772473 w 1834712"/>
                  <a:gd name="connsiteY14" fmla="*/ 4216004 h 4392131"/>
                  <a:gd name="connsiteX15" fmla="*/ 1601023 w 1834712"/>
                  <a:gd name="connsiteY15" fmla="*/ 4385867 h 4392131"/>
                  <a:gd name="connsiteX16" fmla="*/ 1251773 w 1834712"/>
                  <a:gd name="connsiteY16" fmla="*/ 4336655 h 4392131"/>
                  <a:gd name="connsiteX0" fmla="*/ 1252187 w 1835126"/>
                  <a:gd name="connsiteY0" fmla="*/ 4336655 h 4392131"/>
                  <a:gd name="connsiteX1" fmla="*/ 906113 w 1835126"/>
                  <a:gd name="connsiteY1" fmla="*/ 4158854 h 4392131"/>
                  <a:gd name="connsiteX2" fmla="*/ 325087 w 1835126"/>
                  <a:gd name="connsiteY2" fmla="*/ 4090592 h 4392131"/>
                  <a:gd name="connsiteX3" fmla="*/ 1237 w 1835126"/>
                  <a:gd name="connsiteY3" fmla="*/ 3969942 h 4392131"/>
                  <a:gd name="connsiteX4" fmla="*/ 229837 w 1835126"/>
                  <a:gd name="connsiteY4" fmla="*/ 3385742 h 4392131"/>
                  <a:gd name="connsiteX5" fmla="*/ 626713 w 1835126"/>
                  <a:gd name="connsiteY5" fmla="*/ 2498330 h 4392131"/>
                  <a:gd name="connsiteX6" fmla="*/ 748949 w 1835126"/>
                  <a:gd name="connsiteY6" fmla="*/ 1741092 h 4392131"/>
                  <a:gd name="connsiteX7" fmla="*/ 785462 w 1835126"/>
                  <a:gd name="connsiteY7" fmla="*/ 50405 h 4392131"/>
                  <a:gd name="connsiteX8" fmla="*/ 1068037 w 1835126"/>
                  <a:gd name="connsiteY8" fmla="*/ 2779 h 4392131"/>
                  <a:gd name="connsiteX9" fmla="*/ 1372837 w 1835126"/>
                  <a:gd name="connsiteY9" fmla="*/ 32942 h 4392131"/>
                  <a:gd name="connsiteX10" fmla="*/ 1410937 w 1835126"/>
                  <a:gd name="connsiteY10" fmla="*/ 1658542 h 4392131"/>
                  <a:gd name="connsiteX11" fmla="*/ 1499837 w 1835126"/>
                  <a:gd name="connsiteY11" fmla="*/ 2826942 h 4392131"/>
                  <a:gd name="connsiteX12" fmla="*/ 1809400 w 1835126"/>
                  <a:gd name="connsiteY12" fmla="*/ 3603230 h 4392131"/>
                  <a:gd name="connsiteX13" fmla="*/ 1652237 w 1835126"/>
                  <a:gd name="connsiteY13" fmla="*/ 3906442 h 4392131"/>
                  <a:gd name="connsiteX14" fmla="*/ 1772887 w 1835126"/>
                  <a:gd name="connsiteY14" fmla="*/ 4216004 h 4392131"/>
                  <a:gd name="connsiteX15" fmla="*/ 1601437 w 1835126"/>
                  <a:gd name="connsiteY15" fmla="*/ 4385867 h 4392131"/>
                  <a:gd name="connsiteX16" fmla="*/ 1252187 w 1835126"/>
                  <a:gd name="connsiteY16" fmla="*/ 4336655 h 4392131"/>
                  <a:gd name="connsiteX0" fmla="*/ 1254783 w 1837722"/>
                  <a:gd name="connsiteY0" fmla="*/ 4336655 h 4392131"/>
                  <a:gd name="connsiteX1" fmla="*/ 908709 w 1837722"/>
                  <a:gd name="connsiteY1" fmla="*/ 4158854 h 4392131"/>
                  <a:gd name="connsiteX2" fmla="*/ 413408 w 1837722"/>
                  <a:gd name="connsiteY2" fmla="*/ 4071542 h 4392131"/>
                  <a:gd name="connsiteX3" fmla="*/ 3833 w 1837722"/>
                  <a:gd name="connsiteY3" fmla="*/ 3969942 h 4392131"/>
                  <a:gd name="connsiteX4" fmla="*/ 232433 w 1837722"/>
                  <a:gd name="connsiteY4" fmla="*/ 3385742 h 4392131"/>
                  <a:gd name="connsiteX5" fmla="*/ 629309 w 1837722"/>
                  <a:gd name="connsiteY5" fmla="*/ 2498330 h 4392131"/>
                  <a:gd name="connsiteX6" fmla="*/ 751545 w 1837722"/>
                  <a:gd name="connsiteY6" fmla="*/ 1741092 h 4392131"/>
                  <a:gd name="connsiteX7" fmla="*/ 788058 w 1837722"/>
                  <a:gd name="connsiteY7" fmla="*/ 50405 h 4392131"/>
                  <a:gd name="connsiteX8" fmla="*/ 1070633 w 1837722"/>
                  <a:gd name="connsiteY8" fmla="*/ 2779 h 4392131"/>
                  <a:gd name="connsiteX9" fmla="*/ 1375433 w 1837722"/>
                  <a:gd name="connsiteY9" fmla="*/ 32942 h 4392131"/>
                  <a:gd name="connsiteX10" fmla="*/ 1413533 w 1837722"/>
                  <a:gd name="connsiteY10" fmla="*/ 1658542 h 4392131"/>
                  <a:gd name="connsiteX11" fmla="*/ 1502433 w 1837722"/>
                  <a:gd name="connsiteY11" fmla="*/ 2826942 h 4392131"/>
                  <a:gd name="connsiteX12" fmla="*/ 1811996 w 1837722"/>
                  <a:gd name="connsiteY12" fmla="*/ 3603230 h 4392131"/>
                  <a:gd name="connsiteX13" fmla="*/ 1654833 w 1837722"/>
                  <a:gd name="connsiteY13" fmla="*/ 3906442 h 4392131"/>
                  <a:gd name="connsiteX14" fmla="*/ 1775483 w 1837722"/>
                  <a:gd name="connsiteY14" fmla="*/ 4216004 h 4392131"/>
                  <a:gd name="connsiteX15" fmla="*/ 1604033 w 1837722"/>
                  <a:gd name="connsiteY15" fmla="*/ 4385867 h 4392131"/>
                  <a:gd name="connsiteX16" fmla="*/ 1254783 w 1837722"/>
                  <a:gd name="connsiteY16" fmla="*/ 4336655 h 4392131"/>
                  <a:gd name="connsiteX0" fmla="*/ 1254783 w 1837722"/>
                  <a:gd name="connsiteY0" fmla="*/ 4336655 h 4392131"/>
                  <a:gd name="connsiteX1" fmla="*/ 908709 w 1837722"/>
                  <a:gd name="connsiteY1" fmla="*/ 4158854 h 4392131"/>
                  <a:gd name="connsiteX2" fmla="*/ 413408 w 1837722"/>
                  <a:gd name="connsiteY2" fmla="*/ 4071542 h 4392131"/>
                  <a:gd name="connsiteX3" fmla="*/ 3833 w 1837722"/>
                  <a:gd name="connsiteY3" fmla="*/ 3969942 h 4392131"/>
                  <a:gd name="connsiteX4" fmla="*/ 232433 w 1837722"/>
                  <a:gd name="connsiteY4" fmla="*/ 3385742 h 4392131"/>
                  <a:gd name="connsiteX5" fmla="*/ 629309 w 1837722"/>
                  <a:gd name="connsiteY5" fmla="*/ 2498330 h 4392131"/>
                  <a:gd name="connsiteX6" fmla="*/ 751545 w 1837722"/>
                  <a:gd name="connsiteY6" fmla="*/ 1741092 h 4392131"/>
                  <a:gd name="connsiteX7" fmla="*/ 788058 w 1837722"/>
                  <a:gd name="connsiteY7" fmla="*/ 50405 h 4392131"/>
                  <a:gd name="connsiteX8" fmla="*/ 1070633 w 1837722"/>
                  <a:gd name="connsiteY8" fmla="*/ 2779 h 4392131"/>
                  <a:gd name="connsiteX9" fmla="*/ 1375433 w 1837722"/>
                  <a:gd name="connsiteY9" fmla="*/ 32942 h 4392131"/>
                  <a:gd name="connsiteX10" fmla="*/ 1413533 w 1837722"/>
                  <a:gd name="connsiteY10" fmla="*/ 1658542 h 4392131"/>
                  <a:gd name="connsiteX11" fmla="*/ 1502433 w 1837722"/>
                  <a:gd name="connsiteY11" fmla="*/ 2826942 h 4392131"/>
                  <a:gd name="connsiteX12" fmla="*/ 1811996 w 1837722"/>
                  <a:gd name="connsiteY12" fmla="*/ 3603230 h 4392131"/>
                  <a:gd name="connsiteX13" fmla="*/ 1654833 w 1837722"/>
                  <a:gd name="connsiteY13" fmla="*/ 3906442 h 4392131"/>
                  <a:gd name="connsiteX14" fmla="*/ 1775483 w 1837722"/>
                  <a:gd name="connsiteY14" fmla="*/ 4216004 h 4392131"/>
                  <a:gd name="connsiteX15" fmla="*/ 1604033 w 1837722"/>
                  <a:gd name="connsiteY15" fmla="*/ 4385867 h 4392131"/>
                  <a:gd name="connsiteX16" fmla="*/ 1254783 w 1837722"/>
                  <a:gd name="connsiteY16" fmla="*/ 4336655 h 439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37722" h="4392131">
                    <a:moveTo>
                      <a:pt x="1254783" y="4336655"/>
                    </a:moveTo>
                    <a:cubicBezTo>
                      <a:pt x="1138896" y="4298820"/>
                      <a:pt x="1048938" y="4203039"/>
                      <a:pt x="908709" y="4158854"/>
                    </a:cubicBezTo>
                    <a:cubicBezTo>
                      <a:pt x="768480" y="4114669"/>
                      <a:pt x="611846" y="4064927"/>
                      <a:pt x="413408" y="4071542"/>
                    </a:cubicBezTo>
                    <a:cubicBezTo>
                      <a:pt x="214970" y="4078157"/>
                      <a:pt x="33995" y="4084242"/>
                      <a:pt x="3833" y="3969942"/>
                    </a:cubicBezTo>
                    <a:cubicBezTo>
                      <a:pt x="-26329" y="3855642"/>
                      <a:pt x="128187" y="3631011"/>
                      <a:pt x="232433" y="3385742"/>
                    </a:cubicBezTo>
                    <a:cubicBezTo>
                      <a:pt x="336679" y="3140473"/>
                      <a:pt x="593061" y="2672955"/>
                      <a:pt x="629309" y="2498330"/>
                    </a:cubicBezTo>
                    <a:cubicBezTo>
                      <a:pt x="665557" y="2323705"/>
                      <a:pt x="725087" y="2149079"/>
                      <a:pt x="751545" y="1741092"/>
                    </a:cubicBezTo>
                    <a:cubicBezTo>
                      <a:pt x="778003" y="1333105"/>
                      <a:pt x="737258" y="349649"/>
                      <a:pt x="788058" y="50405"/>
                    </a:cubicBezTo>
                    <a:cubicBezTo>
                      <a:pt x="885425" y="23417"/>
                      <a:pt x="972737" y="5689"/>
                      <a:pt x="1070633" y="2779"/>
                    </a:cubicBezTo>
                    <a:cubicBezTo>
                      <a:pt x="1168529" y="-131"/>
                      <a:pt x="1305583" y="-8862"/>
                      <a:pt x="1375433" y="32942"/>
                    </a:cubicBezTo>
                    <a:cubicBezTo>
                      <a:pt x="1388133" y="574809"/>
                      <a:pt x="1392366" y="1192875"/>
                      <a:pt x="1413533" y="1658542"/>
                    </a:cubicBezTo>
                    <a:cubicBezTo>
                      <a:pt x="1434700" y="2124209"/>
                      <a:pt x="1410358" y="2525317"/>
                      <a:pt x="1502433" y="2826942"/>
                    </a:cubicBezTo>
                    <a:cubicBezTo>
                      <a:pt x="1594508" y="3128567"/>
                      <a:pt x="1705633" y="3389976"/>
                      <a:pt x="1811996" y="3603230"/>
                    </a:cubicBezTo>
                    <a:cubicBezTo>
                      <a:pt x="1918359" y="3816484"/>
                      <a:pt x="1660919" y="3804313"/>
                      <a:pt x="1654833" y="3906442"/>
                    </a:cubicBezTo>
                    <a:cubicBezTo>
                      <a:pt x="1648747" y="4008571"/>
                      <a:pt x="1755375" y="4102762"/>
                      <a:pt x="1775483" y="4216004"/>
                    </a:cubicBezTo>
                    <a:cubicBezTo>
                      <a:pt x="1795591" y="4329246"/>
                      <a:pt x="1690816" y="4365759"/>
                      <a:pt x="1604033" y="4385867"/>
                    </a:cubicBezTo>
                    <a:cubicBezTo>
                      <a:pt x="1517250" y="4405975"/>
                      <a:pt x="1370670" y="4374490"/>
                      <a:pt x="1254783" y="4336655"/>
                    </a:cubicBezTo>
                    <a:close/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97AB01-78D6-474E-A0B0-B01E9D5EB57C}"/>
                </a:ext>
              </a:extLst>
            </p:cNvPr>
            <p:cNvSpPr/>
            <p:nvPr/>
          </p:nvSpPr>
          <p:spPr>
            <a:xfrm>
              <a:off x="2819902" y="141402"/>
              <a:ext cx="911981" cy="1331709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222419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9E70ED-816C-4E4A-B176-D9D91694DA14}"/>
              </a:ext>
            </a:extLst>
          </p:cNvPr>
          <p:cNvGrpSpPr/>
          <p:nvPr/>
        </p:nvGrpSpPr>
        <p:grpSpPr>
          <a:xfrm>
            <a:off x="2516171" y="-339363"/>
            <a:ext cx="7008829" cy="7197363"/>
            <a:chOff x="2516171" y="-339363"/>
            <a:chExt cx="7008829" cy="7197363"/>
          </a:xfrm>
        </p:grpSpPr>
        <p:pic>
          <p:nvPicPr>
            <p:cNvPr id="3" name="Picture 2" descr="X-ray of a human knee&#10;&#10;Description automatically generated">
              <a:extLst>
                <a:ext uri="{FF2B5EF4-FFF2-40B4-BE49-F238E27FC236}">
                  <a16:creationId xmlns:a16="http://schemas.microsoft.com/office/drawing/2014/main" id="{361BB82B-1B7B-4538-A4BF-0B41A5D4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A0F2C2C3-735D-4256-BAC4-133F200EB06D}"/>
                </a:ext>
              </a:extLst>
            </p:cNvPr>
            <p:cNvSpPr/>
            <p:nvPr/>
          </p:nvSpPr>
          <p:spPr>
            <a:xfrm>
              <a:off x="4899660" y="1493520"/>
              <a:ext cx="1935480" cy="3230880"/>
            </a:xfrm>
            <a:custGeom>
              <a:avLst/>
              <a:gdLst>
                <a:gd name="connsiteX0" fmla="*/ 655320 w 1935480"/>
                <a:gd name="connsiteY0" fmla="*/ 0 h 3230880"/>
                <a:gd name="connsiteX1" fmla="*/ 1752600 w 1935480"/>
                <a:gd name="connsiteY1" fmla="*/ 289560 h 3230880"/>
                <a:gd name="connsiteX2" fmla="*/ 1836420 w 1935480"/>
                <a:gd name="connsiteY2" fmla="*/ 1950720 h 3230880"/>
                <a:gd name="connsiteX3" fmla="*/ 1935480 w 1935480"/>
                <a:gd name="connsiteY3" fmla="*/ 2270760 h 3230880"/>
                <a:gd name="connsiteX4" fmla="*/ 1897380 w 1935480"/>
                <a:gd name="connsiteY4" fmla="*/ 2453640 h 3230880"/>
                <a:gd name="connsiteX5" fmla="*/ 1653540 w 1935480"/>
                <a:gd name="connsiteY5" fmla="*/ 2522220 h 3230880"/>
                <a:gd name="connsiteX6" fmla="*/ 1645920 w 1935480"/>
                <a:gd name="connsiteY6" fmla="*/ 3009900 h 3230880"/>
                <a:gd name="connsiteX7" fmla="*/ 1424940 w 1935480"/>
                <a:gd name="connsiteY7" fmla="*/ 3070860 h 3230880"/>
                <a:gd name="connsiteX8" fmla="*/ 1104900 w 1935480"/>
                <a:gd name="connsiteY8" fmla="*/ 3009900 h 3230880"/>
                <a:gd name="connsiteX9" fmla="*/ 1059180 w 1935480"/>
                <a:gd name="connsiteY9" fmla="*/ 3230880 h 3230880"/>
                <a:gd name="connsiteX10" fmla="*/ 739140 w 1935480"/>
                <a:gd name="connsiteY10" fmla="*/ 3230880 h 3230880"/>
                <a:gd name="connsiteX11" fmla="*/ 381000 w 1935480"/>
                <a:gd name="connsiteY11" fmla="*/ 3139440 h 3230880"/>
                <a:gd name="connsiteX12" fmla="*/ 480060 w 1935480"/>
                <a:gd name="connsiteY12" fmla="*/ 2804160 h 3230880"/>
                <a:gd name="connsiteX13" fmla="*/ 312420 w 1935480"/>
                <a:gd name="connsiteY13" fmla="*/ 2796540 h 3230880"/>
                <a:gd name="connsiteX14" fmla="*/ 68580 w 1935480"/>
                <a:gd name="connsiteY14" fmla="*/ 2796540 h 3230880"/>
                <a:gd name="connsiteX15" fmla="*/ 0 w 1935480"/>
                <a:gd name="connsiteY15" fmla="*/ 2377440 h 3230880"/>
                <a:gd name="connsiteX16" fmla="*/ 381000 w 1935480"/>
                <a:gd name="connsiteY16" fmla="*/ 1722120 h 3230880"/>
                <a:gd name="connsiteX17" fmla="*/ 541020 w 1935480"/>
                <a:gd name="connsiteY17" fmla="*/ 1082040 h 3230880"/>
                <a:gd name="connsiteX18" fmla="*/ 617220 w 1935480"/>
                <a:gd name="connsiteY18" fmla="*/ 868680 h 3230880"/>
                <a:gd name="connsiteX19" fmla="*/ 655320 w 1935480"/>
                <a:gd name="connsiteY19" fmla="*/ 0 h 3230880"/>
                <a:gd name="connsiteX0" fmla="*/ 655320 w 1935480"/>
                <a:gd name="connsiteY0" fmla="*/ 0 h 3230880"/>
                <a:gd name="connsiteX1" fmla="*/ 1752600 w 1935480"/>
                <a:gd name="connsiteY1" fmla="*/ 289560 h 3230880"/>
                <a:gd name="connsiteX2" fmla="*/ 1836420 w 1935480"/>
                <a:gd name="connsiteY2" fmla="*/ 1950720 h 3230880"/>
                <a:gd name="connsiteX3" fmla="*/ 1935480 w 1935480"/>
                <a:gd name="connsiteY3" fmla="*/ 2270760 h 3230880"/>
                <a:gd name="connsiteX4" fmla="*/ 1897380 w 1935480"/>
                <a:gd name="connsiteY4" fmla="*/ 2453640 h 3230880"/>
                <a:gd name="connsiteX5" fmla="*/ 1653540 w 1935480"/>
                <a:gd name="connsiteY5" fmla="*/ 2522220 h 3230880"/>
                <a:gd name="connsiteX6" fmla="*/ 1645920 w 1935480"/>
                <a:gd name="connsiteY6" fmla="*/ 3009900 h 3230880"/>
                <a:gd name="connsiteX7" fmla="*/ 1424940 w 1935480"/>
                <a:gd name="connsiteY7" fmla="*/ 3070860 h 3230880"/>
                <a:gd name="connsiteX8" fmla="*/ 1104900 w 1935480"/>
                <a:gd name="connsiteY8" fmla="*/ 3009900 h 3230880"/>
                <a:gd name="connsiteX9" fmla="*/ 1059180 w 1935480"/>
                <a:gd name="connsiteY9" fmla="*/ 3230880 h 3230880"/>
                <a:gd name="connsiteX10" fmla="*/ 739140 w 1935480"/>
                <a:gd name="connsiteY10" fmla="*/ 3230880 h 3230880"/>
                <a:gd name="connsiteX11" fmla="*/ 381000 w 1935480"/>
                <a:gd name="connsiteY11" fmla="*/ 3139440 h 3230880"/>
                <a:gd name="connsiteX12" fmla="*/ 480060 w 1935480"/>
                <a:gd name="connsiteY12" fmla="*/ 2804160 h 3230880"/>
                <a:gd name="connsiteX13" fmla="*/ 312420 w 1935480"/>
                <a:gd name="connsiteY13" fmla="*/ 2796540 h 3230880"/>
                <a:gd name="connsiteX14" fmla="*/ 144780 w 1935480"/>
                <a:gd name="connsiteY14" fmla="*/ 2613660 h 3230880"/>
                <a:gd name="connsiteX15" fmla="*/ 0 w 1935480"/>
                <a:gd name="connsiteY15" fmla="*/ 2377440 h 3230880"/>
                <a:gd name="connsiteX16" fmla="*/ 381000 w 1935480"/>
                <a:gd name="connsiteY16" fmla="*/ 1722120 h 3230880"/>
                <a:gd name="connsiteX17" fmla="*/ 541020 w 1935480"/>
                <a:gd name="connsiteY17" fmla="*/ 1082040 h 3230880"/>
                <a:gd name="connsiteX18" fmla="*/ 617220 w 1935480"/>
                <a:gd name="connsiteY18" fmla="*/ 868680 h 3230880"/>
                <a:gd name="connsiteX19" fmla="*/ 655320 w 1935480"/>
                <a:gd name="connsiteY19" fmla="*/ 0 h 3230880"/>
                <a:gd name="connsiteX0" fmla="*/ 655320 w 1935480"/>
                <a:gd name="connsiteY0" fmla="*/ 0 h 3230880"/>
                <a:gd name="connsiteX1" fmla="*/ 1165860 w 1935480"/>
                <a:gd name="connsiteY1" fmla="*/ 152400 h 3230880"/>
                <a:gd name="connsiteX2" fmla="*/ 1752600 w 1935480"/>
                <a:gd name="connsiteY2" fmla="*/ 289560 h 3230880"/>
                <a:gd name="connsiteX3" fmla="*/ 1836420 w 1935480"/>
                <a:gd name="connsiteY3" fmla="*/ 1950720 h 3230880"/>
                <a:gd name="connsiteX4" fmla="*/ 1935480 w 1935480"/>
                <a:gd name="connsiteY4" fmla="*/ 2270760 h 3230880"/>
                <a:gd name="connsiteX5" fmla="*/ 1897380 w 1935480"/>
                <a:gd name="connsiteY5" fmla="*/ 2453640 h 3230880"/>
                <a:gd name="connsiteX6" fmla="*/ 1653540 w 1935480"/>
                <a:gd name="connsiteY6" fmla="*/ 2522220 h 3230880"/>
                <a:gd name="connsiteX7" fmla="*/ 1645920 w 1935480"/>
                <a:gd name="connsiteY7" fmla="*/ 3009900 h 3230880"/>
                <a:gd name="connsiteX8" fmla="*/ 1424940 w 1935480"/>
                <a:gd name="connsiteY8" fmla="*/ 3070860 h 3230880"/>
                <a:gd name="connsiteX9" fmla="*/ 1104900 w 1935480"/>
                <a:gd name="connsiteY9" fmla="*/ 3009900 h 3230880"/>
                <a:gd name="connsiteX10" fmla="*/ 1059180 w 1935480"/>
                <a:gd name="connsiteY10" fmla="*/ 3230880 h 3230880"/>
                <a:gd name="connsiteX11" fmla="*/ 739140 w 1935480"/>
                <a:gd name="connsiteY11" fmla="*/ 3230880 h 3230880"/>
                <a:gd name="connsiteX12" fmla="*/ 381000 w 1935480"/>
                <a:gd name="connsiteY12" fmla="*/ 3139440 h 3230880"/>
                <a:gd name="connsiteX13" fmla="*/ 480060 w 1935480"/>
                <a:gd name="connsiteY13" fmla="*/ 2804160 h 3230880"/>
                <a:gd name="connsiteX14" fmla="*/ 312420 w 1935480"/>
                <a:gd name="connsiteY14" fmla="*/ 2796540 h 3230880"/>
                <a:gd name="connsiteX15" fmla="*/ 144780 w 1935480"/>
                <a:gd name="connsiteY15" fmla="*/ 2613660 h 3230880"/>
                <a:gd name="connsiteX16" fmla="*/ 0 w 1935480"/>
                <a:gd name="connsiteY16" fmla="*/ 2377440 h 3230880"/>
                <a:gd name="connsiteX17" fmla="*/ 381000 w 1935480"/>
                <a:gd name="connsiteY17" fmla="*/ 1722120 h 3230880"/>
                <a:gd name="connsiteX18" fmla="*/ 541020 w 1935480"/>
                <a:gd name="connsiteY18" fmla="*/ 1082040 h 3230880"/>
                <a:gd name="connsiteX19" fmla="*/ 617220 w 1935480"/>
                <a:gd name="connsiteY19" fmla="*/ 868680 h 3230880"/>
                <a:gd name="connsiteX20" fmla="*/ 655320 w 1935480"/>
                <a:gd name="connsiteY20" fmla="*/ 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35480" h="3230880">
                  <a:moveTo>
                    <a:pt x="655320" y="0"/>
                  </a:moveTo>
                  <a:lnTo>
                    <a:pt x="1165860" y="152400"/>
                  </a:lnTo>
                  <a:lnTo>
                    <a:pt x="1752600" y="289560"/>
                  </a:lnTo>
                  <a:lnTo>
                    <a:pt x="1836420" y="1950720"/>
                  </a:lnTo>
                  <a:lnTo>
                    <a:pt x="1935480" y="2270760"/>
                  </a:lnTo>
                  <a:lnTo>
                    <a:pt x="1897380" y="2453640"/>
                  </a:lnTo>
                  <a:lnTo>
                    <a:pt x="1653540" y="2522220"/>
                  </a:lnTo>
                  <a:lnTo>
                    <a:pt x="1645920" y="3009900"/>
                  </a:lnTo>
                  <a:lnTo>
                    <a:pt x="1424940" y="3070860"/>
                  </a:lnTo>
                  <a:lnTo>
                    <a:pt x="1104900" y="3009900"/>
                  </a:lnTo>
                  <a:lnTo>
                    <a:pt x="1059180" y="3230880"/>
                  </a:lnTo>
                  <a:lnTo>
                    <a:pt x="739140" y="3230880"/>
                  </a:lnTo>
                  <a:lnTo>
                    <a:pt x="381000" y="3139440"/>
                  </a:lnTo>
                  <a:lnTo>
                    <a:pt x="480060" y="2804160"/>
                  </a:lnTo>
                  <a:lnTo>
                    <a:pt x="312420" y="2796540"/>
                  </a:lnTo>
                  <a:lnTo>
                    <a:pt x="144780" y="2613660"/>
                  </a:lnTo>
                  <a:lnTo>
                    <a:pt x="0" y="2377440"/>
                  </a:lnTo>
                  <a:lnTo>
                    <a:pt x="381000" y="1722120"/>
                  </a:lnTo>
                  <a:lnTo>
                    <a:pt x="541020" y="1082040"/>
                  </a:lnTo>
                  <a:lnTo>
                    <a:pt x="617220" y="868680"/>
                  </a:lnTo>
                  <a:lnTo>
                    <a:pt x="65532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1FBECD41-DC9F-40CF-A01D-2F0960635EFF}"/>
                </a:ext>
              </a:extLst>
            </p:cNvPr>
            <p:cNvSpPr/>
            <p:nvPr/>
          </p:nvSpPr>
          <p:spPr>
            <a:xfrm>
              <a:off x="2516171" y="-339363"/>
              <a:ext cx="1421105" cy="21466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67879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6B68BF-0D96-44BB-86E7-8ED0BA215941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 descr="X-ray of a human knee&#10;&#10;Description automatically generated">
              <a:extLst>
                <a:ext uri="{FF2B5EF4-FFF2-40B4-BE49-F238E27FC236}">
                  <a16:creationId xmlns:a16="http://schemas.microsoft.com/office/drawing/2014/main" id="{361BB82B-1B7B-4538-A4BF-0B41A5D4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0E6DC51-7527-4C6E-B85B-206E5C7A8195}"/>
                </a:ext>
              </a:extLst>
            </p:cNvPr>
            <p:cNvSpPr/>
            <p:nvPr/>
          </p:nvSpPr>
          <p:spPr>
            <a:xfrm>
              <a:off x="4796767" y="208358"/>
              <a:ext cx="1837722" cy="4392131"/>
            </a:xfrm>
            <a:custGeom>
              <a:avLst/>
              <a:gdLst>
                <a:gd name="connsiteX0" fmla="*/ 508000 w 1803400"/>
                <a:gd name="connsiteY0" fmla="*/ 4076700 h 4559300"/>
                <a:gd name="connsiteX1" fmla="*/ 342900 w 1803400"/>
                <a:gd name="connsiteY1" fmla="*/ 4064000 h 4559300"/>
                <a:gd name="connsiteX2" fmla="*/ 127000 w 1803400"/>
                <a:gd name="connsiteY2" fmla="*/ 4064000 h 4559300"/>
                <a:gd name="connsiteX3" fmla="*/ 0 w 1803400"/>
                <a:gd name="connsiteY3" fmla="*/ 3962400 h 4559300"/>
                <a:gd name="connsiteX4" fmla="*/ 12700 w 1803400"/>
                <a:gd name="connsiteY4" fmla="*/ 3759200 h 4559300"/>
                <a:gd name="connsiteX5" fmla="*/ 228600 w 1803400"/>
                <a:gd name="connsiteY5" fmla="*/ 3378200 h 4559300"/>
                <a:gd name="connsiteX6" fmla="*/ 444500 w 1803400"/>
                <a:gd name="connsiteY6" fmla="*/ 3009900 h 4559300"/>
                <a:gd name="connsiteX7" fmla="*/ 635000 w 1803400"/>
                <a:gd name="connsiteY7" fmla="*/ 2552700 h 4559300"/>
                <a:gd name="connsiteX8" fmla="*/ 762000 w 1803400"/>
                <a:gd name="connsiteY8" fmla="*/ 1790700 h 4559300"/>
                <a:gd name="connsiteX9" fmla="*/ 774700 w 1803400"/>
                <a:gd name="connsiteY9" fmla="*/ 76200 h 4559300"/>
                <a:gd name="connsiteX10" fmla="*/ 1104900 w 1803400"/>
                <a:gd name="connsiteY10" fmla="*/ 0 h 4559300"/>
                <a:gd name="connsiteX11" fmla="*/ 1371600 w 1803400"/>
                <a:gd name="connsiteY11" fmla="*/ 25400 h 4559300"/>
                <a:gd name="connsiteX12" fmla="*/ 1409700 w 1803400"/>
                <a:gd name="connsiteY12" fmla="*/ 1651000 h 4559300"/>
                <a:gd name="connsiteX13" fmla="*/ 1422400 w 1803400"/>
                <a:gd name="connsiteY13" fmla="*/ 2286000 h 4559300"/>
                <a:gd name="connsiteX14" fmla="*/ 1498600 w 1803400"/>
                <a:gd name="connsiteY14" fmla="*/ 2819400 h 4559300"/>
                <a:gd name="connsiteX15" fmla="*/ 1676400 w 1803400"/>
                <a:gd name="connsiteY15" fmla="*/ 3327400 h 4559300"/>
                <a:gd name="connsiteX16" fmla="*/ 1803400 w 1803400"/>
                <a:gd name="connsiteY16" fmla="*/ 3581400 h 4559300"/>
                <a:gd name="connsiteX17" fmla="*/ 1739900 w 1803400"/>
                <a:gd name="connsiteY17" fmla="*/ 3810000 h 4559300"/>
                <a:gd name="connsiteX18" fmla="*/ 1651000 w 1803400"/>
                <a:gd name="connsiteY18" fmla="*/ 3898900 h 4559300"/>
                <a:gd name="connsiteX19" fmla="*/ 1714500 w 1803400"/>
                <a:gd name="connsiteY19" fmla="*/ 4127500 h 4559300"/>
                <a:gd name="connsiteX20" fmla="*/ 1790700 w 1803400"/>
                <a:gd name="connsiteY20" fmla="*/ 4356100 h 4559300"/>
                <a:gd name="connsiteX21" fmla="*/ 1600200 w 1803400"/>
                <a:gd name="connsiteY21" fmla="*/ 4559300 h 4559300"/>
                <a:gd name="connsiteX22" fmla="*/ 1308100 w 1803400"/>
                <a:gd name="connsiteY22" fmla="*/ 4495800 h 4559300"/>
                <a:gd name="connsiteX23" fmla="*/ 1104900 w 1803400"/>
                <a:gd name="connsiteY23" fmla="*/ 4267200 h 4559300"/>
                <a:gd name="connsiteX24" fmla="*/ 952500 w 1803400"/>
                <a:gd name="connsiteY24" fmla="*/ 4102100 h 4559300"/>
                <a:gd name="connsiteX25" fmla="*/ 508000 w 1803400"/>
                <a:gd name="connsiteY25" fmla="*/ 4076700 h 4559300"/>
                <a:gd name="connsiteX0" fmla="*/ 508000 w 1803400"/>
                <a:gd name="connsiteY0" fmla="*/ 4186961 h 4669561"/>
                <a:gd name="connsiteX1" fmla="*/ 342900 w 1803400"/>
                <a:gd name="connsiteY1" fmla="*/ 4174261 h 4669561"/>
                <a:gd name="connsiteX2" fmla="*/ 127000 w 1803400"/>
                <a:gd name="connsiteY2" fmla="*/ 4174261 h 4669561"/>
                <a:gd name="connsiteX3" fmla="*/ 0 w 1803400"/>
                <a:gd name="connsiteY3" fmla="*/ 4072661 h 4669561"/>
                <a:gd name="connsiteX4" fmla="*/ 12700 w 1803400"/>
                <a:gd name="connsiteY4" fmla="*/ 3869461 h 4669561"/>
                <a:gd name="connsiteX5" fmla="*/ 228600 w 1803400"/>
                <a:gd name="connsiteY5" fmla="*/ 3488461 h 4669561"/>
                <a:gd name="connsiteX6" fmla="*/ 444500 w 1803400"/>
                <a:gd name="connsiteY6" fmla="*/ 3120161 h 4669561"/>
                <a:gd name="connsiteX7" fmla="*/ 635000 w 1803400"/>
                <a:gd name="connsiteY7" fmla="*/ 2662961 h 4669561"/>
                <a:gd name="connsiteX8" fmla="*/ 762000 w 1803400"/>
                <a:gd name="connsiteY8" fmla="*/ 1900961 h 4669561"/>
                <a:gd name="connsiteX9" fmla="*/ 774700 w 1803400"/>
                <a:gd name="connsiteY9" fmla="*/ 186461 h 4669561"/>
                <a:gd name="connsiteX10" fmla="*/ 1104900 w 1803400"/>
                <a:gd name="connsiteY10" fmla="*/ 110261 h 4669561"/>
                <a:gd name="connsiteX11" fmla="*/ 1371600 w 1803400"/>
                <a:gd name="connsiteY11" fmla="*/ 135661 h 4669561"/>
                <a:gd name="connsiteX12" fmla="*/ 1409700 w 1803400"/>
                <a:gd name="connsiteY12" fmla="*/ 1761261 h 4669561"/>
                <a:gd name="connsiteX13" fmla="*/ 1422400 w 1803400"/>
                <a:gd name="connsiteY13" fmla="*/ 2396261 h 4669561"/>
                <a:gd name="connsiteX14" fmla="*/ 1498600 w 1803400"/>
                <a:gd name="connsiteY14" fmla="*/ 2929661 h 4669561"/>
                <a:gd name="connsiteX15" fmla="*/ 1676400 w 1803400"/>
                <a:gd name="connsiteY15" fmla="*/ 3437661 h 4669561"/>
                <a:gd name="connsiteX16" fmla="*/ 1803400 w 1803400"/>
                <a:gd name="connsiteY16" fmla="*/ 3691661 h 4669561"/>
                <a:gd name="connsiteX17" fmla="*/ 1739900 w 1803400"/>
                <a:gd name="connsiteY17" fmla="*/ 3920261 h 4669561"/>
                <a:gd name="connsiteX18" fmla="*/ 1651000 w 1803400"/>
                <a:gd name="connsiteY18" fmla="*/ 4009161 h 4669561"/>
                <a:gd name="connsiteX19" fmla="*/ 1714500 w 1803400"/>
                <a:gd name="connsiteY19" fmla="*/ 4237761 h 4669561"/>
                <a:gd name="connsiteX20" fmla="*/ 1790700 w 1803400"/>
                <a:gd name="connsiteY20" fmla="*/ 4466361 h 4669561"/>
                <a:gd name="connsiteX21" fmla="*/ 1600200 w 1803400"/>
                <a:gd name="connsiteY21" fmla="*/ 4669561 h 4669561"/>
                <a:gd name="connsiteX22" fmla="*/ 1308100 w 1803400"/>
                <a:gd name="connsiteY22" fmla="*/ 4606061 h 4669561"/>
                <a:gd name="connsiteX23" fmla="*/ 1104900 w 1803400"/>
                <a:gd name="connsiteY23" fmla="*/ 4377461 h 4669561"/>
                <a:gd name="connsiteX24" fmla="*/ 952500 w 1803400"/>
                <a:gd name="connsiteY24" fmla="*/ 4212361 h 4669561"/>
                <a:gd name="connsiteX25" fmla="*/ 508000 w 1803400"/>
                <a:gd name="connsiteY25" fmla="*/ 4186961 h 4669561"/>
                <a:gd name="connsiteX0" fmla="*/ 508000 w 1803400"/>
                <a:gd name="connsiteY0" fmla="*/ 4188467 h 4671067"/>
                <a:gd name="connsiteX1" fmla="*/ 342900 w 1803400"/>
                <a:gd name="connsiteY1" fmla="*/ 4175767 h 4671067"/>
                <a:gd name="connsiteX2" fmla="*/ 127000 w 1803400"/>
                <a:gd name="connsiteY2" fmla="*/ 4175767 h 4671067"/>
                <a:gd name="connsiteX3" fmla="*/ 0 w 1803400"/>
                <a:gd name="connsiteY3" fmla="*/ 4074167 h 4671067"/>
                <a:gd name="connsiteX4" fmla="*/ 12700 w 1803400"/>
                <a:gd name="connsiteY4" fmla="*/ 3870967 h 4671067"/>
                <a:gd name="connsiteX5" fmla="*/ 228600 w 1803400"/>
                <a:gd name="connsiteY5" fmla="*/ 3489967 h 4671067"/>
                <a:gd name="connsiteX6" fmla="*/ 444500 w 1803400"/>
                <a:gd name="connsiteY6" fmla="*/ 3121667 h 4671067"/>
                <a:gd name="connsiteX7" fmla="*/ 635000 w 1803400"/>
                <a:gd name="connsiteY7" fmla="*/ 2664467 h 4671067"/>
                <a:gd name="connsiteX8" fmla="*/ 762000 w 1803400"/>
                <a:gd name="connsiteY8" fmla="*/ 1902467 h 4671067"/>
                <a:gd name="connsiteX9" fmla="*/ 774700 w 1803400"/>
                <a:gd name="connsiteY9" fmla="*/ 187967 h 4671067"/>
                <a:gd name="connsiteX10" fmla="*/ 1066800 w 1803400"/>
                <a:gd name="connsiteY10" fmla="*/ 107004 h 4671067"/>
                <a:gd name="connsiteX11" fmla="*/ 1371600 w 1803400"/>
                <a:gd name="connsiteY11" fmla="*/ 137167 h 4671067"/>
                <a:gd name="connsiteX12" fmla="*/ 1409700 w 1803400"/>
                <a:gd name="connsiteY12" fmla="*/ 1762767 h 4671067"/>
                <a:gd name="connsiteX13" fmla="*/ 1422400 w 1803400"/>
                <a:gd name="connsiteY13" fmla="*/ 2397767 h 4671067"/>
                <a:gd name="connsiteX14" fmla="*/ 1498600 w 1803400"/>
                <a:gd name="connsiteY14" fmla="*/ 2931167 h 4671067"/>
                <a:gd name="connsiteX15" fmla="*/ 1676400 w 1803400"/>
                <a:gd name="connsiteY15" fmla="*/ 3439167 h 4671067"/>
                <a:gd name="connsiteX16" fmla="*/ 1803400 w 1803400"/>
                <a:gd name="connsiteY16" fmla="*/ 3693167 h 4671067"/>
                <a:gd name="connsiteX17" fmla="*/ 1739900 w 1803400"/>
                <a:gd name="connsiteY17" fmla="*/ 3921767 h 4671067"/>
                <a:gd name="connsiteX18" fmla="*/ 1651000 w 1803400"/>
                <a:gd name="connsiteY18" fmla="*/ 4010667 h 4671067"/>
                <a:gd name="connsiteX19" fmla="*/ 1714500 w 1803400"/>
                <a:gd name="connsiteY19" fmla="*/ 4239267 h 4671067"/>
                <a:gd name="connsiteX20" fmla="*/ 1790700 w 1803400"/>
                <a:gd name="connsiteY20" fmla="*/ 4467867 h 4671067"/>
                <a:gd name="connsiteX21" fmla="*/ 1600200 w 1803400"/>
                <a:gd name="connsiteY21" fmla="*/ 4671067 h 4671067"/>
                <a:gd name="connsiteX22" fmla="*/ 1308100 w 1803400"/>
                <a:gd name="connsiteY22" fmla="*/ 4607567 h 4671067"/>
                <a:gd name="connsiteX23" fmla="*/ 1104900 w 1803400"/>
                <a:gd name="connsiteY23" fmla="*/ 4378967 h 4671067"/>
                <a:gd name="connsiteX24" fmla="*/ 952500 w 1803400"/>
                <a:gd name="connsiteY24" fmla="*/ 4213867 h 4671067"/>
                <a:gd name="connsiteX25" fmla="*/ 508000 w 1803400"/>
                <a:gd name="connsiteY25" fmla="*/ 4188467 h 4671067"/>
                <a:gd name="connsiteX0" fmla="*/ 508000 w 1803400"/>
                <a:gd name="connsiteY0" fmla="*/ 4183530 h 4666130"/>
                <a:gd name="connsiteX1" fmla="*/ 342900 w 1803400"/>
                <a:gd name="connsiteY1" fmla="*/ 4170830 h 4666130"/>
                <a:gd name="connsiteX2" fmla="*/ 127000 w 1803400"/>
                <a:gd name="connsiteY2" fmla="*/ 4170830 h 4666130"/>
                <a:gd name="connsiteX3" fmla="*/ 0 w 1803400"/>
                <a:gd name="connsiteY3" fmla="*/ 4069230 h 4666130"/>
                <a:gd name="connsiteX4" fmla="*/ 12700 w 1803400"/>
                <a:gd name="connsiteY4" fmla="*/ 3866030 h 4666130"/>
                <a:gd name="connsiteX5" fmla="*/ 228600 w 1803400"/>
                <a:gd name="connsiteY5" fmla="*/ 3485030 h 4666130"/>
                <a:gd name="connsiteX6" fmla="*/ 444500 w 1803400"/>
                <a:gd name="connsiteY6" fmla="*/ 3116730 h 4666130"/>
                <a:gd name="connsiteX7" fmla="*/ 635000 w 1803400"/>
                <a:gd name="connsiteY7" fmla="*/ 2659530 h 4666130"/>
                <a:gd name="connsiteX8" fmla="*/ 762000 w 1803400"/>
                <a:gd name="connsiteY8" fmla="*/ 1897530 h 4666130"/>
                <a:gd name="connsiteX9" fmla="*/ 774700 w 1803400"/>
                <a:gd name="connsiteY9" fmla="*/ 183030 h 4666130"/>
                <a:gd name="connsiteX10" fmla="*/ 1066800 w 1803400"/>
                <a:gd name="connsiteY10" fmla="*/ 102067 h 4666130"/>
                <a:gd name="connsiteX11" fmla="*/ 1371600 w 1803400"/>
                <a:gd name="connsiteY11" fmla="*/ 132230 h 4666130"/>
                <a:gd name="connsiteX12" fmla="*/ 1409700 w 1803400"/>
                <a:gd name="connsiteY12" fmla="*/ 1757830 h 4666130"/>
                <a:gd name="connsiteX13" fmla="*/ 1422400 w 1803400"/>
                <a:gd name="connsiteY13" fmla="*/ 2392830 h 4666130"/>
                <a:gd name="connsiteX14" fmla="*/ 1498600 w 1803400"/>
                <a:gd name="connsiteY14" fmla="*/ 2926230 h 4666130"/>
                <a:gd name="connsiteX15" fmla="*/ 1676400 w 1803400"/>
                <a:gd name="connsiteY15" fmla="*/ 3434230 h 4666130"/>
                <a:gd name="connsiteX16" fmla="*/ 1803400 w 1803400"/>
                <a:gd name="connsiteY16" fmla="*/ 3688230 h 4666130"/>
                <a:gd name="connsiteX17" fmla="*/ 1739900 w 1803400"/>
                <a:gd name="connsiteY17" fmla="*/ 3916830 h 4666130"/>
                <a:gd name="connsiteX18" fmla="*/ 1651000 w 1803400"/>
                <a:gd name="connsiteY18" fmla="*/ 4005730 h 4666130"/>
                <a:gd name="connsiteX19" fmla="*/ 1714500 w 1803400"/>
                <a:gd name="connsiteY19" fmla="*/ 4234330 h 4666130"/>
                <a:gd name="connsiteX20" fmla="*/ 1790700 w 1803400"/>
                <a:gd name="connsiteY20" fmla="*/ 4462930 h 4666130"/>
                <a:gd name="connsiteX21" fmla="*/ 1600200 w 1803400"/>
                <a:gd name="connsiteY21" fmla="*/ 4666130 h 4666130"/>
                <a:gd name="connsiteX22" fmla="*/ 1308100 w 1803400"/>
                <a:gd name="connsiteY22" fmla="*/ 4602630 h 4666130"/>
                <a:gd name="connsiteX23" fmla="*/ 1104900 w 1803400"/>
                <a:gd name="connsiteY23" fmla="*/ 4374030 h 4666130"/>
                <a:gd name="connsiteX24" fmla="*/ 952500 w 1803400"/>
                <a:gd name="connsiteY24" fmla="*/ 4208930 h 4666130"/>
                <a:gd name="connsiteX25" fmla="*/ 508000 w 1803400"/>
                <a:gd name="connsiteY25" fmla="*/ 4183530 h 4666130"/>
                <a:gd name="connsiteX0" fmla="*/ 508000 w 1803400"/>
                <a:gd name="connsiteY0" fmla="*/ 4085768 h 4568368"/>
                <a:gd name="connsiteX1" fmla="*/ 342900 w 1803400"/>
                <a:gd name="connsiteY1" fmla="*/ 4073068 h 4568368"/>
                <a:gd name="connsiteX2" fmla="*/ 127000 w 1803400"/>
                <a:gd name="connsiteY2" fmla="*/ 4073068 h 4568368"/>
                <a:gd name="connsiteX3" fmla="*/ 0 w 1803400"/>
                <a:gd name="connsiteY3" fmla="*/ 3971468 h 4568368"/>
                <a:gd name="connsiteX4" fmla="*/ 12700 w 1803400"/>
                <a:gd name="connsiteY4" fmla="*/ 3768268 h 4568368"/>
                <a:gd name="connsiteX5" fmla="*/ 228600 w 1803400"/>
                <a:gd name="connsiteY5" fmla="*/ 3387268 h 4568368"/>
                <a:gd name="connsiteX6" fmla="*/ 444500 w 1803400"/>
                <a:gd name="connsiteY6" fmla="*/ 3018968 h 4568368"/>
                <a:gd name="connsiteX7" fmla="*/ 635000 w 1803400"/>
                <a:gd name="connsiteY7" fmla="*/ 2561768 h 4568368"/>
                <a:gd name="connsiteX8" fmla="*/ 762000 w 1803400"/>
                <a:gd name="connsiteY8" fmla="*/ 1799768 h 4568368"/>
                <a:gd name="connsiteX9" fmla="*/ 774700 w 1803400"/>
                <a:gd name="connsiteY9" fmla="*/ 85268 h 4568368"/>
                <a:gd name="connsiteX10" fmla="*/ 1066800 w 1803400"/>
                <a:gd name="connsiteY10" fmla="*/ 4305 h 4568368"/>
                <a:gd name="connsiteX11" fmla="*/ 1371600 w 1803400"/>
                <a:gd name="connsiteY11" fmla="*/ 34468 h 4568368"/>
                <a:gd name="connsiteX12" fmla="*/ 1409700 w 1803400"/>
                <a:gd name="connsiteY12" fmla="*/ 1660068 h 4568368"/>
                <a:gd name="connsiteX13" fmla="*/ 1422400 w 1803400"/>
                <a:gd name="connsiteY13" fmla="*/ 2295068 h 4568368"/>
                <a:gd name="connsiteX14" fmla="*/ 1498600 w 1803400"/>
                <a:gd name="connsiteY14" fmla="*/ 2828468 h 4568368"/>
                <a:gd name="connsiteX15" fmla="*/ 1676400 w 1803400"/>
                <a:gd name="connsiteY15" fmla="*/ 3336468 h 4568368"/>
                <a:gd name="connsiteX16" fmla="*/ 1803400 w 1803400"/>
                <a:gd name="connsiteY16" fmla="*/ 3590468 h 4568368"/>
                <a:gd name="connsiteX17" fmla="*/ 1739900 w 1803400"/>
                <a:gd name="connsiteY17" fmla="*/ 3819068 h 4568368"/>
                <a:gd name="connsiteX18" fmla="*/ 1651000 w 1803400"/>
                <a:gd name="connsiteY18" fmla="*/ 3907968 h 4568368"/>
                <a:gd name="connsiteX19" fmla="*/ 1714500 w 1803400"/>
                <a:gd name="connsiteY19" fmla="*/ 4136568 h 4568368"/>
                <a:gd name="connsiteX20" fmla="*/ 1790700 w 1803400"/>
                <a:gd name="connsiteY20" fmla="*/ 4365168 h 4568368"/>
                <a:gd name="connsiteX21" fmla="*/ 1600200 w 1803400"/>
                <a:gd name="connsiteY21" fmla="*/ 4568368 h 4568368"/>
                <a:gd name="connsiteX22" fmla="*/ 1308100 w 1803400"/>
                <a:gd name="connsiteY22" fmla="*/ 4504868 h 4568368"/>
                <a:gd name="connsiteX23" fmla="*/ 1104900 w 1803400"/>
                <a:gd name="connsiteY23" fmla="*/ 4276268 h 4568368"/>
                <a:gd name="connsiteX24" fmla="*/ 952500 w 1803400"/>
                <a:gd name="connsiteY24" fmla="*/ 4111168 h 4568368"/>
                <a:gd name="connsiteX25" fmla="*/ 508000 w 1803400"/>
                <a:gd name="connsiteY25" fmla="*/ 4085768 h 4568368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62000 w 1803400"/>
                <a:gd name="connsiteY8" fmla="*/ 179824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62000 w 1803400"/>
                <a:gd name="connsiteY8" fmla="*/ 179824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98600 w 1803400"/>
                <a:gd name="connsiteY13" fmla="*/ 2826942 h 4566842"/>
                <a:gd name="connsiteX14" fmla="*/ 1676400 w 1803400"/>
                <a:gd name="connsiteY14" fmla="*/ 3334942 h 4566842"/>
                <a:gd name="connsiteX15" fmla="*/ 1803400 w 1803400"/>
                <a:gd name="connsiteY15" fmla="*/ 3588942 h 4566842"/>
                <a:gd name="connsiteX16" fmla="*/ 1739900 w 1803400"/>
                <a:gd name="connsiteY16" fmla="*/ 3817542 h 4566842"/>
                <a:gd name="connsiteX17" fmla="*/ 1651000 w 1803400"/>
                <a:gd name="connsiteY17" fmla="*/ 3906442 h 4566842"/>
                <a:gd name="connsiteX18" fmla="*/ 1714500 w 1803400"/>
                <a:gd name="connsiteY18" fmla="*/ 4135042 h 4566842"/>
                <a:gd name="connsiteX19" fmla="*/ 1790700 w 1803400"/>
                <a:gd name="connsiteY19" fmla="*/ 4363642 h 4566842"/>
                <a:gd name="connsiteX20" fmla="*/ 1600200 w 1803400"/>
                <a:gd name="connsiteY20" fmla="*/ 4566842 h 4566842"/>
                <a:gd name="connsiteX21" fmla="*/ 1308100 w 1803400"/>
                <a:gd name="connsiteY21" fmla="*/ 4503342 h 4566842"/>
                <a:gd name="connsiteX22" fmla="*/ 1104900 w 1803400"/>
                <a:gd name="connsiteY22" fmla="*/ 4274742 h 4566842"/>
                <a:gd name="connsiteX23" fmla="*/ 952500 w 1803400"/>
                <a:gd name="connsiteY23" fmla="*/ 4109642 h 4566842"/>
                <a:gd name="connsiteX24" fmla="*/ 508000 w 1803400"/>
                <a:gd name="connsiteY24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98600 w 1803400"/>
                <a:gd name="connsiteY13" fmla="*/ 2826942 h 4566842"/>
                <a:gd name="connsiteX14" fmla="*/ 1676400 w 1803400"/>
                <a:gd name="connsiteY14" fmla="*/ 3334942 h 4566842"/>
                <a:gd name="connsiteX15" fmla="*/ 1803400 w 1803400"/>
                <a:gd name="connsiteY15" fmla="*/ 3588942 h 4566842"/>
                <a:gd name="connsiteX16" fmla="*/ 1739900 w 1803400"/>
                <a:gd name="connsiteY16" fmla="*/ 3817542 h 4566842"/>
                <a:gd name="connsiteX17" fmla="*/ 1651000 w 1803400"/>
                <a:gd name="connsiteY17" fmla="*/ 3906442 h 4566842"/>
                <a:gd name="connsiteX18" fmla="*/ 1714500 w 1803400"/>
                <a:gd name="connsiteY18" fmla="*/ 4135042 h 4566842"/>
                <a:gd name="connsiteX19" fmla="*/ 1790700 w 1803400"/>
                <a:gd name="connsiteY19" fmla="*/ 4363642 h 4566842"/>
                <a:gd name="connsiteX20" fmla="*/ 1600200 w 1803400"/>
                <a:gd name="connsiteY20" fmla="*/ 4566842 h 4566842"/>
                <a:gd name="connsiteX21" fmla="*/ 1308100 w 1803400"/>
                <a:gd name="connsiteY21" fmla="*/ 4503342 h 4566842"/>
                <a:gd name="connsiteX22" fmla="*/ 1104900 w 1803400"/>
                <a:gd name="connsiteY22" fmla="*/ 4274742 h 4566842"/>
                <a:gd name="connsiteX23" fmla="*/ 952500 w 1803400"/>
                <a:gd name="connsiteY23" fmla="*/ 4109642 h 4566842"/>
                <a:gd name="connsiteX24" fmla="*/ 508000 w 1803400"/>
                <a:gd name="connsiteY24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287338 w 1803400"/>
                <a:gd name="connsiteY7" fmla="*/ 2469755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98600 w 1803400"/>
                <a:gd name="connsiteY13" fmla="*/ 2826942 h 4566842"/>
                <a:gd name="connsiteX14" fmla="*/ 1676400 w 1803400"/>
                <a:gd name="connsiteY14" fmla="*/ 3334942 h 4566842"/>
                <a:gd name="connsiteX15" fmla="*/ 1803400 w 1803400"/>
                <a:gd name="connsiteY15" fmla="*/ 3588942 h 4566842"/>
                <a:gd name="connsiteX16" fmla="*/ 1739900 w 1803400"/>
                <a:gd name="connsiteY16" fmla="*/ 3817542 h 4566842"/>
                <a:gd name="connsiteX17" fmla="*/ 1651000 w 1803400"/>
                <a:gd name="connsiteY17" fmla="*/ 3906442 h 4566842"/>
                <a:gd name="connsiteX18" fmla="*/ 1714500 w 1803400"/>
                <a:gd name="connsiteY18" fmla="*/ 4135042 h 4566842"/>
                <a:gd name="connsiteX19" fmla="*/ 1790700 w 1803400"/>
                <a:gd name="connsiteY19" fmla="*/ 4363642 h 4566842"/>
                <a:gd name="connsiteX20" fmla="*/ 1600200 w 1803400"/>
                <a:gd name="connsiteY20" fmla="*/ 4566842 h 4566842"/>
                <a:gd name="connsiteX21" fmla="*/ 1308100 w 1803400"/>
                <a:gd name="connsiteY21" fmla="*/ 4503342 h 4566842"/>
                <a:gd name="connsiteX22" fmla="*/ 1104900 w 1803400"/>
                <a:gd name="connsiteY22" fmla="*/ 4274742 h 4566842"/>
                <a:gd name="connsiteX23" fmla="*/ 952500 w 1803400"/>
                <a:gd name="connsiteY23" fmla="*/ 4109642 h 4566842"/>
                <a:gd name="connsiteX24" fmla="*/ 508000 w 1803400"/>
                <a:gd name="connsiteY24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25476 w 1803400"/>
                <a:gd name="connsiteY7" fmla="*/ 2498330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98600 w 1803400"/>
                <a:gd name="connsiteY13" fmla="*/ 2826942 h 4566842"/>
                <a:gd name="connsiteX14" fmla="*/ 1676400 w 1803400"/>
                <a:gd name="connsiteY14" fmla="*/ 3334942 h 4566842"/>
                <a:gd name="connsiteX15" fmla="*/ 1803400 w 1803400"/>
                <a:gd name="connsiteY15" fmla="*/ 3588942 h 4566842"/>
                <a:gd name="connsiteX16" fmla="*/ 1739900 w 1803400"/>
                <a:gd name="connsiteY16" fmla="*/ 3817542 h 4566842"/>
                <a:gd name="connsiteX17" fmla="*/ 1651000 w 1803400"/>
                <a:gd name="connsiteY17" fmla="*/ 3906442 h 4566842"/>
                <a:gd name="connsiteX18" fmla="*/ 1714500 w 1803400"/>
                <a:gd name="connsiteY18" fmla="*/ 4135042 h 4566842"/>
                <a:gd name="connsiteX19" fmla="*/ 1790700 w 1803400"/>
                <a:gd name="connsiteY19" fmla="*/ 4363642 h 4566842"/>
                <a:gd name="connsiteX20" fmla="*/ 1600200 w 1803400"/>
                <a:gd name="connsiteY20" fmla="*/ 4566842 h 4566842"/>
                <a:gd name="connsiteX21" fmla="*/ 1308100 w 1803400"/>
                <a:gd name="connsiteY21" fmla="*/ 4503342 h 4566842"/>
                <a:gd name="connsiteX22" fmla="*/ 1104900 w 1803400"/>
                <a:gd name="connsiteY22" fmla="*/ 4274742 h 4566842"/>
                <a:gd name="connsiteX23" fmla="*/ 952500 w 1803400"/>
                <a:gd name="connsiteY23" fmla="*/ 4109642 h 4566842"/>
                <a:gd name="connsiteX24" fmla="*/ 508000 w 1803400"/>
                <a:gd name="connsiteY24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625476 w 1803400"/>
                <a:gd name="connsiteY6" fmla="*/ 2498330 h 4566842"/>
                <a:gd name="connsiteX7" fmla="*/ 747712 w 1803400"/>
                <a:gd name="connsiteY7" fmla="*/ 1741092 h 4566842"/>
                <a:gd name="connsiteX8" fmla="*/ 784225 w 1803400"/>
                <a:gd name="connsiteY8" fmla="*/ 50405 h 4566842"/>
                <a:gd name="connsiteX9" fmla="*/ 1066800 w 1803400"/>
                <a:gd name="connsiteY9" fmla="*/ 2779 h 4566842"/>
                <a:gd name="connsiteX10" fmla="*/ 1371600 w 1803400"/>
                <a:gd name="connsiteY10" fmla="*/ 32942 h 4566842"/>
                <a:gd name="connsiteX11" fmla="*/ 1409700 w 1803400"/>
                <a:gd name="connsiteY11" fmla="*/ 1658542 h 4566842"/>
                <a:gd name="connsiteX12" fmla="*/ 1498600 w 1803400"/>
                <a:gd name="connsiteY12" fmla="*/ 2826942 h 4566842"/>
                <a:gd name="connsiteX13" fmla="*/ 1676400 w 1803400"/>
                <a:gd name="connsiteY13" fmla="*/ 3334942 h 4566842"/>
                <a:gd name="connsiteX14" fmla="*/ 1803400 w 1803400"/>
                <a:gd name="connsiteY14" fmla="*/ 3588942 h 4566842"/>
                <a:gd name="connsiteX15" fmla="*/ 1739900 w 1803400"/>
                <a:gd name="connsiteY15" fmla="*/ 3817542 h 4566842"/>
                <a:gd name="connsiteX16" fmla="*/ 1651000 w 1803400"/>
                <a:gd name="connsiteY16" fmla="*/ 3906442 h 4566842"/>
                <a:gd name="connsiteX17" fmla="*/ 1714500 w 1803400"/>
                <a:gd name="connsiteY17" fmla="*/ 4135042 h 4566842"/>
                <a:gd name="connsiteX18" fmla="*/ 1790700 w 1803400"/>
                <a:gd name="connsiteY18" fmla="*/ 4363642 h 4566842"/>
                <a:gd name="connsiteX19" fmla="*/ 1600200 w 1803400"/>
                <a:gd name="connsiteY19" fmla="*/ 4566842 h 4566842"/>
                <a:gd name="connsiteX20" fmla="*/ 1308100 w 1803400"/>
                <a:gd name="connsiteY20" fmla="*/ 4503342 h 4566842"/>
                <a:gd name="connsiteX21" fmla="*/ 1104900 w 1803400"/>
                <a:gd name="connsiteY21" fmla="*/ 4274742 h 4566842"/>
                <a:gd name="connsiteX22" fmla="*/ 952500 w 1803400"/>
                <a:gd name="connsiteY22" fmla="*/ 4109642 h 4566842"/>
                <a:gd name="connsiteX23" fmla="*/ 508000 w 1803400"/>
                <a:gd name="connsiteY23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625476 w 1803400"/>
                <a:gd name="connsiteY6" fmla="*/ 2498330 h 4566842"/>
                <a:gd name="connsiteX7" fmla="*/ 747712 w 1803400"/>
                <a:gd name="connsiteY7" fmla="*/ 1741092 h 4566842"/>
                <a:gd name="connsiteX8" fmla="*/ 784225 w 1803400"/>
                <a:gd name="connsiteY8" fmla="*/ 50405 h 4566842"/>
                <a:gd name="connsiteX9" fmla="*/ 1066800 w 1803400"/>
                <a:gd name="connsiteY9" fmla="*/ 2779 h 4566842"/>
                <a:gd name="connsiteX10" fmla="*/ 1371600 w 1803400"/>
                <a:gd name="connsiteY10" fmla="*/ 32942 h 4566842"/>
                <a:gd name="connsiteX11" fmla="*/ 1409700 w 1803400"/>
                <a:gd name="connsiteY11" fmla="*/ 1658542 h 4566842"/>
                <a:gd name="connsiteX12" fmla="*/ 1498600 w 1803400"/>
                <a:gd name="connsiteY12" fmla="*/ 2826942 h 4566842"/>
                <a:gd name="connsiteX13" fmla="*/ 1803400 w 1803400"/>
                <a:gd name="connsiteY13" fmla="*/ 3588942 h 4566842"/>
                <a:gd name="connsiteX14" fmla="*/ 1739900 w 1803400"/>
                <a:gd name="connsiteY14" fmla="*/ 3817542 h 4566842"/>
                <a:gd name="connsiteX15" fmla="*/ 1651000 w 1803400"/>
                <a:gd name="connsiteY15" fmla="*/ 3906442 h 4566842"/>
                <a:gd name="connsiteX16" fmla="*/ 1714500 w 1803400"/>
                <a:gd name="connsiteY16" fmla="*/ 4135042 h 4566842"/>
                <a:gd name="connsiteX17" fmla="*/ 1790700 w 1803400"/>
                <a:gd name="connsiteY17" fmla="*/ 4363642 h 4566842"/>
                <a:gd name="connsiteX18" fmla="*/ 1600200 w 1803400"/>
                <a:gd name="connsiteY18" fmla="*/ 4566842 h 4566842"/>
                <a:gd name="connsiteX19" fmla="*/ 1308100 w 1803400"/>
                <a:gd name="connsiteY19" fmla="*/ 4503342 h 4566842"/>
                <a:gd name="connsiteX20" fmla="*/ 1104900 w 1803400"/>
                <a:gd name="connsiteY20" fmla="*/ 4274742 h 4566842"/>
                <a:gd name="connsiteX21" fmla="*/ 952500 w 1803400"/>
                <a:gd name="connsiteY21" fmla="*/ 4109642 h 4566842"/>
                <a:gd name="connsiteX22" fmla="*/ 508000 w 1803400"/>
                <a:gd name="connsiteY22" fmla="*/ 4084242 h 4566842"/>
                <a:gd name="connsiteX0" fmla="*/ 508000 w 1839962"/>
                <a:gd name="connsiteY0" fmla="*/ 4084242 h 4566842"/>
                <a:gd name="connsiteX1" fmla="*/ 342900 w 1839962"/>
                <a:gd name="connsiteY1" fmla="*/ 4071542 h 4566842"/>
                <a:gd name="connsiteX2" fmla="*/ 127000 w 1839962"/>
                <a:gd name="connsiteY2" fmla="*/ 4071542 h 4566842"/>
                <a:gd name="connsiteX3" fmla="*/ 0 w 1839962"/>
                <a:gd name="connsiteY3" fmla="*/ 3969942 h 4566842"/>
                <a:gd name="connsiteX4" fmla="*/ 12700 w 1839962"/>
                <a:gd name="connsiteY4" fmla="*/ 3766742 h 4566842"/>
                <a:gd name="connsiteX5" fmla="*/ 228600 w 1839962"/>
                <a:gd name="connsiteY5" fmla="*/ 3385742 h 4566842"/>
                <a:gd name="connsiteX6" fmla="*/ 625476 w 1839962"/>
                <a:gd name="connsiteY6" fmla="*/ 2498330 h 4566842"/>
                <a:gd name="connsiteX7" fmla="*/ 747712 w 1839962"/>
                <a:gd name="connsiteY7" fmla="*/ 1741092 h 4566842"/>
                <a:gd name="connsiteX8" fmla="*/ 784225 w 1839962"/>
                <a:gd name="connsiteY8" fmla="*/ 50405 h 4566842"/>
                <a:gd name="connsiteX9" fmla="*/ 1066800 w 1839962"/>
                <a:gd name="connsiteY9" fmla="*/ 2779 h 4566842"/>
                <a:gd name="connsiteX10" fmla="*/ 1371600 w 1839962"/>
                <a:gd name="connsiteY10" fmla="*/ 32942 h 4566842"/>
                <a:gd name="connsiteX11" fmla="*/ 1409700 w 1839962"/>
                <a:gd name="connsiteY11" fmla="*/ 1658542 h 4566842"/>
                <a:gd name="connsiteX12" fmla="*/ 1498600 w 1839962"/>
                <a:gd name="connsiteY12" fmla="*/ 2826942 h 4566842"/>
                <a:gd name="connsiteX13" fmla="*/ 1803400 w 1839962"/>
                <a:gd name="connsiteY13" fmla="*/ 3588942 h 4566842"/>
                <a:gd name="connsiteX14" fmla="*/ 1739900 w 1839962"/>
                <a:gd name="connsiteY14" fmla="*/ 3817542 h 4566842"/>
                <a:gd name="connsiteX15" fmla="*/ 1651000 w 1839962"/>
                <a:gd name="connsiteY15" fmla="*/ 3906442 h 4566842"/>
                <a:gd name="connsiteX16" fmla="*/ 1714500 w 1839962"/>
                <a:gd name="connsiteY16" fmla="*/ 4135042 h 4566842"/>
                <a:gd name="connsiteX17" fmla="*/ 1790700 w 1839962"/>
                <a:gd name="connsiteY17" fmla="*/ 4363642 h 4566842"/>
                <a:gd name="connsiteX18" fmla="*/ 1600200 w 1839962"/>
                <a:gd name="connsiteY18" fmla="*/ 4566842 h 4566842"/>
                <a:gd name="connsiteX19" fmla="*/ 1308100 w 1839962"/>
                <a:gd name="connsiteY19" fmla="*/ 4503342 h 4566842"/>
                <a:gd name="connsiteX20" fmla="*/ 1104900 w 1839962"/>
                <a:gd name="connsiteY20" fmla="*/ 4274742 h 4566842"/>
                <a:gd name="connsiteX21" fmla="*/ 952500 w 1839962"/>
                <a:gd name="connsiteY21" fmla="*/ 4109642 h 4566842"/>
                <a:gd name="connsiteX22" fmla="*/ 508000 w 1839962"/>
                <a:gd name="connsiteY22" fmla="*/ 4084242 h 4566842"/>
                <a:gd name="connsiteX0" fmla="*/ 508000 w 1806082"/>
                <a:gd name="connsiteY0" fmla="*/ 4084242 h 4566842"/>
                <a:gd name="connsiteX1" fmla="*/ 342900 w 1806082"/>
                <a:gd name="connsiteY1" fmla="*/ 4071542 h 4566842"/>
                <a:gd name="connsiteX2" fmla="*/ 127000 w 1806082"/>
                <a:gd name="connsiteY2" fmla="*/ 4071542 h 4566842"/>
                <a:gd name="connsiteX3" fmla="*/ 0 w 1806082"/>
                <a:gd name="connsiteY3" fmla="*/ 3969942 h 4566842"/>
                <a:gd name="connsiteX4" fmla="*/ 12700 w 1806082"/>
                <a:gd name="connsiteY4" fmla="*/ 3766742 h 4566842"/>
                <a:gd name="connsiteX5" fmla="*/ 228600 w 1806082"/>
                <a:gd name="connsiteY5" fmla="*/ 3385742 h 4566842"/>
                <a:gd name="connsiteX6" fmla="*/ 625476 w 1806082"/>
                <a:gd name="connsiteY6" fmla="*/ 2498330 h 4566842"/>
                <a:gd name="connsiteX7" fmla="*/ 747712 w 1806082"/>
                <a:gd name="connsiteY7" fmla="*/ 1741092 h 4566842"/>
                <a:gd name="connsiteX8" fmla="*/ 784225 w 1806082"/>
                <a:gd name="connsiteY8" fmla="*/ 50405 h 4566842"/>
                <a:gd name="connsiteX9" fmla="*/ 1066800 w 1806082"/>
                <a:gd name="connsiteY9" fmla="*/ 2779 h 4566842"/>
                <a:gd name="connsiteX10" fmla="*/ 1371600 w 1806082"/>
                <a:gd name="connsiteY10" fmla="*/ 32942 h 4566842"/>
                <a:gd name="connsiteX11" fmla="*/ 1409700 w 1806082"/>
                <a:gd name="connsiteY11" fmla="*/ 1658542 h 4566842"/>
                <a:gd name="connsiteX12" fmla="*/ 1498600 w 1806082"/>
                <a:gd name="connsiteY12" fmla="*/ 2826942 h 4566842"/>
                <a:gd name="connsiteX13" fmla="*/ 1803400 w 1806082"/>
                <a:gd name="connsiteY13" fmla="*/ 3588942 h 4566842"/>
                <a:gd name="connsiteX14" fmla="*/ 1651000 w 1806082"/>
                <a:gd name="connsiteY14" fmla="*/ 3906442 h 4566842"/>
                <a:gd name="connsiteX15" fmla="*/ 1714500 w 1806082"/>
                <a:gd name="connsiteY15" fmla="*/ 4135042 h 4566842"/>
                <a:gd name="connsiteX16" fmla="*/ 1790700 w 1806082"/>
                <a:gd name="connsiteY16" fmla="*/ 4363642 h 4566842"/>
                <a:gd name="connsiteX17" fmla="*/ 1600200 w 1806082"/>
                <a:gd name="connsiteY17" fmla="*/ 4566842 h 4566842"/>
                <a:gd name="connsiteX18" fmla="*/ 1308100 w 1806082"/>
                <a:gd name="connsiteY18" fmla="*/ 4503342 h 4566842"/>
                <a:gd name="connsiteX19" fmla="*/ 1104900 w 1806082"/>
                <a:gd name="connsiteY19" fmla="*/ 4274742 h 4566842"/>
                <a:gd name="connsiteX20" fmla="*/ 952500 w 1806082"/>
                <a:gd name="connsiteY20" fmla="*/ 4109642 h 4566842"/>
                <a:gd name="connsiteX21" fmla="*/ 508000 w 1806082"/>
                <a:gd name="connsiteY21" fmla="*/ 4084242 h 4566842"/>
                <a:gd name="connsiteX0" fmla="*/ 508000 w 1806082"/>
                <a:gd name="connsiteY0" fmla="*/ 4084242 h 4566842"/>
                <a:gd name="connsiteX1" fmla="*/ 342900 w 1806082"/>
                <a:gd name="connsiteY1" fmla="*/ 4071542 h 4566842"/>
                <a:gd name="connsiteX2" fmla="*/ 127000 w 1806082"/>
                <a:gd name="connsiteY2" fmla="*/ 4071542 h 4566842"/>
                <a:gd name="connsiteX3" fmla="*/ 0 w 1806082"/>
                <a:gd name="connsiteY3" fmla="*/ 3969942 h 4566842"/>
                <a:gd name="connsiteX4" fmla="*/ 12700 w 1806082"/>
                <a:gd name="connsiteY4" fmla="*/ 3766742 h 4566842"/>
                <a:gd name="connsiteX5" fmla="*/ 228600 w 1806082"/>
                <a:gd name="connsiteY5" fmla="*/ 3385742 h 4566842"/>
                <a:gd name="connsiteX6" fmla="*/ 625476 w 1806082"/>
                <a:gd name="connsiteY6" fmla="*/ 2498330 h 4566842"/>
                <a:gd name="connsiteX7" fmla="*/ 747712 w 1806082"/>
                <a:gd name="connsiteY7" fmla="*/ 1741092 h 4566842"/>
                <a:gd name="connsiteX8" fmla="*/ 784225 w 1806082"/>
                <a:gd name="connsiteY8" fmla="*/ 50405 h 4566842"/>
                <a:gd name="connsiteX9" fmla="*/ 1066800 w 1806082"/>
                <a:gd name="connsiteY9" fmla="*/ 2779 h 4566842"/>
                <a:gd name="connsiteX10" fmla="*/ 1371600 w 1806082"/>
                <a:gd name="connsiteY10" fmla="*/ 32942 h 4566842"/>
                <a:gd name="connsiteX11" fmla="*/ 1409700 w 1806082"/>
                <a:gd name="connsiteY11" fmla="*/ 1658542 h 4566842"/>
                <a:gd name="connsiteX12" fmla="*/ 1498600 w 1806082"/>
                <a:gd name="connsiteY12" fmla="*/ 2826942 h 4566842"/>
                <a:gd name="connsiteX13" fmla="*/ 1803400 w 1806082"/>
                <a:gd name="connsiteY13" fmla="*/ 3588942 h 4566842"/>
                <a:gd name="connsiteX14" fmla="*/ 1651000 w 1806082"/>
                <a:gd name="connsiteY14" fmla="*/ 3906442 h 4566842"/>
                <a:gd name="connsiteX15" fmla="*/ 1790700 w 1806082"/>
                <a:gd name="connsiteY15" fmla="*/ 4363642 h 4566842"/>
                <a:gd name="connsiteX16" fmla="*/ 1600200 w 1806082"/>
                <a:gd name="connsiteY16" fmla="*/ 4566842 h 4566842"/>
                <a:gd name="connsiteX17" fmla="*/ 1308100 w 1806082"/>
                <a:gd name="connsiteY17" fmla="*/ 4503342 h 4566842"/>
                <a:gd name="connsiteX18" fmla="*/ 1104900 w 1806082"/>
                <a:gd name="connsiteY18" fmla="*/ 4274742 h 4566842"/>
                <a:gd name="connsiteX19" fmla="*/ 952500 w 1806082"/>
                <a:gd name="connsiteY19" fmla="*/ 4109642 h 4566842"/>
                <a:gd name="connsiteX20" fmla="*/ 508000 w 1806082"/>
                <a:gd name="connsiteY20" fmla="*/ 4084242 h 4566842"/>
                <a:gd name="connsiteX0" fmla="*/ 508000 w 1806082"/>
                <a:gd name="connsiteY0" fmla="*/ 4084242 h 4566842"/>
                <a:gd name="connsiteX1" fmla="*/ 342900 w 1806082"/>
                <a:gd name="connsiteY1" fmla="*/ 4071542 h 4566842"/>
                <a:gd name="connsiteX2" fmla="*/ 127000 w 1806082"/>
                <a:gd name="connsiteY2" fmla="*/ 4071542 h 4566842"/>
                <a:gd name="connsiteX3" fmla="*/ 0 w 1806082"/>
                <a:gd name="connsiteY3" fmla="*/ 3969942 h 4566842"/>
                <a:gd name="connsiteX4" fmla="*/ 12700 w 1806082"/>
                <a:gd name="connsiteY4" fmla="*/ 3766742 h 4566842"/>
                <a:gd name="connsiteX5" fmla="*/ 228600 w 1806082"/>
                <a:gd name="connsiteY5" fmla="*/ 3385742 h 4566842"/>
                <a:gd name="connsiteX6" fmla="*/ 625476 w 1806082"/>
                <a:gd name="connsiteY6" fmla="*/ 2498330 h 4566842"/>
                <a:gd name="connsiteX7" fmla="*/ 747712 w 1806082"/>
                <a:gd name="connsiteY7" fmla="*/ 1741092 h 4566842"/>
                <a:gd name="connsiteX8" fmla="*/ 784225 w 1806082"/>
                <a:gd name="connsiteY8" fmla="*/ 50405 h 4566842"/>
                <a:gd name="connsiteX9" fmla="*/ 1066800 w 1806082"/>
                <a:gd name="connsiteY9" fmla="*/ 2779 h 4566842"/>
                <a:gd name="connsiteX10" fmla="*/ 1371600 w 1806082"/>
                <a:gd name="connsiteY10" fmla="*/ 32942 h 4566842"/>
                <a:gd name="connsiteX11" fmla="*/ 1409700 w 1806082"/>
                <a:gd name="connsiteY11" fmla="*/ 1658542 h 4566842"/>
                <a:gd name="connsiteX12" fmla="*/ 1498600 w 1806082"/>
                <a:gd name="connsiteY12" fmla="*/ 2826942 h 4566842"/>
                <a:gd name="connsiteX13" fmla="*/ 1803400 w 1806082"/>
                <a:gd name="connsiteY13" fmla="*/ 3588942 h 4566842"/>
                <a:gd name="connsiteX14" fmla="*/ 1651000 w 1806082"/>
                <a:gd name="connsiteY14" fmla="*/ 3906442 h 4566842"/>
                <a:gd name="connsiteX15" fmla="*/ 1790700 w 1806082"/>
                <a:gd name="connsiteY15" fmla="*/ 4363642 h 4566842"/>
                <a:gd name="connsiteX16" fmla="*/ 1600200 w 1806082"/>
                <a:gd name="connsiteY16" fmla="*/ 4566842 h 4566842"/>
                <a:gd name="connsiteX17" fmla="*/ 1308100 w 1806082"/>
                <a:gd name="connsiteY17" fmla="*/ 4503342 h 4566842"/>
                <a:gd name="connsiteX18" fmla="*/ 952500 w 1806082"/>
                <a:gd name="connsiteY18" fmla="*/ 4109642 h 4566842"/>
                <a:gd name="connsiteX19" fmla="*/ 508000 w 1806082"/>
                <a:gd name="connsiteY19" fmla="*/ 4084242 h 4566842"/>
                <a:gd name="connsiteX0" fmla="*/ 952500 w 1806082"/>
                <a:gd name="connsiteY0" fmla="*/ 4109642 h 4566842"/>
                <a:gd name="connsiteX1" fmla="*/ 342900 w 1806082"/>
                <a:gd name="connsiteY1" fmla="*/ 4071542 h 4566842"/>
                <a:gd name="connsiteX2" fmla="*/ 127000 w 1806082"/>
                <a:gd name="connsiteY2" fmla="*/ 4071542 h 4566842"/>
                <a:gd name="connsiteX3" fmla="*/ 0 w 1806082"/>
                <a:gd name="connsiteY3" fmla="*/ 3969942 h 4566842"/>
                <a:gd name="connsiteX4" fmla="*/ 12700 w 1806082"/>
                <a:gd name="connsiteY4" fmla="*/ 3766742 h 4566842"/>
                <a:gd name="connsiteX5" fmla="*/ 228600 w 1806082"/>
                <a:gd name="connsiteY5" fmla="*/ 3385742 h 4566842"/>
                <a:gd name="connsiteX6" fmla="*/ 625476 w 1806082"/>
                <a:gd name="connsiteY6" fmla="*/ 2498330 h 4566842"/>
                <a:gd name="connsiteX7" fmla="*/ 747712 w 1806082"/>
                <a:gd name="connsiteY7" fmla="*/ 1741092 h 4566842"/>
                <a:gd name="connsiteX8" fmla="*/ 784225 w 1806082"/>
                <a:gd name="connsiteY8" fmla="*/ 50405 h 4566842"/>
                <a:gd name="connsiteX9" fmla="*/ 1066800 w 1806082"/>
                <a:gd name="connsiteY9" fmla="*/ 2779 h 4566842"/>
                <a:gd name="connsiteX10" fmla="*/ 1371600 w 1806082"/>
                <a:gd name="connsiteY10" fmla="*/ 32942 h 4566842"/>
                <a:gd name="connsiteX11" fmla="*/ 1409700 w 1806082"/>
                <a:gd name="connsiteY11" fmla="*/ 1658542 h 4566842"/>
                <a:gd name="connsiteX12" fmla="*/ 1498600 w 1806082"/>
                <a:gd name="connsiteY12" fmla="*/ 2826942 h 4566842"/>
                <a:gd name="connsiteX13" fmla="*/ 1803400 w 1806082"/>
                <a:gd name="connsiteY13" fmla="*/ 3588942 h 4566842"/>
                <a:gd name="connsiteX14" fmla="*/ 1651000 w 1806082"/>
                <a:gd name="connsiteY14" fmla="*/ 3906442 h 4566842"/>
                <a:gd name="connsiteX15" fmla="*/ 1790700 w 1806082"/>
                <a:gd name="connsiteY15" fmla="*/ 4363642 h 4566842"/>
                <a:gd name="connsiteX16" fmla="*/ 1600200 w 1806082"/>
                <a:gd name="connsiteY16" fmla="*/ 4566842 h 4566842"/>
                <a:gd name="connsiteX17" fmla="*/ 1308100 w 1806082"/>
                <a:gd name="connsiteY17" fmla="*/ 4503342 h 4566842"/>
                <a:gd name="connsiteX18" fmla="*/ 952500 w 1806082"/>
                <a:gd name="connsiteY18" fmla="*/ 4109642 h 4566842"/>
                <a:gd name="connsiteX0" fmla="*/ 952500 w 1806082"/>
                <a:gd name="connsiteY0" fmla="*/ 4109642 h 4566842"/>
                <a:gd name="connsiteX1" fmla="*/ 342900 w 1806082"/>
                <a:gd name="connsiteY1" fmla="*/ 4071542 h 4566842"/>
                <a:gd name="connsiteX2" fmla="*/ 0 w 1806082"/>
                <a:gd name="connsiteY2" fmla="*/ 3969942 h 4566842"/>
                <a:gd name="connsiteX3" fmla="*/ 12700 w 1806082"/>
                <a:gd name="connsiteY3" fmla="*/ 3766742 h 4566842"/>
                <a:gd name="connsiteX4" fmla="*/ 228600 w 1806082"/>
                <a:gd name="connsiteY4" fmla="*/ 3385742 h 4566842"/>
                <a:gd name="connsiteX5" fmla="*/ 625476 w 1806082"/>
                <a:gd name="connsiteY5" fmla="*/ 2498330 h 4566842"/>
                <a:gd name="connsiteX6" fmla="*/ 747712 w 1806082"/>
                <a:gd name="connsiteY6" fmla="*/ 1741092 h 4566842"/>
                <a:gd name="connsiteX7" fmla="*/ 784225 w 1806082"/>
                <a:gd name="connsiteY7" fmla="*/ 50405 h 4566842"/>
                <a:gd name="connsiteX8" fmla="*/ 1066800 w 1806082"/>
                <a:gd name="connsiteY8" fmla="*/ 2779 h 4566842"/>
                <a:gd name="connsiteX9" fmla="*/ 1371600 w 1806082"/>
                <a:gd name="connsiteY9" fmla="*/ 32942 h 4566842"/>
                <a:gd name="connsiteX10" fmla="*/ 1409700 w 1806082"/>
                <a:gd name="connsiteY10" fmla="*/ 1658542 h 4566842"/>
                <a:gd name="connsiteX11" fmla="*/ 1498600 w 1806082"/>
                <a:gd name="connsiteY11" fmla="*/ 2826942 h 4566842"/>
                <a:gd name="connsiteX12" fmla="*/ 1803400 w 1806082"/>
                <a:gd name="connsiteY12" fmla="*/ 3588942 h 4566842"/>
                <a:gd name="connsiteX13" fmla="*/ 1651000 w 1806082"/>
                <a:gd name="connsiteY13" fmla="*/ 3906442 h 4566842"/>
                <a:gd name="connsiteX14" fmla="*/ 1790700 w 1806082"/>
                <a:gd name="connsiteY14" fmla="*/ 4363642 h 4566842"/>
                <a:gd name="connsiteX15" fmla="*/ 1600200 w 1806082"/>
                <a:gd name="connsiteY15" fmla="*/ 4566842 h 4566842"/>
                <a:gd name="connsiteX16" fmla="*/ 1308100 w 1806082"/>
                <a:gd name="connsiteY16" fmla="*/ 4503342 h 4566842"/>
                <a:gd name="connsiteX17" fmla="*/ 952500 w 1806082"/>
                <a:gd name="connsiteY17" fmla="*/ 4109642 h 4566842"/>
                <a:gd name="connsiteX0" fmla="*/ 952500 w 1806082"/>
                <a:gd name="connsiteY0" fmla="*/ 4109642 h 4566842"/>
                <a:gd name="connsiteX1" fmla="*/ 342900 w 1806082"/>
                <a:gd name="connsiteY1" fmla="*/ 4071542 h 4566842"/>
                <a:gd name="connsiteX2" fmla="*/ 0 w 1806082"/>
                <a:gd name="connsiteY2" fmla="*/ 3969942 h 4566842"/>
                <a:gd name="connsiteX3" fmla="*/ 228600 w 1806082"/>
                <a:gd name="connsiteY3" fmla="*/ 3385742 h 4566842"/>
                <a:gd name="connsiteX4" fmla="*/ 625476 w 1806082"/>
                <a:gd name="connsiteY4" fmla="*/ 2498330 h 4566842"/>
                <a:gd name="connsiteX5" fmla="*/ 747712 w 1806082"/>
                <a:gd name="connsiteY5" fmla="*/ 1741092 h 4566842"/>
                <a:gd name="connsiteX6" fmla="*/ 784225 w 1806082"/>
                <a:gd name="connsiteY6" fmla="*/ 50405 h 4566842"/>
                <a:gd name="connsiteX7" fmla="*/ 1066800 w 1806082"/>
                <a:gd name="connsiteY7" fmla="*/ 2779 h 4566842"/>
                <a:gd name="connsiteX8" fmla="*/ 1371600 w 1806082"/>
                <a:gd name="connsiteY8" fmla="*/ 32942 h 4566842"/>
                <a:gd name="connsiteX9" fmla="*/ 1409700 w 1806082"/>
                <a:gd name="connsiteY9" fmla="*/ 1658542 h 4566842"/>
                <a:gd name="connsiteX10" fmla="*/ 1498600 w 1806082"/>
                <a:gd name="connsiteY10" fmla="*/ 2826942 h 4566842"/>
                <a:gd name="connsiteX11" fmla="*/ 1803400 w 1806082"/>
                <a:gd name="connsiteY11" fmla="*/ 3588942 h 4566842"/>
                <a:gd name="connsiteX12" fmla="*/ 1651000 w 1806082"/>
                <a:gd name="connsiteY12" fmla="*/ 3906442 h 4566842"/>
                <a:gd name="connsiteX13" fmla="*/ 1790700 w 1806082"/>
                <a:gd name="connsiteY13" fmla="*/ 4363642 h 4566842"/>
                <a:gd name="connsiteX14" fmla="*/ 1600200 w 1806082"/>
                <a:gd name="connsiteY14" fmla="*/ 4566842 h 4566842"/>
                <a:gd name="connsiteX15" fmla="*/ 1308100 w 1806082"/>
                <a:gd name="connsiteY15" fmla="*/ 4503342 h 4566842"/>
                <a:gd name="connsiteX16" fmla="*/ 952500 w 1806082"/>
                <a:gd name="connsiteY16" fmla="*/ 4109642 h 4566842"/>
                <a:gd name="connsiteX0" fmla="*/ 954218 w 1807800"/>
                <a:gd name="connsiteY0" fmla="*/ 4109642 h 4566842"/>
                <a:gd name="connsiteX1" fmla="*/ 344618 w 1807800"/>
                <a:gd name="connsiteY1" fmla="*/ 4071542 h 4566842"/>
                <a:gd name="connsiteX2" fmla="*/ 1718 w 1807800"/>
                <a:gd name="connsiteY2" fmla="*/ 3969942 h 4566842"/>
                <a:gd name="connsiteX3" fmla="*/ 230318 w 1807800"/>
                <a:gd name="connsiteY3" fmla="*/ 3385742 h 4566842"/>
                <a:gd name="connsiteX4" fmla="*/ 627194 w 1807800"/>
                <a:gd name="connsiteY4" fmla="*/ 2498330 h 4566842"/>
                <a:gd name="connsiteX5" fmla="*/ 749430 w 1807800"/>
                <a:gd name="connsiteY5" fmla="*/ 1741092 h 4566842"/>
                <a:gd name="connsiteX6" fmla="*/ 785943 w 1807800"/>
                <a:gd name="connsiteY6" fmla="*/ 50405 h 4566842"/>
                <a:gd name="connsiteX7" fmla="*/ 1068518 w 1807800"/>
                <a:gd name="connsiteY7" fmla="*/ 2779 h 4566842"/>
                <a:gd name="connsiteX8" fmla="*/ 1373318 w 1807800"/>
                <a:gd name="connsiteY8" fmla="*/ 32942 h 4566842"/>
                <a:gd name="connsiteX9" fmla="*/ 1411418 w 1807800"/>
                <a:gd name="connsiteY9" fmla="*/ 1658542 h 4566842"/>
                <a:gd name="connsiteX10" fmla="*/ 1500318 w 1807800"/>
                <a:gd name="connsiteY10" fmla="*/ 2826942 h 4566842"/>
                <a:gd name="connsiteX11" fmla="*/ 1805118 w 1807800"/>
                <a:gd name="connsiteY11" fmla="*/ 3588942 h 4566842"/>
                <a:gd name="connsiteX12" fmla="*/ 1652718 w 1807800"/>
                <a:gd name="connsiteY12" fmla="*/ 3906442 h 4566842"/>
                <a:gd name="connsiteX13" fmla="*/ 1792418 w 1807800"/>
                <a:gd name="connsiteY13" fmla="*/ 4363642 h 4566842"/>
                <a:gd name="connsiteX14" fmla="*/ 1601918 w 1807800"/>
                <a:gd name="connsiteY14" fmla="*/ 4566842 h 4566842"/>
                <a:gd name="connsiteX15" fmla="*/ 1309818 w 1807800"/>
                <a:gd name="connsiteY15" fmla="*/ 4503342 h 4566842"/>
                <a:gd name="connsiteX16" fmla="*/ 954218 w 1807800"/>
                <a:gd name="connsiteY16" fmla="*/ 4109642 h 4566842"/>
                <a:gd name="connsiteX0" fmla="*/ 954218 w 1807800"/>
                <a:gd name="connsiteY0" fmla="*/ 4109642 h 4566842"/>
                <a:gd name="connsiteX1" fmla="*/ 344618 w 1807800"/>
                <a:gd name="connsiteY1" fmla="*/ 4071542 h 4566842"/>
                <a:gd name="connsiteX2" fmla="*/ 1718 w 1807800"/>
                <a:gd name="connsiteY2" fmla="*/ 3969942 h 4566842"/>
                <a:gd name="connsiteX3" fmla="*/ 230318 w 1807800"/>
                <a:gd name="connsiteY3" fmla="*/ 3385742 h 4566842"/>
                <a:gd name="connsiteX4" fmla="*/ 627194 w 1807800"/>
                <a:gd name="connsiteY4" fmla="*/ 2498330 h 4566842"/>
                <a:gd name="connsiteX5" fmla="*/ 749430 w 1807800"/>
                <a:gd name="connsiteY5" fmla="*/ 1741092 h 4566842"/>
                <a:gd name="connsiteX6" fmla="*/ 785943 w 1807800"/>
                <a:gd name="connsiteY6" fmla="*/ 50405 h 4566842"/>
                <a:gd name="connsiteX7" fmla="*/ 1068518 w 1807800"/>
                <a:gd name="connsiteY7" fmla="*/ 2779 h 4566842"/>
                <a:gd name="connsiteX8" fmla="*/ 1373318 w 1807800"/>
                <a:gd name="connsiteY8" fmla="*/ 32942 h 4566842"/>
                <a:gd name="connsiteX9" fmla="*/ 1411418 w 1807800"/>
                <a:gd name="connsiteY9" fmla="*/ 1658542 h 4566842"/>
                <a:gd name="connsiteX10" fmla="*/ 1500318 w 1807800"/>
                <a:gd name="connsiteY10" fmla="*/ 2826942 h 4566842"/>
                <a:gd name="connsiteX11" fmla="*/ 1805118 w 1807800"/>
                <a:gd name="connsiteY11" fmla="*/ 3588942 h 4566842"/>
                <a:gd name="connsiteX12" fmla="*/ 1652718 w 1807800"/>
                <a:gd name="connsiteY12" fmla="*/ 3906442 h 4566842"/>
                <a:gd name="connsiteX13" fmla="*/ 1792418 w 1807800"/>
                <a:gd name="connsiteY13" fmla="*/ 4363642 h 4566842"/>
                <a:gd name="connsiteX14" fmla="*/ 1601918 w 1807800"/>
                <a:gd name="connsiteY14" fmla="*/ 4566842 h 4566842"/>
                <a:gd name="connsiteX15" fmla="*/ 1309818 w 1807800"/>
                <a:gd name="connsiteY15" fmla="*/ 4503342 h 4566842"/>
                <a:gd name="connsiteX16" fmla="*/ 954218 w 1807800"/>
                <a:gd name="connsiteY16" fmla="*/ 4109642 h 4566842"/>
                <a:gd name="connsiteX0" fmla="*/ 954218 w 1807800"/>
                <a:gd name="connsiteY0" fmla="*/ 4109642 h 4566842"/>
                <a:gd name="connsiteX1" fmla="*/ 344618 w 1807800"/>
                <a:gd name="connsiteY1" fmla="*/ 4071542 h 4566842"/>
                <a:gd name="connsiteX2" fmla="*/ 1718 w 1807800"/>
                <a:gd name="connsiteY2" fmla="*/ 3969942 h 4566842"/>
                <a:gd name="connsiteX3" fmla="*/ 230318 w 1807800"/>
                <a:gd name="connsiteY3" fmla="*/ 3385742 h 4566842"/>
                <a:gd name="connsiteX4" fmla="*/ 627194 w 1807800"/>
                <a:gd name="connsiteY4" fmla="*/ 2498330 h 4566842"/>
                <a:gd name="connsiteX5" fmla="*/ 749430 w 1807800"/>
                <a:gd name="connsiteY5" fmla="*/ 1741092 h 4566842"/>
                <a:gd name="connsiteX6" fmla="*/ 785943 w 1807800"/>
                <a:gd name="connsiteY6" fmla="*/ 50405 h 4566842"/>
                <a:gd name="connsiteX7" fmla="*/ 1068518 w 1807800"/>
                <a:gd name="connsiteY7" fmla="*/ 2779 h 4566842"/>
                <a:gd name="connsiteX8" fmla="*/ 1373318 w 1807800"/>
                <a:gd name="connsiteY8" fmla="*/ 32942 h 4566842"/>
                <a:gd name="connsiteX9" fmla="*/ 1411418 w 1807800"/>
                <a:gd name="connsiteY9" fmla="*/ 1658542 h 4566842"/>
                <a:gd name="connsiteX10" fmla="*/ 1500318 w 1807800"/>
                <a:gd name="connsiteY10" fmla="*/ 2826942 h 4566842"/>
                <a:gd name="connsiteX11" fmla="*/ 1805118 w 1807800"/>
                <a:gd name="connsiteY11" fmla="*/ 3588942 h 4566842"/>
                <a:gd name="connsiteX12" fmla="*/ 1652718 w 1807800"/>
                <a:gd name="connsiteY12" fmla="*/ 3906442 h 4566842"/>
                <a:gd name="connsiteX13" fmla="*/ 1792418 w 1807800"/>
                <a:gd name="connsiteY13" fmla="*/ 4363642 h 4566842"/>
                <a:gd name="connsiteX14" fmla="*/ 1601918 w 1807800"/>
                <a:gd name="connsiteY14" fmla="*/ 4566842 h 4566842"/>
                <a:gd name="connsiteX15" fmla="*/ 1309818 w 1807800"/>
                <a:gd name="connsiteY15" fmla="*/ 4503342 h 4566842"/>
                <a:gd name="connsiteX16" fmla="*/ 954218 w 1807800"/>
                <a:gd name="connsiteY16" fmla="*/ 4109642 h 4566842"/>
                <a:gd name="connsiteX0" fmla="*/ 954218 w 1807800"/>
                <a:gd name="connsiteY0" fmla="*/ 4109642 h 4566842"/>
                <a:gd name="connsiteX1" fmla="*/ 344618 w 1807800"/>
                <a:gd name="connsiteY1" fmla="*/ 4071542 h 4566842"/>
                <a:gd name="connsiteX2" fmla="*/ 1718 w 1807800"/>
                <a:gd name="connsiteY2" fmla="*/ 3969942 h 4566842"/>
                <a:gd name="connsiteX3" fmla="*/ 230318 w 1807800"/>
                <a:gd name="connsiteY3" fmla="*/ 3385742 h 4566842"/>
                <a:gd name="connsiteX4" fmla="*/ 627194 w 1807800"/>
                <a:gd name="connsiteY4" fmla="*/ 2498330 h 4566842"/>
                <a:gd name="connsiteX5" fmla="*/ 749430 w 1807800"/>
                <a:gd name="connsiteY5" fmla="*/ 1741092 h 4566842"/>
                <a:gd name="connsiteX6" fmla="*/ 785943 w 1807800"/>
                <a:gd name="connsiteY6" fmla="*/ 50405 h 4566842"/>
                <a:gd name="connsiteX7" fmla="*/ 1068518 w 1807800"/>
                <a:gd name="connsiteY7" fmla="*/ 2779 h 4566842"/>
                <a:gd name="connsiteX8" fmla="*/ 1373318 w 1807800"/>
                <a:gd name="connsiteY8" fmla="*/ 32942 h 4566842"/>
                <a:gd name="connsiteX9" fmla="*/ 1411418 w 1807800"/>
                <a:gd name="connsiteY9" fmla="*/ 1658542 h 4566842"/>
                <a:gd name="connsiteX10" fmla="*/ 1500318 w 1807800"/>
                <a:gd name="connsiteY10" fmla="*/ 2826942 h 4566842"/>
                <a:gd name="connsiteX11" fmla="*/ 1805118 w 1807800"/>
                <a:gd name="connsiteY11" fmla="*/ 3588942 h 4566842"/>
                <a:gd name="connsiteX12" fmla="*/ 1652718 w 1807800"/>
                <a:gd name="connsiteY12" fmla="*/ 3906442 h 4566842"/>
                <a:gd name="connsiteX13" fmla="*/ 1792418 w 1807800"/>
                <a:gd name="connsiteY13" fmla="*/ 4363642 h 4566842"/>
                <a:gd name="connsiteX14" fmla="*/ 1601918 w 1807800"/>
                <a:gd name="connsiteY14" fmla="*/ 4566842 h 4566842"/>
                <a:gd name="connsiteX15" fmla="*/ 1309818 w 1807800"/>
                <a:gd name="connsiteY15" fmla="*/ 4503342 h 4566842"/>
                <a:gd name="connsiteX16" fmla="*/ 954218 w 1807800"/>
                <a:gd name="connsiteY16" fmla="*/ 4109642 h 4566842"/>
                <a:gd name="connsiteX0" fmla="*/ 954218 w 1807800"/>
                <a:gd name="connsiteY0" fmla="*/ 4109642 h 4577795"/>
                <a:gd name="connsiteX1" fmla="*/ 344618 w 1807800"/>
                <a:gd name="connsiteY1" fmla="*/ 4071542 h 4577795"/>
                <a:gd name="connsiteX2" fmla="*/ 1718 w 1807800"/>
                <a:gd name="connsiteY2" fmla="*/ 3969942 h 4577795"/>
                <a:gd name="connsiteX3" fmla="*/ 230318 w 1807800"/>
                <a:gd name="connsiteY3" fmla="*/ 3385742 h 4577795"/>
                <a:gd name="connsiteX4" fmla="*/ 627194 w 1807800"/>
                <a:gd name="connsiteY4" fmla="*/ 2498330 h 4577795"/>
                <a:gd name="connsiteX5" fmla="*/ 749430 w 1807800"/>
                <a:gd name="connsiteY5" fmla="*/ 1741092 h 4577795"/>
                <a:gd name="connsiteX6" fmla="*/ 785943 w 1807800"/>
                <a:gd name="connsiteY6" fmla="*/ 50405 h 4577795"/>
                <a:gd name="connsiteX7" fmla="*/ 1068518 w 1807800"/>
                <a:gd name="connsiteY7" fmla="*/ 2779 h 4577795"/>
                <a:gd name="connsiteX8" fmla="*/ 1373318 w 1807800"/>
                <a:gd name="connsiteY8" fmla="*/ 32942 h 4577795"/>
                <a:gd name="connsiteX9" fmla="*/ 1411418 w 1807800"/>
                <a:gd name="connsiteY9" fmla="*/ 1658542 h 4577795"/>
                <a:gd name="connsiteX10" fmla="*/ 1500318 w 1807800"/>
                <a:gd name="connsiteY10" fmla="*/ 2826942 h 4577795"/>
                <a:gd name="connsiteX11" fmla="*/ 1805118 w 1807800"/>
                <a:gd name="connsiteY11" fmla="*/ 3588942 h 4577795"/>
                <a:gd name="connsiteX12" fmla="*/ 1652718 w 1807800"/>
                <a:gd name="connsiteY12" fmla="*/ 3906442 h 4577795"/>
                <a:gd name="connsiteX13" fmla="*/ 1792418 w 1807800"/>
                <a:gd name="connsiteY13" fmla="*/ 4363642 h 4577795"/>
                <a:gd name="connsiteX14" fmla="*/ 1601918 w 1807800"/>
                <a:gd name="connsiteY14" fmla="*/ 4566842 h 4577795"/>
                <a:gd name="connsiteX15" fmla="*/ 1309818 w 1807800"/>
                <a:gd name="connsiteY15" fmla="*/ 4503342 h 4577795"/>
                <a:gd name="connsiteX16" fmla="*/ 954218 w 1807800"/>
                <a:gd name="connsiteY16" fmla="*/ 4109642 h 4577795"/>
                <a:gd name="connsiteX0" fmla="*/ 954218 w 1807800"/>
                <a:gd name="connsiteY0" fmla="*/ 4109642 h 4577795"/>
                <a:gd name="connsiteX1" fmla="*/ 344618 w 1807800"/>
                <a:gd name="connsiteY1" fmla="*/ 4071542 h 4577795"/>
                <a:gd name="connsiteX2" fmla="*/ 1718 w 1807800"/>
                <a:gd name="connsiteY2" fmla="*/ 3969942 h 4577795"/>
                <a:gd name="connsiteX3" fmla="*/ 230318 w 1807800"/>
                <a:gd name="connsiteY3" fmla="*/ 3385742 h 4577795"/>
                <a:gd name="connsiteX4" fmla="*/ 627194 w 1807800"/>
                <a:gd name="connsiteY4" fmla="*/ 2498330 h 4577795"/>
                <a:gd name="connsiteX5" fmla="*/ 749430 w 1807800"/>
                <a:gd name="connsiteY5" fmla="*/ 1741092 h 4577795"/>
                <a:gd name="connsiteX6" fmla="*/ 785943 w 1807800"/>
                <a:gd name="connsiteY6" fmla="*/ 50405 h 4577795"/>
                <a:gd name="connsiteX7" fmla="*/ 1068518 w 1807800"/>
                <a:gd name="connsiteY7" fmla="*/ 2779 h 4577795"/>
                <a:gd name="connsiteX8" fmla="*/ 1373318 w 1807800"/>
                <a:gd name="connsiteY8" fmla="*/ 32942 h 4577795"/>
                <a:gd name="connsiteX9" fmla="*/ 1411418 w 1807800"/>
                <a:gd name="connsiteY9" fmla="*/ 1658542 h 4577795"/>
                <a:gd name="connsiteX10" fmla="*/ 1500318 w 1807800"/>
                <a:gd name="connsiteY10" fmla="*/ 2826942 h 4577795"/>
                <a:gd name="connsiteX11" fmla="*/ 1805118 w 1807800"/>
                <a:gd name="connsiteY11" fmla="*/ 3588942 h 4577795"/>
                <a:gd name="connsiteX12" fmla="*/ 1652718 w 1807800"/>
                <a:gd name="connsiteY12" fmla="*/ 3906442 h 4577795"/>
                <a:gd name="connsiteX13" fmla="*/ 1792418 w 1807800"/>
                <a:gd name="connsiteY13" fmla="*/ 4363642 h 4577795"/>
                <a:gd name="connsiteX14" fmla="*/ 1601918 w 1807800"/>
                <a:gd name="connsiteY14" fmla="*/ 4566842 h 4577795"/>
                <a:gd name="connsiteX15" fmla="*/ 1309818 w 1807800"/>
                <a:gd name="connsiteY15" fmla="*/ 4503342 h 4577795"/>
                <a:gd name="connsiteX16" fmla="*/ 954218 w 1807800"/>
                <a:gd name="connsiteY16" fmla="*/ 4109642 h 4577795"/>
                <a:gd name="connsiteX0" fmla="*/ 954218 w 1807800"/>
                <a:gd name="connsiteY0" fmla="*/ 4109642 h 4577795"/>
                <a:gd name="connsiteX1" fmla="*/ 344618 w 1807800"/>
                <a:gd name="connsiteY1" fmla="*/ 4071542 h 4577795"/>
                <a:gd name="connsiteX2" fmla="*/ 1718 w 1807800"/>
                <a:gd name="connsiteY2" fmla="*/ 3969942 h 4577795"/>
                <a:gd name="connsiteX3" fmla="*/ 230318 w 1807800"/>
                <a:gd name="connsiteY3" fmla="*/ 3385742 h 4577795"/>
                <a:gd name="connsiteX4" fmla="*/ 627194 w 1807800"/>
                <a:gd name="connsiteY4" fmla="*/ 2498330 h 4577795"/>
                <a:gd name="connsiteX5" fmla="*/ 749430 w 1807800"/>
                <a:gd name="connsiteY5" fmla="*/ 1741092 h 4577795"/>
                <a:gd name="connsiteX6" fmla="*/ 785943 w 1807800"/>
                <a:gd name="connsiteY6" fmla="*/ 50405 h 4577795"/>
                <a:gd name="connsiteX7" fmla="*/ 1068518 w 1807800"/>
                <a:gd name="connsiteY7" fmla="*/ 2779 h 4577795"/>
                <a:gd name="connsiteX8" fmla="*/ 1373318 w 1807800"/>
                <a:gd name="connsiteY8" fmla="*/ 32942 h 4577795"/>
                <a:gd name="connsiteX9" fmla="*/ 1411418 w 1807800"/>
                <a:gd name="connsiteY9" fmla="*/ 1658542 h 4577795"/>
                <a:gd name="connsiteX10" fmla="*/ 1500318 w 1807800"/>
                <a:gd name="connsiteY10" fmla="*/ 2826942 h 4577795"/>
                <a:gd name="connsiteX11" fmla="*/ 1805118 w 1807800"/>
                <a:gd name="connsiteY11" fmla="*/ 3588942 h 4577795"/>
                <a:gd name="connsiteX12" fmla="*/ 1652718 w 1807800"/>
                <a:gd name="connsiteY12" fmla="*/ 3906442 h 4577795"/>
                <a:gd name="connsiteX13" fmla="*/ 1792418 w 1807800"/>
                <a:gd name="connsiteY13" fmla="*/ 4363642 h 4577795"/>
                <a:gd name="connsiteX14" fmla="*/ 1601918 w 1807800"/>
                <a:gd name="connsiteY14" fmla="*/ 4566842 h 4577795"/>
                <a:gd name="connsiteX15" fmla="*/ 1309818 w 1807800"/>
                <a:gd name="connsiteY15" fmla="*/ 4503342 h 4577795"/>
                <a:gd name="connsiteX16" fmla="*/ 954218 w 1807800"/>
                <a:gd name="connsiteY16" fmla="*/ 4109642 h 4577795"/>
                <a:gd name="connsiteX0" fmla="*/ 954218 w 1807129"/>
                <a:gd name="connsiteY0" fmla="*/ 4109642 h 4577795"/>
                <a:gd name="connsiteX1" fmla="*/ 344618 w 1807129"/>
                <a:gd name="connsiteY1" fmla="*/ 4071542 h 4577795"/>
                <a:gd name="connsiteX2" fmla="*/ 1718 w 1807129"/>
                <a:gd name="connsiteY2" fmla="*/ 3969942 h 4577795"/>
                <a:gd name="connsiteX3" fmla="*/ 230318 w 1807129"/>
                <a:gd name="connsiteY3" fmla="*/ 3385742 h 4577795"/>
                <a:gd name="connsiteX4" fmla="*/ 627194 w 1807129"/>
                <a:gd name="connsiteY4" fmla="*/ 2498330 h 4577795"/>
                <a:gd name="connsiteX5" fmla="*/ 749430 w 1807129"/>
                <a:gd name="connsiteY5" fmla="*/ 1741092 h 4577795"/>
                <a:gd name="connsiteX6" fmla="*/ 785943 w 1807129"/>
                <a:gd name="connsiteY6" fmla="*/ 50405 h 4577795"/>
                <a:gd name="connsiteX7" fmla="*/ 1068518 w 1807129"/>
                <a:gd name="connsiteY7" fmla="*/ 2779 h 4577795"/>
                <a:gd name="connsiteX8" fmla="*/ 1373318 w 1807129"/>
                <a:gd name="connsiteY8" fmla="*/ 32942 h 4577795"/>
                <a:gd name="connsiteX9" fmla="*/ 1411418 w 1807129"/>
                <a:gd name="connsiteY9" fmla="*/ 1658542 h 4577795"/>
                <a:gd name="connsiteX10" fmla="*/ 1500318 w 1807129"/>
                <a:gd name="connsiteY10" fmla="*/ 2826942 h 4577795"/>
                <a:gd name="connsiteX11" fmla="*/ 1805118 w 1807129"/>
                <a:gd name="connsiteY11" fmla="*/ 3588942 h 4577795"/>
                <a:gd name="connsiteX12" fmla="*/ 1652718 w 1807129"/>
                <a:gd name="connsiteY12" fmla="*/ 3906442 h 4577795"/>
                <a:gd name="connsiteX13" fmla="*/ 1792418 w 1807129"/>
                <a:gd name="connsiteY13" fmla="*/ 4363642 h 4577795"/>
                <a:gd name="connsiteX14" fmla="*/ 1601918 w 1807129"/>
                <a:gd name="connsiteY14" fmla="*/ 4566842 h 4577795"/>
                <a:gd name="connsiteX15" fmla="*/ 1309818 w 1807129"/>
                <a:gd name="connsiteY15" fmla="*/ 4503342 h 4577795"/>
                <a:gd name="connsiteX16" fmla="*/ 954218 w 1807129"/>
                <a:gd name="connsiteY16" fmla="*/ 4109642 h 4577795"/>
                <a:gd name="connsiteX0" fmla="*/ 954218 w 2267917"/>
                <a:gd name="connsiteY0" fmla="*/ 4109642 h 4577795"/>
                <a:gd name="connsiteX1" fmla="*/ 344618 w 2267917"/>
                <a:gd name="connsiteY1" fmla="*/ 4071542 h 4577795"/>
                <a:gd name="connsiteX2" fmla="*/ 1718 w 2267917"/>
                <a:gd name="connsiteY2" fmla="*/ 3969942 h 4577795"/>
                <a:gd name="connsiteX3" fmla="*/ 230318 w 2267917"/>
                <a:gd name="connsiteY3" fmla="*/ 3385742 h 4577795"/>
                <a:gd name="connsiteX4" fmla="*/ 627194 w 2267917"/>
                <a:gd name="connsiteY4" fmla="*/ 2498330 h 4577795"/>
                <a:gd name="connsiteX5" fmla="*/ 749430 w 2267917"/>
                <a:gd name="connsiteY5" fmla="*/ 1741092 h 4577795"/>
                <a:gd name="connsiteX6" fmla="*/ 785943 w 2267917"/>
                <a:gd name="connsiteY6" fmla="*/ 50405 h 4577795"/>
                <a:gd name="connsiteX7" fmla="*/ 1068518 w 2267917"/>
                <a:gd name="connsiteY7" fmla="*/ 2779 h 4577795"/>
                <a:gd name="connsiteX8" fmla="*/ 1373318 w 2267917"/>
                <a:gd name="connsiteY8" fmla="*/ 32942 h 4577795"/>
                <a:gd name="connsiteX9" fmla="*/ 1411418 w 2267917"/>
                <a:gd name="connsiteY9" fmla="*/ 1658542 h 4577795"/>
                <a:gd name="connsiteX10" fmla="*/ 1500318 w 2267917"/>
                <a:gd name="connsiteY10" fmla="*/ 2826942 h 4577795"/>
                <a:gd name="connsiteX11" fmla="*/ 2267081 w 2267917"/>
                <a:gd name="connsiteY11" fmla="*/ 3531792 h 4577795"/>
                <a:gd name="connsiteX12" fmla="*/ 1652718 w 2267917"/>
                <a:gd name="connsiteY12" fmla="*/ 3906442 h 4577795"/>
                <a:gd name="connsiteX13" fmla="*/ 1792418 w 2267917"/>
                <a:gd name="connsiteY13" fmla="*/ 4363642 h 4577795"/>
                <a:gd name="connsiteX14" fmla="*/ 1601918 w 2267917"/>
                <a:gd name="connsiteY14" fmla="*/ 4566842 h 4577795"/>
                <a:gd name="connsiteX15" fmla="*/ 1309818 w 2267917"/>
                <a:gd name="connsiteY15" fmla="*/ 4503342 h 4577795"/>
                <a:gd name="connsiteX16" fmla="*/ 954218 w 2267917"/>
                <a:gd name="connsiteY16" fmla="*/ 4109642 h 4577795"/>
                <a:gd name="connsiteX0" fmla="*/ 954218 w 1812340"/>
                <a:gd name="connsiteY0" fmla="*/ 4109642 h 4577795"/>
                <a:gd name="connsiteX1" fmla="*/ 344618 w 1812340"/>
                <a:gd name="connsiteY1" fmla="*/ 4071542 h 4577795"/>
                <a:gd name="connsiteX2" fmla="*/ 1718 w 1812340"/>
                <a:gd name="connsiteY2" fmla="*/ 3969942 h 4577795"/>
                <a:gd name="connsiteX3" fmla="*/ 230318 w 1812340"/>
                <a:gd name="connsiteY3" fmla="*/ 3385742 h 4577795"/>
                <a:gd name="connsiteX4" fmla="*/ 627194 w 1812340"/>
                <a:gd name="connsiteY4" fmla="*/ 2498330 h 4577795"/>
                <a:gd name="connsiteX5" fmla="*/ 749430 w 1812340"/>
                <a:gd name="connsiteY5" fmla="*/ 1741092 h 4577795"/>
                <a:gd name="connsiteX6" fmla="*/ 785943 w 1812340"/>
                <a:gd name="connsiteY6" fmla="*/ 50405 h 4577795"/>
                <a:gd name="connsiteX7" fmla="*/ 1068518 w 1812340"/>
                <a:gd name="connsiteY7" fmla="*/ 2779 h 4577795"/>
                <a:gd name="connsiteX8" fmla="*/ 1373318 w 1812340"/>
                <a:gd name="connsiteY8" fmla="*/ 32942 h 4577795"/>
                <a:gd name="connsiteX9" fmla="*/ 1411418 w 1812340"/>
                <a:gd name="connsiteY9" fmla="*/ 1658542 h 4577795"/>
                <a:gd name="connsiteX10" fmla="*/ 1500318 w 1812340"/>
                <a:gd name="connsiteY10" fmla="*/ 2826942 h 4577795"/>
                <a:gd name="connsiteX11" fmla="*/ 1809881 w 1812340"/>
                <a:gd name="connsiteY11" fmla="*/ 3603230 h 4577795"/>
                <a:gd name="connsiteX12" fmla="*/ 1652718 w 1812340"/>
                <a:gd name="connsiteY12" fmla="*/ 3906442 h 4577795"/>
                <a:gd name="connsiteX13" fmla="*/ 1792418 w 1812340"/>
                <a:gd name="connsiteY13" fmla="*/ 4363642 h 4577795"/>
                <a:gd name="connsiteX14" fmla="*/ 1601918 w 1812340"/>
                <a:gd name="connsiteY14" fmla="*/ 4566842 h 4577795"/>
                <a:gd name="connsiteX15" fmla="*/ 1309818 w 1812340"/>
                <a:gd name="connsiteY15" fmla="*/ 4503342 h 4577795"/>
                <a:gd name="connsiteX16" fmla="*/ 954218 w 181234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3323 w 1832825"/>
                <a:gd name="connsiteY0" fmla="*/ 4109642 h 4577795"/>
                <a:gd name="connsiteX1" fmla="*/ 305623 w 1832825"/>
                <a:gd name="connsiteY1" fmla="*/ 4123929 h 4577795"/>
                <a:gd name="connsiteX2" fmla="*/ 823 w 1832825"/>
                <a:gd name="connsiteY2" fmla="*/ 3969942 h 4577795"/>
                <a:gd name="connsiteX3" fmla="*/ 229423 w 1832825"/>
                <a:gd name="connsiteY3" fmla="*/ 3385742 h 4577795"/>
                <a:gd name="connsiteX4" fmla="*/ 626299 w 1832825"/>
                <a:gd name="connsiteY4" fmla="*/ 2498330 h 4577795"/>
                <a:gd name="connsiteX5" fmla="*/ 748535 w 1832825"/>
                <a:gd name="connsiteY5" fmla="*/ 1741092 h 4577795"/>
                <a:gd name="connsiteX6" fmla="*/ 785048 w 1832825"/>
                <a:gd name="connsiteY6" fmla="*/ 50405 h 4577795"/>
                <a:gd name="connsiteX7" fmla="*/ 1067623 w 1832825"/>
                <a:gd name="connsiteY7" fmla="*/ 2779 h 4577795"/>
                <a:gd name="connsiteX8" fmla="*/ 1372423 w 1832825"/>
                <a:gd name="connsiteY8" fmla="*/ 32942 h 4577795"/>
                <a:gd name="connsiteX9" fmla="*/ 1410523 w 1832825"/>
                <a:gd name="connsiteY9" fmla="*/ 1658542 h 4577795"/>
                <a:gd name="connsiteX10" fmla="*/ 1499423 w 1832825"/>
                <a:gd name="connsiteY10" fmla="*/ 2826942 h 4577795"/>
                <a:gd name="connsiteX11" fmla="*/ 1808986 w 1832825"/>
                <a:gd name="connsiteY11" fmla="*/ 3603230 h 4577795"/>
                <a:gd name="connsiteX12" fmla="*/ 1651823 w 1832825"/>
                <a:gd name="connsiteY12" fmla="*/ 3906442 h 4577795"/>
                <a:gd name="connsiteX13" fmla="*/ 1791523 w 1832825"/>
                <a:gd name="connsiteY13" fmla="*/ 4363642 h 4577795"/>
                <a:gd name="connsiteX14" fmla="*/ 1601023 w 1832825"/>
                <a:gd name="connsiteY14" fmla="*/ 4566842 h 4577795"/>
                <a:gd name="connsiteX15" fmla="*/ 1308923 w 1832825"/>
                <a:gd name="connsiteY15" fmla="*/ 4503342 h 4577795"/>
                <a:gd name="connsiteX16" fmla="*/ 953323 w 1832825"/>
                <a:gd name="connsiteY16" fmla="*/ 4109642 h 4577795"/>
                <a:gd name="connsiteX0" fmla="*/ 953323 w 1832825"/>
                <a:gd name="connsiteY0" fmla="*/ 4109642 h 4577795"/>
                <a:gd name="connsiteX1" fmla="*/ 305623 w 1832825"/>
                <a:gd name="connsiteY1" fmla="*/ 4109642 h 4577795"/>
                <a:gd name="connsiteX2" fmla="*/ 823 w 1832825"/>
                <a:gd name="connsiteY2" fmla="*/ 3969942 h 4577795"/>
                <a:gd name="connsiteX3" fmla="*/ 229423 w 1832825"/>
                <a:gd name="connsiteY3" fmla="*/ 3385742 h 4577795"/>
                <a:gd name="connsiteX4" fmla="*/ 626299 w 1832825"/>
                <a:gd name="connsiteY4" fmla="*/ 2498330 h 4577795"/>
                <a:gd name="connsiteX5" fmla="*/ 748535 w 1832825"/>
                <a:gd name="connsiteY5" fmla="*/ 1741092 h 4577795"/>
                <a:gd name="connsiteX6" fmla="*/ 785048 w 1832825"/>
                <a:gd name="connsiteY6" fmla="*/ 50405 h 4577795"/>
                <a:gd name="connsiteX7" fmla="*/ 1067623 w 1832825"/>
                <a:gd name="connsiteY7" fmla="*/ 2779 h 4577795"/>
                <a:gd name="connsiteX8" fmla="*/ 1372423 w 1832825"/>
                <a:gd name="connsiteY8" fmla="*/ 32942 h 4577795"/>
                <a:gd name="connsiteX9" fmla="*/ 1410523 w 1832825"/>
                <a:gd name="connsiteY9" fmla="*/ 1658542 h 4577795"/>
                <a:gd name="connsiteX10" fmla="*/ 1499423 w 1832825"/>
                <a:gd name="connsiteY10" fmla="*/ 2826942 h 4577795"/>
                <a:gd name="connsiteX11" fmla="*/ 1808986 w 1832825"/>
                <a:gd name="connsiteY11" fmla="*/ 3603230 h 4577795"/>
                <a:gd name="connsiteX12" fmla="*/ 1651823 w 1832825"/>
                <a:gd name="connsiteY12" fmla="*/ 3906442 h 4577795"/>
                <a:gd name="connsiteX13" fmla="*/ 1791523 w 1832825"/>
                <a:gd name="connsiteY13" fmla="*/ 4363642 h 4577795"/>
                <a:gd name="connsiteX14" fmla="*/ 1601023 w 1832825"/>
                <a:gd name="connsiteY14" fmla="*/ 4566842 h 4577795"/>
                <a:gd name="connsiteX15" fmla="*/ 1308923 w 1832825"/>
                <a:gd name="connsiteY15" fmla="*/ 4503342 h 4577795"/>
                <a:gd name="connsiteX16" fmla="*/ 953323 w 1832825"/>
                <a:gd name="connsiteY16" fmla="*/ 4109642 h 4577795"/>
                <a:gd name="connsiteX0" fmla="*/ 896173 w 1832825"/>
                <a:gd name="connsiteY0" fmla="*/ 4266805 h 4573998"/>
                <a:gd name="connsiteX1" fmla="*/ 305623 w 1832825"/>
                <a:gd name="connsiteY1" fmla="*/ 4109642 h 4573998"/>
                <a:gd name="connsiteX2" fmla="*/ 823 w 1832825"/>
                <a:gd name="connsiteY2" fmla="*/ 3969942 h 4573998"/>
                <a:gd name="connsiteX3" fmla="*/ 229423 w 1832825"/>
                <a:gd name="connsiteY3" fmla="*/ 3385742 h 4573998"/>
                <a:gd name="connsiteX4" fmla="*/ 626299 w 1832825"/>
                <a:gd name="connsiteY4" fmla="*/ 2498330 h 4573998"/>
                <a:gd name="connsiteX5" fmla="*/ 748535 w 1832825"/>
                <a:gd name="connsiteY5" fmla="*/ 1741092 h 4573998"/>
                <a:gd name="connsiteX6" fmla="*/ 785048 w 1832825"/>
                <a:gd name="connsiteY6" fmla="*/ 50405 h 4573998"/>
                <a:gd name="connsiteX7" fmla="*/ 1067623 w 1832825"/>
                <a:gd name="connsiteY7" fmla="*/ 2779 h 4573998"/>
                <a:gd name="connsiteX8" fmla="*/ 1372423 w 1832825"/>
                <a:gd name="connsiteY8" fmla="*/ 32942 h 4573998"/>
                <a:gd name="connsiteX9" fmla="*/ 1410523 w 1832825"/>
                <a:gd name="connsiteY9" fmla="*/ 1658542 h 4573998"/>
                <a:gd name="connsiteX10" fmla="*/ 1499423 w 1832825"/>
                <a:gd name="connsiteY10" fmla="*/ 2826942 h 4573998"/>
                <a:gd name="connsiteX11" fmla="*/ 1808986 w 1832825"/>
                <a:gd name="connsiteY11" fmla="*/ 3603230 h 4573998"/>
                <a:gd name="connsiteX12" fmla="*/ 1651823 w 1832825"/>
                <a:gd name="connsiteY12" fmla="*/ 3906442 h 4573998"/>
                <a:gd name="connsiteX13" fmla="*/ 1791523 w 1832825"/>
                <a:gd name="connsiteY13" fmla="*/ 4363642 h 4573998"/>
                <a:gd name="connsiteX14" fmla="*/ 1601023 w 1832825"/>
                <a:gd name="connsiteY14" fmla="*/ 4566842 h 4573998"/>
                <a:gd name="connsiteX15" fmla="*/ 1308923 w 1832825"/>
                <a:gd name="connsiteY15" fmla="*/ 4503342 h 4573998"/>
                <a:gd name="connsiteX16" fmla="*/ 896173 w 1832825"/>
                <a:gd name="connsiteY16" fmla="*/ 4266805 h 4573998"/>
                <a:gd name="connsiteX0" fmla="*/ 896173 w 1832825"/>
                <a:gd name="connsiteY0" fmla="*/ 4266805 h 4573998"/>
                <a:gd name="connsiteX1" fmla="*/ 767587 w 1832825"/>
                <a:gd name="connsiteY1" fmla="*/ 4239817 h 4573998"/>
                <a:gd name="connsiteX2" fmla="*/ 305623 w 1832825"/>
                <a:gd name="connsiteY2" fmla="*/ 4109642 h 4573998"/>
                <a:gd name="connsiteX3" fmla="*/ 823 w 1832825"/>
                <a:gd name="connsiteY3" fmla="*/ 3969942 h 4573998"/>
                <a:gd name="connsiteX4" fmla="*/ 229423 w 1832825"/>
                <a:gd name="connsiteY4" fmla="*/ 3385742 h 4573998"/>
                <a:gd name="connsiteX5" fmla="*/ 626299 w 1832825"/>
                <a:gd name="connsiteY5" fmla="*/ 2498330 h 4573998"/>
                <a:gd name="connsiteX6" fmla="*/ 748535 w 1832825"/>
                <a:gd name="connsiteY6" fmla="*/ 1741092 h 4573998"/>
                <a:gd name="connsiteX7" fmla="*/ 785048 w 1832825"/>
                <a:gd name="connsiteY7" fmla="*/ 50405 h 4573998"/>
                <a:gd name="connsiteX8" fmla="*/ 1067623 w 1832825"/>
                <a:gd name="connsiteY8" fmla="*/ 2779 h 4573998"/>
                <a:gd name="connsiteX9" fmla="*/ 1372423 w 1832825"/>
                <a:gd name="connsiteY9" fmla="*/ 32942 h 4573998"/>
                <a:gd name="connsiteX10" fmla="*/ 1410523 w 1832825"/>
                <a:gd name="connsiteY10" fmla="*/ 1658542 h 4573998"/>
                <a:gd name="connsiteX11" fmla="*/ 1499423 w 1832825"/>
                <a:gd name="connsiteY11" fmla="*/ 2826942 h 4573998"/>
                <a:gd name="connsiteX12" fmla="*/ 1808986 w 1832825"/>
                <a:gd name="connsiteY12" fmla="*/ 3603230 h 4573998"/>
                <a:gd name="connsiteX13" fmla="*/ 1651823 w 1832825"/>
                <a:gd name="connsiteY13" fmla="*/ 3906442 h 4573998"/>
                <a:gd name="connsiteX14" fmla="*/ 1791523 w 1832825"/>
                <a:gd name="connsiteY14" fmla="*/ 4363642 h 4573998"/>
                <a:gd name="connsiteX15" fmla="*/ 1601023 w 1832825"/>
                <a:gd name="connsiteY15" fmla="*/ 4566842 h 4573998"/>
                <a:gd name="connsiteX16" fmla="*/ 1308923 w 1832825"/>
                <a:gd name="connsiteY16" fmla="*/ 4503342 h 4573998"/>
                <a:gd name="connsiteX17" fmla="*/ 896173 w 1832825"/>
                <a:gd name="connsiteY17" fmla="*/ 4266805 h 4573998"/>
                <a:gd name="connsiteX0" fmla="*/ 896173 w 1832825"/>
                <a:gd name="connsiteY0" fmla="*/ 4266805 h 4573998"/>
                <a:gd name="connsiteX1" fmla="*/ 905699 w 1832825"/>
                <a:gd name="connsiteY1" fmla="*/ 4158854 h 4573998"/>
                <a:gd name="connsiteX2" fmla="*/ 305623 w 1832825"/>
                <a:gd name="connsiteY2" fmla="*/ 4109642 h 4573998"/>
                <a:gd name="connsiteX3" fmla="*/ 823 w 1832825"/>
                <a:gd name="connsiteY3" fmla="*/ 3969942 h 4573998"/>
                <a:gd name="connsiteX4" fmla="*/ 229423 w 1832825"/>
                <a:gd name="connsiteY4" fmla="*/ 3385742 h 4573998"/>
                <a:gd name="connsiteX5" fmla="*/ 626299 w 1832825"/>
                <a:gd name="connsiteY5" fmla="*/ 2498330 h 4573998"/>
                <a:gd name="connsiteX6" fmla="*/ 748535 w 1832825"/>
                <a:gd name="connsiteY6" fmla="*/ 1741092 h 4573998"/>
                <a:gd name="connsiteX7" fmla="*/ 785048 w 1832825"/>
                <a:gd name="connsiteY7" fmla="*/ 50405 h 4573998"/>
                <a:gd name="connsiteX8" fmla="*/ 1067623 w 1832825"/>
                <a:gd name="connsiteY8" fmla="*/ 2779 h 4573998"/>
                <a:gd name="connsiteX9" fmla="*/ 1372423 w 1832825"/>
                <a:gd name="connsiteY9" fmla="*/ 32942 h 4573998"/>
                <a:gd name="connsiteX10" fmla="*/ 1410523 w 1832825"/>
                <a:gd name="connsiteY10" fmla="*/ 1658542 h 4573998"/>
                <a:gd name="connsiteX11" fmla="*/ 1499423 w 1832825"/>
                <a:gd name="connsiteY11" fmla="*/ 2826942 h 4573998"/>
                <a:gd name="connsiteX12" fmla="*/ 1808986 w 1832825"/>
                <a:gd name="connsiteY12" fmla="*/ 3603230 h 4573998"/>
                <a:gd name="connsiteX13" fmla="*/ 1651823 w 1832825"/>
                <a:gd name="connsiteY13" fmla="*/ 3906442 h 4573998"/>
                <a:gd name="connsiteX14" fmla="*/ 1791523 w 1832825"/>
                <a:gd name="connsiteY14" fmla="*/ 4363642 h 4573998"/>
                <a:gd name="connsiteX15" fmla="*/ 1601023 w 1832825"/>
                <a:gd name="connsiteY15" fmla="*/ 4566842 h 4573998"/>
                <a:gd name="connsiteX16" fmla="*/ 1308923 w 1832825"/>
                <a:gd name="connsiteY16" fmla="*/ 4503342 h 4573998"/>
                <a:gd name="connsiteX17" fmla="*/ 896173 w 1832825"/>
                <a:gd name="connsiteY17" fmla="*/ 4266805 h 4573998"/>
                <a:gd name="connsiteX0" fmla="*/ 1308923 w 1832825"/>
                <a:gd name="connsiteY0" fmla="*/ 4503342 h 4576360"/>
                <a:gd name="connsiteX1" fmla="*/ 905699 w 1832825"/>
                <a:gd name="connsiteY1" fmla="*/ 4158854 h 4576360"/>
                <a:gd name="connsiteX2" fmla="*/ 305623 w 1832825"/>
                <a:gd name="connsiteY2" fmla="*/ 4109642 h 4576360"/>
                <a:gd name="connsiteX3" fmla="*/ 823 w 1832825"/>
                <a:gd name="connsiteY3" fmla="*/ 3969942 h 4576360"/>
                <a:gd name="connsiteX4" fmla="*/ 229423 w 1832825"/>
                <a:gd name="connsiteY4" fmla="*/ 3385742 h 4576360"/>
                <a:gd name="connsiteX5" fmla="*/ 626299 w 1832825"/>
                <a:gd name="connsiteY5" fmla="*/ 2498330 h 4576360"/>
                <a:gd name="connsiteX6" fmla="*/ 748535 w 1832825"/>
                <a:gd name="connsiteY6" fmla="*/ 1741092 h 4576360"/>
                <a:gd name="connsiteX7" fmla="*/ 785048 w 1832825"/>
                <a:gd name="connsiteY7" fmla="*/ 50405 h 4576360"/>
                <a:gd name="connsiteX8" fmla="*/ 1067623 w 1832825"/>
                <a:gd name="connsiteY8" fmla="*/ 2779 h 4576360"/>
                <a:gd name="connsiteX9" fmla="*/ 1372423 w 1832825"/>
                <a:gd name="connsiteY9" fmla="*/ 32942 h 4576360"/>
                <a:gd name="connsiteX10" fmla="*/ 1410523 w 1832825"/>
                <a:gd name="connsiteY10" fmla="*/ 1658542 h 4576360"/>
                <a:gd name="connsiteX11" fmla="*/ 1499423 w 1832825"/>
                <a:gd name="connsiteY11" fmla="*/ 2826942 h 4576360"/>
                <a:gd name="connsiteX12" fmla="*/ 1808986 w 1832825"/>
                <a:gd name="connsiteY12" fmla="*/ 3603230 h 4576360"/>
                <a:gd name="connsiteX13" fmla="*/ 1651823 w 1832825"/>
                <a:gd name="connsiteY13" fmla="*/ 3906442 h 4576360"/>
                <a:gd name="connsiteX14" fmla="*/ 1791523 w 1832825"/>
                <a:gd name="connsiteY14" fmla="*/ 4363642 h 4576360"/>
                <a:gd name="connsiteX15" fmla="*/ 1601023 w 1832825"/>
                <a:gd name="connsiteY15" fmla="*/ 4566842 h 4576360"/>
                <a:gd name="connsiteX16" fmla="*/ 1308923 w 1832825"/>
                <a:gd name="connsiteY16" fmla="*/ 4503342 h 4576360"/>
                <a:gd name="connsiteX0" fmla="*/ 1308923 w 1832825"/>
                <a:gd name="connsiteY0" fmla="*/ 4503342 h 4576360"/>
                <a:gd name="connsiteX1" fmla="*/ 905699 w 1832825"/>
                <a:gd name="connsiteY1" fmla="*/ 4158854 h 4576360"/>
                <a:gd name="connsiteX2" fmla="*/ 305623 w 1832825"/>
                <a:gd name="connsiteY2" fmla="*/ 4109642 h 4576360"/>
                <a:gd name="connsiteX3" fmla="*/ 823 w 1832825"/>
                <a:gd name="connsiteY3" fmla="*/ 3969942 h 4576360"/>
                <a:gd name="connsiteX4" fmla="*/ 229423 w 1832825"/>
                <a:gd name="connsiteY4" fmla="*/ 3385742 h 4576360"/>
                <a:gd name="connsiteX5" fmla="*/ 626299 w 1832825"/>
                <a:gd name="connsiteY5" fmla="*/ 2498330 h 4576360"/>
                <a:gd name="connsiteX6" fmla="*/ 748535 w 1832825"/>
                <a:gd name="connsiteY6" fmla="*/ 1741092 h 4576360"/>
                <a:gd name="connsiteX7" fmla="*/ 785048 w 1832825"/>
                <a:gd name="connsiteY7" fmla="*/ 50405 h 4576360"/>
                <a:gd name="connsiteX8" fmla="*/ 1067623 w 1832825"/>
                <a:gd name="connsiteY8" fmla="*/ 2779 h 4576360"/>
                <a:gd name="connsiteX9" fmla="*/ 1372423 w 1832825"/>
                <a:gd name="connsiteY9" fmla="*/ 32942 h 4576360"/>
                <a:gd name="connsiteX10" fmla="*/ 1410523 w 1832825"/>
                <a:gd name="connsiteY10" fmla="*/ 1658542 h 4576360"/>
                <a:gd name="connsiteX11" fmla="*/ 1499423 w 1832825"/>
                <a:gd name="connsiteY11" fmla="*/ 2826942 h 4576360"/>
                <a:gd name="connsiteX12" fmla="*/ 1808986 w 1832825"/>
                <a:gd name="connsiteY12" fmla="*/ 3603230 h 4576360"/>
                <a:gd name="connsiteX13" fmla="*/ 1651823 w 1832825"/>
                <a:gd name="connsiteY13" fmla="*/ 3906442 h 4576360"/>
                <a:gd name="connsiteX14" fmla="*/ 1791523 w 1832825"/>
                <a:gd name="connsiteY14" fmla="*/ 4363642 h 4576360"/>
                <a:gd name="connsiteX15" fmla="*/ 1601023 w 1832825"/>
                <a:gd name="connsiteY15" fmla="*/ 4566842 h 4576360"/>
                <a:gd name="connsiteX16" fmla="*/ 1308923 w 1832825"/>
                <a:gd name="connsiteY16" fmla="*/ 4503342 h 4576360"/>
                <a:gd name="connsiteX0" fmla="*/ 1308923 w 1832825"/>
                <a:gd name="connsiteY0" fmla="*/ 4503342 h 4576360"/>
                <a:gd name="connsiteX1" fmla="*/ 905699 w 1832825"/>
                <a:gd name="connsiteY1" fmla="*/ 4158854 h 4576360"/>
                <a:gd name="connsiteX2" fmla="*/ 305623 w 1832825"/>
                <a:gd name="connsiteY2" fmla="*/ 4109642 h 4576360"/>
                <a:gd name="connsiteX3" fmla="*/ 823 w 1832825"/>
                <a:gd name="connsiteY3" fmla="*/ 3969942 h 4576360"/>
                <a:gd name="connsiteX4" fmla="*/ 229423 w 1832825"/>
                <a:gd name="connsiteY4" fmla="*/ 3385742 h 4576360"/>
                <a:gd name="connsiteX5" fmla="*/ 626299 w 1832825"/>
                <a:gd name="connsiteY5" fmla="*/ 2498330 h 4576360"/>
                <a:gd name="connsiteX6" fmla="*/ 748535 w 1832825"/>
                <a:gd name="connsiteY6" fmla="*/ 1741092 h 4576360"/>
                <a:gd name="connsiteX7" fmla="*/ 785048 w 1832825"/>
                <a:gd name="connsiteY7" fmla="*/ 50405 h 4576360"/>
                <a:gd name="connsiteX8" fmla="*/ 1067623 w 1832825"/>
                <a:gd name="connsiteY8" fmla="*/ 2779 h 4576360"/>
                <a:gd name="connsiteX9" fmla="*/ 1372423 w 1832825"/>
                <a:gd name="connsiteY9" fmla="*/ 32942 h 4576360"/>
                <a:gd name="connsiteX10" fmla="*/ 1410523 w 1832825"/>
                <a:gd name="connsiteY10" fmla="*/ 1658542 h 4576360"/>
                <a:gd name="connsiteX11" fmla="*/ 1499423 w 1832825"/>
                <a:gd name="connsiteY11" fmla="*/ 2826942 h 4576360"/>
                <a:gd name="connsiteX12" fmla="*/ 1808986 w 1832825"/>
                <a:gd name="connsiteY12" fmla="*/ 3603230 h 4576360"/>
                <a:gd name="connsiteX13" fmla="*/ 1651823 w 1832825"/>
                <a:gd name="connsiteY13" fmla="*/ 3906442 h 4576360"/>
                <a:gd name="connsiteX14" fmla="*/ 1791523 w 1832825"/>
                <a:gd name="connsiteY14" fmla="*/ 4363642 h 4576360"/>
                <a:gd name="connsiteX15" fmla="*/ 1601023 w 1832825"/>
                <a:gd name="connsiteY15" fmla="*/ 4566842 h 4576360"/>
                <a:gd name="connsiteX16" fmla="*/ 1308923 w 1832825"/>
                <a:gd name="connsiteY16" fmla="*/ 4503342 h 4576360"/>
                <a:gd name="connsiteX0" fmla="*/ 946973 w 1832825"/>
                <a:gd name="connsiteY0" fmla="*/ 4503342 h 4576360"/>
                <a:gd name="connsiteX1" fmla="*/ 905699 w 1832825"/>
                <a:gd name="connsiteY1" fmla="*/ 4158854 h 4576360"/>
                <a:gd name="connsiteX2" fmla="*/ 305623 w 1832825"/>
                <a:gd name="connsiteY2" fmla="*/ 4109642 h 4576360"/>
                <a:gd name="connsiteX3" fmla="*/ 823 w 1832825"/>
                <a:gd name="connsiteY3" fmla="*/ 3969942 h 4576360"/>
                <a:gd name="connsiteX4" fmla="*/ 229423 w 1832825"/>
                <a:gd name="connsiteY4" fmla="*/ 3385742 h 4576360"/>
                <a:gd name="connsiteX5" fmla="*/ 626299 w 1832825"/>
                <a:gd name="connsiteY5" fmla="*/ 2498330 h 4576360"/>
                <a:gd name="connsiteX6" fmla="*/ 748535 w 1832825"/>
                <a:gd name="connsiteY6" fmla="*/ 1741092 h 4576360"/>
                <a:gd name="connsiteX7" fmla="*/ 785048 w 1832825"/>
                <a:gd name="connsiteY7" fmla="*/ 50405 h 4576360"/>
                <a:gd name="connsiteX8" fmla="*/ 1067623 w 1832825"/>
                <a:gd name="connsiteY8" fmla="*/ 2779 h 4576360"/>
                <a:gd name="connsiteX9" fmla="*/ 1372423 w 1832825"/>
                <a:gd name="connsiteY9" fmla="*/ 32942 h 4576360"/>
                <a:gd name="connsiteX10" fmla="*/ 1410523 w 1832825"/>
                <a:gd name="connsiteY10" fmla="*/ 1658542 h 4576360"/>
                <a:gd name="connsiteX11" fmla="*/ 1499423 w 1832825"/>
                <a:gd name="connsiteY11" fmla="*/ 2826942 h 4576360"/>
                <a:gd name="connsiteX12" fmla="*/ 1808986 w 1832825"/>
                <a:gd name="connsiteY12" fmla="*/ 3603230 h 4576360"/>
                <a:gd name="connsiteX13" fmla="*/ 1651823 w 1832825"/>
                <a:gd name="connsiteY13" fmla="*/ 3906442 h 4576360"/>
                <a:gd name="connsiteX14" fmla="*/ 1791523 w 1832825"/>
                <a:gd name="connsiteY14" fmla="*/ 4363642 h 4576360"/>
                <a:gd name="connsiteX15" fmla="*/ 1601023 w 1832825"/>
                <a:gd name="connsiteY15" fmla="*/ 4566842 h 4576360"/>
                <a:gd name="connsiteX16" fmla="*/ 946973 w 1832825"/>
                <a:gd name="connsiteY16" fmla="*/ 4503342 h 4576360"/>
                <a:gd name="connsiteX0" fmla="*/ 1218435 w 1832825"/>
                <a:gd name="connsiteY0" fmla="*/ 4465242 h 4570135"/>
                <a:gd name="connsiteX1" fmla="*/ 905699 w 1832825"/>
                <a:gd name="connsiteY1" fmla="*/ 4158854 h 4570135"/>
                <a:gd name="connsiteX2" fmla="*/ 305623 w 1832825"/>
                <a:gd name="connsiteY2" fmla="*/ 4109642 h 4570135"/>
                <a:gd name="connsiteX3" fmla="*/ 823 w 1832825"/>
                <a:gd name="connsiteY3" fmla="*/ 3969942 h 4570135"/>
                <a:gd name="connsiteX4" fmla="*/ 229423 w 1832825"/>
                <a:gd name="connsiteY4" fmla="*/ 3385742 h 4570135"/>
                <a:gd name="connsiteX5" fmla="*/ 626299 w 1832825"/>
                <a:gd name="connsiteY5" fmla="*/ 2498330 h 4570135"/>
                <a:gd name="connsiteX6" fmla="*/ 748535 w 1832825"/>
                <a:gd name="connsiteY6" fmla="*/ 1741092 h 4570135"/>
                <a:gd name="connsiteX7" fmla="*/ 785048 w 1832825"/>
                <a:gd name="connsiteY7" fmla="*/ 50405 h 4570135"/>
                <a:gd name="connsiteX8" fmla="*/ 1067623 w 1832825"/>
                <a:gd name="connsiteY8" fmla="*/ 2779 h 4570135"/>
                <a:gd name="connsiteX9" fmla="*/ 1372423 w 1832825"/>
                <a:gd name="connsiteY9" fmla="*/ 32942 h 4570135"/>
                <a:gd name="connsiteX10" fmla="*/ 1410523 w 1832825"/>
                <a:gd name="connsiteY10" fmla="*/ 1658542 h 4570135"/>
                <a:gd name="connsiteX11" fmla="*/ 1499423 w 1832825"/>
                <a:gd name="connsiteY11" fmla="*/ 2826942 h 4570135"/>
                <a:gd name="connsiteX12" fmla="*/ 1808986 w 1832825"/>
                <a:gd name="connsiteY12" fmla="*/ 3603230 h 4570135"/>
                <a:gd name="connsiteX13" fmla="*/ 1651823 w 1832825"/>
                <a:gd name="connsiteY13" fmla="*/ 3906442 h 4570135"/>
                <a:gd name="connsiteX14" fmla="*/ 1791523 w 1832825"/>
                <a:gd name="connsiteY14" fmla="*/ 4363642 h 4570135"/>
                <a:gd name="connsiteX15" fmla="*/ 1601023 w 1832825"/>
                <a:gd name="connsiteY15" fmla="*/ 4566842 h 4570135"/>
                <a:gd name="connsiteX16" fmla="*/ 1218435 w 1832825"/>
                <a:gd name="connsiteY16" fmla="*/ 4465242 h 4570135"/>
                <a:gd name="connsiteX0" fmla="*/ 1218435 w 1833044"/>
                <a:gd name="connsiteY0" fmla="*/ 4465242 h 4575774"/>
                <a:gd name="connsiteX1" fmla="*/ 905699 w 1833044"/>
                <a:gd name="connsiteY1" fmla="*/ 4158854 h 4575774"/>
                <a:gd name="connsiteX2" fmla="*/ 305623 w 1833044"/>
                <a:gd name="connsiteY2" fmla="*/ 4109642 h 4575774"/>
                <a:gd name="connsiteX3" fmla="*/ 823 w 1833044"/>
                <a:gd name="connsiteY3" fmla="*/ 3969942 h 4575774"/>
                <a:gd name="connsiteX4" fmla="*/ 229423 w 1833044"/>
                <a:gd name="connsiteY4" fmla="*/ 3385742 h 4575774"/>
                <a:gd name="connsiteX5" fmla="*/ 626299 w 1833044"/>
                <a:gd name="connsiteY5" fmla="*/ 2498330 h 4575774"/>
                <a:gd name="connsiteX6" fmla="*/ 748535 w 1833044"/>
                <a:gd name="connsiteY6" fmla="*/ 1741092 h 4575774"/>
                <a:gd name="connsiteX7" fmla="*/ 785048 w 1833044"/>
                <a:gd name="connsiteY7" fmla="*/ 50405 h 4575774"/>
                <a:gd name="connsiteX8" fmla="*/ 1067623 w 1833044"/>
                <a:gd name="connsiteY8" fmla="*/ 2779 h 4575774"/>
                <a:gd name="connsiteX9" fmla="*/ 1372423 w 1833044"/>
                <a:gd name="connsiteY9" fmla="*/ 32942 h 4575774"/>
                <a:gd name="connsiteX10" fmla="*/ 1410523 w 1833044"/>
                <a:gd name="connsiteY10" fmla="*/ 1658542 h 4575774"/>
                <a:gd name="connsiteX11" fmla="*/ 1499423 w 1833044"/>
                <a:gd name="connsiteY11" fmla="*/ 2826942 h 4575774"/>
                <a:gd name="connsiteX12" fmla="*/ 1808986 w 1833044"/>
                <a:gd name="connsiteY12" fmla="*/ 3603230 h 4575774"/>
                <a:gd name="connsiteX13" fmla="*/ 1651823 w 1833044"/>
                <a:gd name="connsiteY13" fmla="*/ 3906442 h 4575774"/>
                <a:gd name="connsiteX14" fmla="*/ 1772473 w 1833044"/>
                <a:gd name="connsiteY14" fmla="*/ 4263629 h 4575774"/>
                <a:gd name="connsiteX15" fmla="*/ 1601023 w 1833044"/>
                <a:gd name="connsiteY15" fmla="*/ 4566842 h 4575774"/>
                <a:gd name="connsiteX16" fmla="*/ 1218435 w 1833044"/>
                <a:gd name="connsiteY16" fmla="*/ 4465242 h 4575774"/>
                <a:gd name="connsiteX0" fmla="*/ 1218435 w 1833044"/>
                <a:gd name="connsiteY0" fmla="*/ 4465242 h 4643827"/>
                <a:gd name="connsiteX1" fmla="*/ 905699 w 1833044"/>
                <a:gd name="connsiteY1" fmla="*/ 4158854 h 4643827"/>
                <a:gd name="connsiteX2" fmla="*/ 305623 w 1833044"/>
                <a:gd name="connsiteY2" fmla="*/ 4109642 h 4643827"/>
                <a:gd name="connsiteX3" fmla="*/ 823 w 1833044"/>
                <a:gd name="connsiteY3" fmla="*/ 3969942 h 4643827"/>
                <a:gd name="connsiteX4" fmla="*/ 229423 w 1833044"/>
                <a:gd name="connsiteY4" fmla="*/ 3385742 h 4643827"/>
                <a:gd name="connsiteX5" fmla="*/ 626299 w 1833044"/>
                <a:gd name="connsiteY5" fmla="*/ 2498330 h 4643827"/>
                <a:gd name="connsiteX6" fmla="*/ 748535 w 1833044"/>
                <a:gd name="connsiteY6" fmla="*/ 1741092 h 4643827"/>
                <a:gd name="connsiteX7" fmla="*/ 785048 w 1833044"/>
                <a:gd name="connsiteY7" fmla="*/ 50405 h 4643827"/>
                <a:gd name="connsiteX8" fmla="*/ 1067623 w 1833044"/>
                <a:gd name="connsiteY8" fmla="*/ 2779 h 4643827"/>
                <a:gd name="connsiteX9" fmla="*/ 1372423 w 1833044"/>
                <a:gd name="connsiteY9" fmla="*/ 32942 h 4643827"/>
                <a:gd name="connsiteX10" fmla="*/ 1410523 w 1833044"/>
                <a:gd name="connsiteY10" fmla="*/ 1658542 h 4643827"/>
                <a:gd name="connsiteX11" fmla="*/ 1499423 w 1833044"/>
                <a:gd name="connsiteY11" fmla="*/ 2826942 h 4643827"/>
                <a:gd name="connsiteX12" fmla="*/ 1808986 w 1833044"/>
                <a:gd name="connsiteY12" fmla="*/ 3603230 h 4643827"/>
                <a:gd name="connsiteX13" fmla="*/ 1651823 w 1833044"/>
                <a:gd name="connsiteY13" fmla="*/ 3906442 h 4643827"/>
                <a:gd name="connsiteX14" fmla="*/ 1772473 w 1833044"/>
                <a:gd name="connsiteY14" fmla="*/ 4263629 h 4643827"/>
                <a:gd name="connsiteX15" fmla="*/ 1781998 w 1833044"/>
                <a:gd name="connsiteY15" fmla="*/ 4638280 h 4643827"/>
                <a:gd name="connsiteX16" fmla="*/ 1218435 w 1833044"/>
                <a:gd name="connsiteY16" fmla="*/ 4465242 h 4643827"/>
                <a:gd name="connsiteX0" fmla="*/ 1218435 w 1833044"/>
                <a:gd name="connsiteY0" fmla="*/ 4465242 h 4474869"/>
                <a:gd name="connsiteX1" fmla="*/ 905699 w 1833044"/>
                <a:gd name="connsiteY1" fmla="*/ 4158854 h 4474869"/>
                <a:gd name="connsiteX2" fmla="*/ 305623 w 1833044"/>
                <a:gd name="connsiteY2" fmla="*/ 4109642 h 4474869"/>
                <a:gd name="connsiteX3" fmla="*/ 823 w 1833044"/>
                <a:gd name="connsiteY3" fmla="*/ 3969942 h 4474869"/>
                <a:gd name="connsiteX4" fmla="*/ 229423 w 1833044"/>
                <a:gd name="connsiteY4" fmla="*/ 3385742 h 4474869"/>
                <a:gd name="connsiteX5" fmla="*/ 626299 w 1833044"/>
                <a:gd name="connsiteY5" fmla="*/ 2498330 h 4474869"/>
                <a:gd name="connsiteX6" fmla="*/ 748535 w 1833044"/>
                <a:gd name="connsiteY6" fmla="*/ 1741092 h 4474869"/>
                <a:gd name="connsiteX7" fmla="*/ 785048 w 1833044"/>
                <a:gd name="connsiteY7" fmla="*/ 50405 h 4474869"/>
                <a:gd name="connsiteX8" fmla="*/ 1067623 w 1833044"/>
                <a:gd name="connsiteY8" fmla="*/ 2779 h 4474869"/>
                <a:gd name="connsiteX9" fmla="*/ 1372423 w 1833044"/>
                <a:gd name="connsiteY9" fmla="*/ 32942 h 4474869"/>
                <a:gd name="connsiteX10" fmla="*/ 1410523 w 1833044"/>
                <a:gd name="connsiteY10" fmla="*/ 1658542 h 4474869"/>
                <a:gd name="connsiteX11" fmla="*/ 1499423 w 1833044"/>
                <a:gd name="connsiteY11" fmla="*/ 2826942 h 4474869"/>
                <a:gd name="connsiteX12" fmla="*/ 1808986 w 1833044"/>
                <a:gd name="connsiteY12" fmla="*/ 3603230 h 4474869"/>
                <a:gd name="connsiteX13" fmla="*/ 1651823 w 1833044"/>
                <a:gd name="connsiteY13" fmla="*/ 3906442 h 4474869"/>
                <a:gd name="connsiteX14" fmla="*/ 1772473 w 1833044"/>
                <a:gd name="connsiteY14" fmla="*/ 4263629 h 4474869"/>
                <a:gd name="connsiteX15" fmla="*/ 1601023 w 1833044"/>
                <a:gd name="connsiteY15" fmla="*/ 4385867 h 4474869"/>
                <a:gd name="connsiteX16" fmla="*/ 1218435 w 1833044"/>
                <a:gd name="connsiteY16" fmla="*/ 4465242 h 4474869"/>
                <a:gd name="connsiteX0" fmla="*/ 1251773 w 1833044"/>
                <a:gd name="connsiteY0" fmla="*/ 4336655 h 4389092"/>
                <a:gd name="connsiteX1" fmla="*/ 905699 w 1833044"/>
                <a:gd name="connsiteY1" fmla="*/ 4158854 h 4389092"/>
                <a:gd name="connsiteX2" fmla="*/ 305623 w 1833044"/>
                <a:gd name="connsiteY2" fmla="*/ 4109642 h 4389092"/>
                <a:gd name="connsiteX3" fmla="*/ 823 w 1833044"/>
                <a:gd name="connsiteY3" fmla="*/ 3969942 h 4389092"/>
                <a:gd name="connsiteX4" fmla="*/ 229423 w 1833044"/>
                <a:gd name="connsiteY4" fmla="*/ 3385742 h 4389092"/>
                <a:gd name="connsiteX5" fmla="*/ 626299 w 1833044"/>
                <a:gd name="connsiteY5" fmla="*/ 2498330 h 4389092"/>
                <a:gd name="connsiteX6" fmla="*/ 748535 w 1833044"/>
                <a:gd name="connsiteY6" fmla="*/ 1741092 h 4389092"/>
                <a:gd name="connsiteX7" fmla="*/ 785048 w 1833044"/>
                <a:gd name="connsiteY7" fmla="*/ 50405 h 4389092"/>
                <a:gd name="connsiteX8" fmla="*/ 1067623 w 1833044"/>
                <a:gd name="connsiteY8" fmla="*/ 2779 h 4389092"/>
                <a:gd name="connsiteX9" fmla="*/ 1372423 w 1833044"/>
                <a:gd name="connsiteY9" fmla="*/ 32942 h 4389092"/>
                <a:gd name="connsiteX10" fmla="*/ 1410523 w 1833044"/>
                <a:gd name="connsiteY10" fmla="*/ 1658542 h 4389092"/>
                <a:gd name="connsiteX11" fmla="*/ 1499423 w 1833044"/>
                <a:gd name="connsiteY11" fmla="*/ 2826942 h 4389092"/>
                <a:gd name="connsiteX12" fmla="*/ 1808986 w 1833044"/>
                <a:gd name="connsiteY12" fmla="*/ 3603230 h 4389092"/>
                <a:gd name="connsiteX13" fmla="*/ 1651823 w 1833044"/>
                <a:gd name="connsiteY13" fmla="*/ 3906442 h 4389092"/>
                <a:gd name="connsiteX14" fmla="*/ 1772473 w 1833044"/>
                <a:gd name="connsiteY14" fmla="*/ 4263629 h 4389092"/>
                <a:gd name="connsiteX15" fmla="*/ 1601023 w 1833044"/>
                <a:gd name="connsiteY15" fmla="*/ 4385867 h 4389092"/>
                <a:gd name="connsiteX16" fmla="*/ 1251773 w 1833044"/>
                <a:gd name="connsiteY16" fmla="*/ 4336655 h 4389092"/>
                <a:gd name="connsiteX0" fmla="*/ 1251773 w 1834816"/>
                <a:gd name="connsiteY0" fmla="*/ 4336655 h 4389092"/>
                <a:gd name="connsiteX1" fmla="*/ 905699 w 1834816"/>
                <a:gd name="connsiteY1" fmla="*/ 4158854 h 4389092"/>
                <a:gd name="connsiteX2" fmla="*/ 305623 w 1834816"/>
                <a:gd name="connsiteY2" fmla="*/ 4109642 h 4389092"/>
                <a:gd name="connsiteX3" fmla="*/ 823 w 1834816"/>
                <a:gd name="connsiteY3" fmla="*/ 3969942 h 4389092"/>
                <a:gd name="connsiteX4" fmla="*/ 229423 w 1834816"/>
                <a:gd name="connsiteY4" fmla="*/ 3385742 h 4389092"/>
                <a:gd name="connsiteX5" fmla="*/ 626299 w 1834816"/>
                <a:gd name="connsiteY5" fmla="*/ 2498330 h 4389092"/>
                <a:gd name="connsiteX6" fmla="*/ 748535 w 1834816"/>
                <a:gd name="connsiteY6" fmla="*/ 1741092 h 4389092"/>
                <a:gd name="connsiteX7" fmla="*/ 785048 w 1834816"/>
                <a:gd name="connsiteY7" fmla="*/ 50405 h 4389092"/>
                <a:gd name="connsiteX8" fmla="*/ 1067623 w 1834816"/>
                <a:gd name="connsiteY8" fmla="*/ 2779 h 4389092"/>
                <a:gd name="connsiteX9" fmla="*/ 1372423 w 1834816"/>
                <a:gd name="connsiteY9" fmla="*/ 32942 h 4389092"/>
                <a:gd name="connsiteX10" fmla="*/ 1410523 w 1834816"/>
                <a:gd name="connsiteY10" fmla="*/ 1658542 h 4389092"/>
                <a:gd name="connsiteX11" fmla="*/ 1499423 w 1834816"/>
                <a:gd name="connsiteY11" fmla="*/ 2826942 h 4389092"/>
                <a:gd name="connsiteX12" fmla="*/ 1808986 w 1834816"/>
                <a:gd name="connsiteY12" fmla="*/ 3603230 h 4389092"/>
                <a:gd name="connsiteX13" fmla="*/ 1651823 w 1834816"/>
                <a:gd name="connsiteY13" fmla="*/ 3906442 h 4389092"/>
                <a:gd name="connsiteX14" fmla="*/ 1772473 w 1834816"/>
                <a:gd name="connsiteY14" fmla="*/ 4263629 h 4389092"/>
                <a:gd name="connsiteX15" fmla="*/ 1601023 w 1834816"/>
                <a:gd name="connsiteY15" fmla="*/ 4385867 h 4389092"/>
                <a:gd name="connsiteX16" fmla="*/ 1251773 w 1834816"/>
                <a:gd name="connsiteY16" fmla="*/ 4336655 h 4389092"/>
                <a:gd name="connsiteX0" fmla="*/ 1251773 w 1833044"/>
                <a:gd name="connsiteY0" fmla="*/ 4336655 h 4392131"/>
                <a:gd name="connsiteX1" fmla="*/ 905699 w 1833044"/>
                <a:gd name="connsiteY1" fmla="*/ 4158854 h 4392131"/>
                <a:gd name="connsiteX2" fmla="*/ 305623 w 1833044"/>
                <a:gd name="connsiteY2" fmla="*/ 4109642 h 4392131"/>
                <a:gd name="connsiteX3" fmla="*/ 823 w 1833044"/>
                <a:gd name="connsiteY3" fmla="*/ 3969942 h 4392131"/>
                <a:gd name="connsiteX4" fmla="*/ 229423 w 1833044"/>
                <a:gd name="connsiteY4" fmla="*/ 3385742 h 4392131"/>
                <a:gd name="connsiteX5" fmla="*/ 626299 w 1833044"/>
                <a:gd name="connsiteY5" fmla="*/ 2498330 h 4392131"/>
                <a:gd name="connsiteX6" fmla="*/ 748535 w 1833044"/>
                <a:gd name="connsiteY6" fmla="*/ 1741092 h 4392131"/>
                <a:gd name="connsiteX7" fmla="*/ 785048 w 1833044"/>
                <a:gd name="connsiteY7" fmla="*/ 50405 h 4392131"/>
                <a:gd name="connsiteX8" fmla="*/ 1067623 w 1833044"/>
                <a:gd name="connsiteY8" fmla="*/ 2779 h 4392131"/>
                <a:gd name="connsiteX9" fmla="*/ 1372423 w 1833044"/>
                <a:gd name="connsiteY9" fmla="*/ 32942 h 4392131"/>
                <a:gd name="connsiteX10" fmla="*/ 1410523 w 1833044"/>
                <a:gd name="connsiteY10" fmla="*/ 1658542 h 4392131"/>
                <a:gd name="connsiteX11" fmla="*/ 1499423 w 1833044"/>
                <a:gd name="connsiteY11" fmla="*/ 2826942 h 4392131"/>
                <a:gd name="connsiteX12" fmla="*/ 1808986 w 1833044"/>
                <a:gd name="connsiteY12" fmla="*/ 3603230 h 4392131"/>
                <a:gd name="connsiteX13" fmla="*/ 1651823 w 1833044"/>
                <a:gd name="connsiteY13" fmla="*/ 3906442 h 4392131"/>
                <a:gd name="connsiteX14" fmla="*/ 1772473 w 1833044"/>
                <a:gd name="connsiteY14" fmla="*/ 4216004 h 4392131"/>
                <a:gd name="connsiteX15" fmla="*/ 1601023 w 1833044"/>
                <a:gd name="connsiteY15" fmla="*/ 4385867 h 4392131"/>
                <a:gd name="connsiteX16" fmla="*/ 1251773 w 1833044"/>
                <a:gd name="connsiteY16" fmla="*/ 4336655 h 4392131"/>
                <a:gd name="connsiteX0" fmla="*/ 1251773 w 1833044"/>
                <a:gd name="connsiteY0" fmla="*/ 4336655 h 4392131"/>
                <a:gd name="connsiteX1" fmla="*/ 905699 w 1833044"/>
                <a:gd name="connsiteY1" fmla="*/ 4158854 h 4392131"/>
                <a:gd name="connsiteX2" fmla="*/ 305623 w 1833044"/>
                <a:gd name="connsiteY2" fmla="*/ 4109642 h 4392131"/>
                <a:gd name="connsiteX3" fmla="*/ 823 w 1833044"/>
                <a:gd name="connsiteY3" fmla="*/ 3969942 h 4392131"/>
                <a:gd name="connsiteX4" fmla="*/ 229423 w 1833044"/>
                <a:gd name="connsiteY4" fmla="*/ 3385742 h 4392131"/>
                <a:gd name="connsiteX5" fmla="*/ 626299 w 1833044"/>
                <a:gd name="connsiteY5" fmla="*/ 2498330 h 4392131"/>
                <a:gd name="connsiteX6" fmla="*/ 748535 w 1833044"/>
                <a:gd name="connsiteY6" fmla="*/ 1741092 h 4392131"/>
                <a:gd name="connsiteX7" fmla="*/ 785048 w 1833044"/>
                <a:gd name="connsiteY7" fmla="*/ 50405 h 4392131"/>
                <a:gd name="connsiteX8" fmla="*/ 1067623 w 1833044"/>
                <a:gd name="connsiteY8" fmla="*/ 2779 h 4392131"/>
                <a:gd name="connsiteX9" fmla="*/ 1372423 w 1833044"/>
                <a:gd name="connsiteY9" fmla="*/ 32942 h 4392131"/>
                <a:gd name="connsiteX10" fmla="*/ 1410523 w 1833044"/>
                <a:gd name="connsiteY10" fmla="*/ 1658542 h 4392131"/>
                <a:gd name="connsiteX11" fmla="*/ 1499423 w 1833044"/>
                <a:gd name="connsiteY11" fmla="*/ 2826942 h 4392131"/>
                <a:gd name="connsiteX12" fmla="*/ 1808986 w 1833044"/>
                <a:gd name="connsiteY12" fmla="*/ 3603230 h 4392131"/>
                <a:gd name="connsiteX13" fmla="*/ 1651823 w 1833044"/>
                <a:gd name="connsiteY13" fmla="*/ 3906442 h 4392131"/>
                <a:gd name="connsiteX14" fmla="*/ 1772473 w 1833044"/>
                <a:gd name="connsiteY14" fmla="*/ 4216004 h 4392131"/>
                <a:gd name="connsiteX15" fmla="*/ 1601023 w 1833044"/>
                <a:gd name="connsiteY15" fmla="*/ 4385867 h 4392131"/>
                <a:gd name="connsiteX16" fmla="*/ 1251773 w 1833044"/>
                <a:gd name="connsiteY16" fmla="*/ 4336655 h 4392131"/>
                <a:gd name="connsiteX0" fmla="*/ 1251773 w 1834712"/>
                <a:gd name="connsiteY0" fmla="*/ 4336655 h 4392131"/>
                <a:gd name="connsiteX1" fmla="*/ 905699 w 1834712"/>
                <a:gd name="connsiteY1" fmla="*/ 4158854 h 4392131"/>
                <a:gd name="connsiteX2" fmla="*/ 305623 w 1834712"/>
                <a:gd name="connsiteY2" fmla="*/ 4109642 h 4392131"/>
                <a:gd name="connsiteX3" fmla="*/ 823 w 1834712"/>
                <a:gd name="connsiteY3" fmla="*/ 3969942 h 4392131"/>
                <a:gd name="connsiteX4" fmla="*/ 229423 w 1834712"/>
                <a:gd name="connsiteY4" fmla="*/ 3385742 h 4392131"/>
                <a:gd name="connsiteX5" fmla="*/ 626299 w 1834712"/>
                <a:gd name="connsiteY5" fmla="*/ 2498330 h 4392131"/>
                <a:gd name="connsiteX6" fmla="*/ 748535 w 1834712"/>
                <a:gd name="connsiteY6" fmla="*/ 1741092 h 4392131"/>
                <a:gd name="connsiteX7" fmla="*/ 785048 w 1834712"/>
                <a:gd name="connsiteY7" fmla="*/ 50405 h 4392131"/>
                <a:gd name="connsiteX8" fmla="*/ 1067623 w 1834712"/>
                <a:gd name="connsiteY8" fmla="*/ 2779 h 4392131"/>
                <a:gd name="connsiteX9" fmla="*/ 1372423 w 1834712"/>
                <a:gd name="connsiteY9" fmla="*/ 32942 h 4392131"/>
                <a:gd name="connsiteX10" fmla="*/ 1410523 w 1834712"/>
                <a:gd name="connsiteY10" fmla="*/ 1658542 h 4392131"/>
                <a:gd name="connsiteX11" fmla="*/ 1499423 w 1834712"/>
                <a:gd name="connsiteY11" fmla="*/ 2826942 h 4392131"/>
                <a:gd name="connsiteX12" fmla="*/ 1808986 w 1834712"/>
                <a:gd name="connsiteY12" fmla="*/ 3603230 h 4392131"/>
                <a:gd name="connsiteX13" fmla="*/ 1651823 w 1834712"/>
                <a:gd name="connsiteY13" fmla="*/ 3906442 h 4392131"/>
                <a:gd name="connsiteX14" fmla="*/ 1772473 w 1834712"/>
                <a:gd name="connsiteY14" fmla="*/ 4216004 h 4392131"/>
                <a:gd name="connsiteX15" fmla="*/ 1601023 w 1834712"/>
                <a:gd name="connsiteY15" fmla="*/ 4385867 h 4392131"/>
                <a:gd name="connsiteX16" fmla="*/ 1251773 w 1834712"/>
                <a:gd name="connsiteY16" fmla="*/ 4336655 h 4392131"/>
                <a:gd name="connsiteX0" fmla="*/ 1252187 w 1835126"/>
                <a:gd name="connsiteY0" fmla="*/ 4336655 h 4392131"/>
                <a:gd name="connsiteX1" fmla="*/ 906113 w 1835126"/>
                <a:gd name="connsiteY1" fmla="*/ 4158854 h 4392131"/>
                <a:gd name="connsiteX2" fmla="*/ 325087 w 1835126"/>
                <a:gd name="connsiteY2" fmla="*/ 4090592 h 4392131"/>
                <a:gd name="connsiteX3" fmla="*/ 1237 w 1835126"/>
                <a:gd name="connsiteY3" fmla="*/ 3969942 h 4392131"/>
                <a:gd name="connsiteX4" fmla="*/ 229837 w 1835126"/>
                <a:gd name="connsiteY4" fmla="*/ 3385742 h 4392131"/>
                <a:gd name="connsiteX5" fmla="*/ 626713 w 1835126"/>
                <a:gd name="connsiteY5" fmla="*/ 2498330 h 4392131"/>
                <a:gd name="connsiteX6" fmla="*/ 748949 w 1835126"/>
                <a:gd name="connsiteY6" fmla="*/ 1741092 h 4392131"/>
                <a:gd name="connsiteX7" fmla="*/ 785462 w 1835126"/>
                <a:gd name="connsiteY7" fmla="*/ 50405 h 4392131"/>
                <a:gd name="connsiteX8" fmla="*/ 1068037 w 1835126"/>
                <a:gd name="connsiteY8" fmla="*/ 2779 h 4392131"/>
                <a:gd name="connsiteX9" fmla="*/ 1372837 w 1835126"/>
                <a:gd name="connsiteY9" fmla="*/ 32942 h 4392131"/>
                <a:gd name="connsiteX10" fmla="*/ 1410937 w 1835126"/>
                <a:gd name="connsiteY10" fmla="*/ 1658542 h 4392131"/>
                <a:gd name="connsiteX11" fmla="*/ 1499837 w 1835126"/>
                <a:gd name="connsiteY11" fmla="*/ 2826942 h 4392131"/>
                <a:gd name="connsiteX12" fmla="*/ 1809400 w 1835126"/>
                <a:gd name="connsiteY12" fmla="*/ 3603230 h 4392131"/>
                <a:gd name="connsiteX13" fmla="*/ 1652237 w 1835126"/>
                <a:gd name="connsiteY13" fmla="*/ 3906442 h 4392131"/>
                <a:gd name="connsiteX14" fmla="*/ 1772887 w 1835126"/>
                <a:gd name="connsiteY14" fmla="*/ 4216004 h 4392131"/>
                <a:gd name="connsiteX15" fmla="*/ 1601437 w 1835126"/>
                <a:gd name="connsiteY15" fmla="*/ 4385867 h 4392131"/>
                <a:gd name="connsiteX16" fmla="*/ 1252187 w 1835126"/>
                <a:gd name="connsiteY16" fmla="*/ 4336655 h 4392131"/>
                <a:gd name="connsiteX0" fmla="*/ 1254783 w 1837722"/>
                <a:gd name="connsiteY0" fmla="*/ 4336655 h 4392131"/>
                <a:gd name="connsiteX1" fmla="*/ 908709 w 1837722"/>
                <a:gd name="connsiteY1" fmla="*/ 4158854 h 4392131"/>
                <a:gd name="connsiteX2" fmla="*/ 413408 w 1837722"/>
                <a:gd name="connsiteY2" fmla="*/ 4071542 h 4392131"/>
                <a:gd name="connsiteX3" fmla="*/ 3833 w 1837722"/>
                <a:gd name="connsiteY3" fmla="*/ 3969942 h 4392131"/>
                <a:gd name="connsiteX4" fmla="*/ 232433 w 1837722"/>
                <a:gd name="connsiteY4" fmla="*/ 3385742 h 4392131"/>
                <a:gd name="connsiteX5" fmla="*/ 629309 w 1837722"/>
                <a:gd name="connsiteY5" fmla="*/ 2498330 h 4392131"/>
                <a:gd name="connsiteX6" fmla="*/ 751545 w 1837722"/>
                <a:gd name="connsiteY6" fmla="*/ 1741092 h 4392131"/>
                <a:gd name="connsiteX7" fmla="*/ 788058 w 1837722"/>
                <a:gd name="connsiteY7" fmla="*/ 50405 h 4392131"/>
                <a:gd name="connsiteX8" fmla="*/ 1070633 w 1837722"/>
                <a:gd name="connsiteY8" fmla="*/ 2779 h 4392131"/>
                <a:gd name="connsiteX9" fmla="*/ 1375433 w 1837722"/>
                <a:gd name="connsiteY9" fmla="*/ 32942 h 4392131"/>
                <a:gd name="connsiteX10" fmla="*/ 1413533 w 1837722"/>
                <a:gd name="connsiteY10" fmla="*/ 1658542 h 4392131"/>
                <a:gd name="connsiteX11" fmla="*/ 1502433 w 1837722"/>
                <a:gd name="connsiteY11" fmla="*/ 2826942 h 4392131"/>
                <a:gd name="connsiteX12" fmla="*/ 1811996 w 1837722"/>
                <a:gd name="connsiteY12" fmla="*/ 3603230 h 4392131"/>
                <a:gd name="connsiteX13" fmla="*/ 1654833 w 1837722"/>
                <a:gd name="connsiteY13" fmla="*/ 3906442 h 4392131"/>
                <a:gd name="connsiteX14" fmla="*/ 1775483 w 1837722"/>
                <a:gd name="connsiteY14" fmla="*/ 4216004 h 4392131"/>
                <a:gd name="connsiteX15" fmla="*/ 1604033 w 1837722"/>
                <a:gd name="connsiteY15" fmla="*/ 4385867 h 4392131"/>
                <a:gd name="connsiteX16" fmla="*/ 1254783 w 1837722"/>
                <a:gd name="connsiteY16" fmla="*/ 4336655 h 4392131"/>
                <a:gd name="connsiteX0" fmla="*/ 1254783 w 1837722"/>
                <a:gd name="connsiteY0" fmla="*/ 4336655 h 4392131"/>
                <a:gd name="connsiteX1" fmla="*/ 908709 w 1837722"/>
                <a:gd name="connsiteY1" fmla="*/ 4158854 h 4392131"/>
                <a:gd name="connsiteX2" fmla="*/ 413408 w 1837722"/>
                <a:gd name="connsiteY2" fmla="*/ 4071542 h 4392131"/>
                <a:gd name="connsiteX3" fmla="*/ 3833 w 1837722"/>
                <a:gd name="connsiteY3" fmla="*/ 3969942 h 4392131"/>
                <a:gd name="connsiteX4" fmla="*/ 232433 w 1837722"/>
                <a:gd name="connsiteY4" fmla="*/ 3385742 h 4392131"/>
                <a:gd name="connsiteX5" fmla="*/ 629309 w 1837722"/>
                <a:gd name="connsiteY5" fmla="*/ 2498330 h 4392131"/>
                <a:gd name="connsiteX6" fmla="*/ 751545 w 1837722"/>
                <a:gd name="connsiteY6" fmla="*/ 1741092 h 4392131"/>
                <a:gd name="connsiteX7" fmla="*/ 788058 w 1837722"/>
                <a:gd name="connsiteY7" fmla="*/ 50405 h 4392131"/>
                <a:gd name="connsiteX8" fmla="*/ 1070633 w 1837722"/>
                <a:gd name="connsiteY8" fmla="*/ 2779 h 4392131"/>
                <a:gd name="connsiteX9" fmla="*/ 1375433 w 1837722"/>
                <a:gd name="connsiteY9" fmla="*/ 32942 h 4392131"/>
                <a:gd name="connsiteX10" fmla="*/ 1413533 w 1837722"/>
                <a:gd name="connsiteY10" fmla="*/ 1658542 h 4392131"/>
                <a:gd name="connsiteX11" fmla="*/ 1502433 w 1837722"/>
                <a:gd name="connsiteY11" fmla="*/ 2826942 h 4392131"/>
                <a:gd name="connsiteX12" fmla="*/ 1811996 w 1837722"/>
                <a:gd name="connsiteY12" fmla="*/ 3603230 h 4392131"/>
                <a:gd name="connsiteX13" fmla="*/ 1654833 w 1837722"/>
                <a:gd name="connsiteY13" fmla="*/ 3906442 h 4392131"/>
                <a:gd name="connsiteX14" fmla="*/ 1775483 w 1837722"/>
                <a:gd name="connsiteY14" fmla="*/ 4216004 h 4392131"/>
                <a:gd name="connsiteX15" fmla="*/ 1604033 w 1837722"/>
                <a:gd name="connsiteY15" fmla="*/ 4385867 h 4392131"/>
                <a:gd name="connsiteX16" fmla="*/ 1254783 w 1837722"/>
                <a:gd name="connsiteY16" fmla="*/ 4336655 h 439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37722" h="4392131">
                  <a:moveTo>
                    <a:pt x="1254783" y="4336655"/>
                  </a:moveTo>
                  <a:cubicBezTo>
                    <a:pt x="1138896" y="4298820"/>
                    <a:pt x="1048938" y="4203039"/>
                    <a:pt x="908709" y="4158854"/>
                  </a:cubicBezTo>
                  <a:cubicBezTo>
                    <a:pt x="768480" y="4114669"/>
                    <a:pt x="611846" y="4064927"/>
                    <a:pt x="413408" y="4071542"/>
                  </a:cubicBezTo>
                  <a:cubicBezTo>
                    <a:pt x="214970" y="4078157"/>
                    <a:pt x="33995" y="4084242"/>
                    <a:pt x="3833" y="3969942"/>
                  </a:cubicBezTo>
                  <a:cubicBezTo>
                    <a:pt x="-26329" y="3855642"/>
                    <a:pt x="128187" y="3631011"/>
                    <a:pt x="232433" y="3385742"/>
                  </a:cubicBezTo>
                  <a:cubicBezTo>
                    <a:pt x="336679" y="3140473"/>
                    <a:pt x="593061" y="2672955"/>
                    <a:pt x="629309" y="2498330"/>
                  </a:cubicBezTo>
                  <a:cubicBezTo>
                    <a:pt x="665557" y="2323705"/>
                    <a:pt x="725087" y="2149079"/>
                    <a:pt x="751545" y="1741092"/>
                  </a:cubicBezTo>
                  <a:cubicBezTo>
                    <a:pt x="778003" y="1333105"/>
                    <a:pt x="737258" y="349649"/>
                    <a:pt x="788058" y="50405"/>
                  </a:cubicBezTo>
                  <a:cubicBezTo>
                    <a:pt x="885425" y="23417"/>
                    <a:pt x="972737" y="5689"/>
                    <a:pt x="1070633" y="2779"/>
                  </a:cubicBezTo>
                  <a:cubicBezTo>
                    <a:pt x="1168529" y="-131"/>
                    <a:pt x="1305583" y="-8862"/>
                    <a:pt x="1375433" y="32942"/>
                  </a:cubicBezTo>
                  <a:cubicBezTo>
                    <a:pt x="1388133" y="574809"/>
                    <a:pt x="1392366" y="1192875"/>
                    <a:pt x="1413533" y="1658542"/>
                  </a:cubicBezTo>
                  <a:cubicBezTo>
                    <a:pt x="1434700" y="2124209"/>
                    <a:pt x="1410358" y="2525317"/>
                    <a:pt x="1502433" y="2826942"/>
                  </a:cubicBezTo>
                  <a:cubicBezTo>
                    <a:pt x="1594508" y="3128567"/>
                    <a:pt x="1705633" y="3389976"/>
                    <a:pt x="1811996" y="3603230"/>
                  </a:cubicBezTo>
                  <a:cubicBezTo>
                    <a:pt x="1918359" y="3816484"/>
                    <a:pt x="1660919" y="3804313"/>
                    <a:pt x="1654833" y="3906442"/>
                  </a:cubicBezTo>
                  <a:cubicBezTo>
                    <a:pt x="1648747" y="4008571"/>
                    <a:pt x="1755375" y="4102762"/>
                    <a:pt x="1775483" y="4216004"/>
                  </a:cubicBezTo>
                  <a:cubicBezTo>
                    <a:pt x="1795591" y="4329246"/>
                    <a:pt x="1690816" y="4365759"/>
                    <a:pt x="1604033" y="4385867"/>
                  </a:cubicBezTo>
                  <a:cubicBezTo>
                    <a:pt x="1517250" y="4405975"/>
                    <a:pt x="1370670" y="4374490"/>
                    <a:pt x="1254783" y="4336655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A63FD30-747C-4026-8C15-4231C7BBDE80}"/>
              </a:ext>
            </a:extLst>
          </p:cNvPr>
          <p:cNvSpPr/>
          <p:nvPr/>
        </p:nvSpPr>
        <p:spPr>
          <a:xfrm>
            <a:off x="2819902" y="84841"/>
            <a:ext cx="911981" cy="1331709"/>
          </a:xfrm>
          <a:custGeom>
            <a:avLst/>
            <a:gdLst>
              <a:gd name="connsiteX0" fmla="*/ 0 w 319314"/>
              <a:gd name="connsiteY0" fmla="*/ 508000 h 711200"/>
              <a:gd name="connsiteX1" fmla="*/ 159657 w 319314"/>
              <a:gd name="connsiteY1" fmla="*/ 711200 h 711200"/>
              <a:gd name="connsiteX2" fmla="*/ 319314 w 319314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14" h="711200">
                <a:moveTo>
                  <a:pt x="0" y="508000"/>
                </a:moveTo>
                <a:lnTo>
                  <a:pt x="159657" y="711200"/>
                </a:lnTo>
                <a:lnTo>
                  <a:pt x="319314" y="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245081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73B457-38A9-4FE4-9159-A94014039BF3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pic>
          <p:nvPicPr>
            <p:cNvPr id="5" name="Picture 4" descr="A close up of a foot&#10;&#10;Description automatically generated">
              <a:extLst>
                <a:ext uri="{FF2B5EF4-FFF2-40B4-BE49-F238E27FC236}">
                  <a16:creationId xmlns:a16="http://schemas.microsoft.com/office/drawing/2014/main" id="{77D820DE-B5D7-4ABE-BF8B-859F64010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0041">
              <a:off x="5096755" y="1270249"/>
              <a:ext cx="2134478" cy="3444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79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47FBD61-166B-43F0-8F92-93F20228A589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F5C4695-EAC1-4214-81BF-DFE41298DFAF}"/>
                </a:ext>
              </a:extLst>
            </p:cNvPr>
            <p:cNvGrpSpPr/>
            <p:nvPr/>
          </p:nvGrpSpPr>
          <p:grpSpPr>
            <a:xfrm>
              <a:off x="2656937" y="-15815"/>
              <a:ext cx="6883878" cy="6883878"/>
              <a:chOff x="2656937" y="-15815"/>
              <a:chExt cx="6883878" cy="6883878"/>
            </a:xfrm>
          </p:grpSpPr>
          <p:pic>
            <p:nvPicPr>
              <p:cNvPr id="3" name="Picture 2" descr="X-ray of a human leg&#10;&#10;Description automatically generated">
                <a:extLst>
                  <a:ext uri="{FF2B5EF4-FFF2-40B4-BE49-F238E27FC236}">
                    <a16:creationId xmlns:a16="http://schemas.microsoft.com/office/drawing/2014/main" id="{9E045E25-73B5-4E6B-A7FF-54C862E1C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6937" y="-15815"/>
                <a:ext cx="6883878" cy="6883878"/>
              </a:xfrm>
              <a:prstGeom prst="rect">
                <a:avLst/>
              </a:prstGeom>
            </p:spPr>
          </p:pic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A1A46DE-430C-4C4A-B78A-AEC798019C2D}"/>
                  </a:ext>
                </a:extLst>
              </p:cNvPr>
              <p:cNvSpPr/>
              <p:nvPr/>
            </p:nvSpPr>
            <p:spPr>
              <a:xfrm>
                <a:off x="4913547" y="190797"/>
                <a:ext cx="1864440" cy="4544058"/>
              </a:xfrm>
              <a:custGeom>
                <a:avLst/>
                <a:gdLst>
                  <a:gd name="connsiteX0" fmla="*/ 1105592 w 1853738"/>
                  <a:gd name="connsiteY0" fmla="*/ 8312 h 4547062"/>
                  <a:gd name="connsiteX1" fmla="*/ 1080654 w 1853738"/>
                  <a:gd name="connsiteY1" fmla="*/ 748145 h 4547062"/>
                  <a:gd name="connsiteX2" fmla="*/ 1022465 w 1853738"/>
                  <a:gd name="connsiteY2" fmla="*/ 1271847 h 4547062"/>
                  <a:gd name="connsiteX3" fmla="*/ 989214 w 1853738"/>
                  <a:gd name="connsiteY3" fmla="*/ 1720734 h 4547062"/>
                  <a:gd name="connsiteX4" fmla="*/ 922712 w 1853738"/>
                  <a:gd name="connsiteY4" fmla="*/ 2161309 h 4547062"/>
                  <a:gd name="connsiteX5" fmla="*/ 856210 w 1853738"/>
                  <a:gd name="connsiteY5" fmla="*/ 2452254 h 4547062"/>
                  <a:gd name="connsiteX6" fmla="*/ 706581 w 1853738"/>
                  <a:gd name="connsiteY6" fmla="*/ 2801389 h 4547062"/>
                  <a:gd name="connsiteX7" fmla="*/ 515389 w 1853738"/>
                  <a:gd name="connsiteY7" fmla="*/ 3150523 h 4547062"/>
                  <a:gd name="connsiteX8" fmla="*/ 299258 w 1853738"/>
                  <a:gd name="connsiteY8" fmla="*/ 3449782 h 4547062"/>
                  <a:gd name="connsiteX9" fmla="*/ 0 w 1853738"/>
                  <a:gd name="connsiteY9" fmla="*/ 3857105 h 4547062"/>
                  <a:gd name="connsiteX10" fmla="*/ 0 w 1853738"/>
                  <a:gd name="connsiteY10" fmla="*/ 3981796 h 4547062"/>
                  <a:gd name="connsiteX11" fmla="*/ 49876 w 1853738"/>
                  <a:gd name="connsiteY11" fmla="*/ 4098174 h 4547062"/>
                  <a:gd name="connsiteX12" fmla="*/ 157941 w 1853738"/>
                  <a:gd name="connsiteY12" fmla="*/ 4164676 h 4547062"/>
                  <a:gd name="connsiteX13" fmla="*/ 266007 w 1853738"/>
                  <a:gd name="connsiteY13" fmla="*/ 4164676 h 4547062"/>
                  <a:gd name="connsiteX14" fmla="*/ 332509 w 1853738"/>
                  <a:gd name="connsiteY14" fmla="*/ 4131425 h 4547062"/>
                  <a:gd name="connsiteX15" fmla="*/ 349134 w 1853738"/>
                  <a:gd name="connsiteY15" fmla="*/ 4123112 h 4547062"/>
                  <a:gd name="connsiteX16" fmla="*/ 407323 w 1853738"/>
                  <a:gd name="connsiteY16" fmla="*/ 4131425 h 4547062"/>
                  <a:gd name="connsiteX17" fmla="*/ 515389 w 1853738"/>
                  <a:gd name="connsiteY17" fmla="*/ 4181302 h 4547062"/>
                  <a:gd name="connsiteX18" fmla="*/ 764770 w 1853738"/>
                  <a:gd name="connsiteY18" fmla="*/ 4172989 h 4547062"/>
                  <a:gd name="connsiteX19" fmla="*/ 939338 w 1853738"/>
                  <a:gd name="connsiteY19" fmla="*/ 4247803 h 4547062"/>
                  <a:gd name="connsiteX20" fmla="*/ 964276 w 1853738"/>
                  <a:gd name="connsiteY20" fmla="*/ 4355869 h 4547062"/>
                  <a:gd name="connsiteX21" fmla="*/ 1030778 w 1853738"/>
                  <a:gd name="connsiteY21" fmla="*/ 4455622 h 4547062"/>
                  <a:gd name="connsiteX22" fmla="*/ 1188720 w 1853738"/>
                  <a:gd name="connsiteY22" fmla="*/ 4463934 h 4547062"/>
                  <a:gd name="connsiteX23" fmla="*/ 1354974 w 1853738"/>
                  <a:gd name="connsiteY23" fmla="*/ 4513811 h 4547062"/>
                  <a:gd name="connsiteX24" fmla="*/ 1454727 w 1853738"/>
                  <a:gd name="connsiteY24" fmla="*/ 4538749 h 4547062"/>
                  <a:gd name="connsiteX25" fmla="*/ 1546167 w 1853738"/>
                  <a:gd name="connsiteY25" fmla="*/ 4547062 h 4547062"/>
                  <a:gd name="connsiteX26" fmla="*/ 1687483 w 1853738"/>
                  <a:gd name="connsiteY26" fmla="*/ 4447309 h 4547062"/>
                  <a:gd name="connsiteX27" fmla="*/ 1770610 w 1853738"/>
                  <a:gd name="connsiteY27" fmla="*/ 4297680 h 4547062"/>
                  <a:gd name="connsiteX28" fmla="*/ 1720734 w 1853738"/>
                  <a:gd name="connsiteY28" fmla="*/ 4073236 h 4547062"/>
                  <a:gd name="connsiteX29" fmla="*/ 1687483 w 1853738"/>
                  <a:gd name="connsiteY29" fmla="*/ 4023360 h 4547062"/>
                  <a:gd name="connsiteX30" fmla="*/ 1795549 w 1853738"/>
                  <a:gd name="connsiteY30" fmla="*/ 3890356 h 4547062"/>
                  <a:gd name="connsiteX31" fmla="*/ 1853738 w 1853738"/>
                  <a:gd name="connsiteY31" fmla="*/ 3782291 h 4547062"/>
                  <a:gd name="connsiteX32" fmla="*/ 1762298 w 1853738"/>
                  <a:gd name="connsiteY32" fmla="*/ 3516283 h 4547062"/>
                  <a:gd name="connsiteX33" fmla="*/ 1645920 w 1853738"/>
                  <a:gd name="connsiteY33" fmla="*/ 3084022 h 4547062"/>
                  <a:gd name="connsiteX34" fmla="*/ 1587730 w 1853738"/>
                  <a:gd name="connsiteY34" fmla="*/ 2585258 h 4547062"/>
                  <a:gd name="connsiteX35" fmla="*/ 1562792 w 1853738"/>
                  <a:gd name="connsiteY35" fmla="*/ 2128058 h 4547062"/>
                  <a:gd name="connsiteX36" fmla="*/ 1679170 w 1853738"/>
                  <a:gd name="connsiteY36" fmla="*/ 1088967 h 4547062"/>
                  <a:gd name="connsiteX37" fmla="*/ 1737360 w 1853738"/>
                  <a:gd name="connsiteY37" fmla="*/ 41563 h 4547062"/>
                  <a:gd name="connsiteX38" fmla="*/ 1521229 w 1853738"/>
                  <a:gd name="connsiteY38" fmla="*/ 16625 h 4547062"/>
                  <a:gd name="connsiteX39" fmla="*/ 1321723 w 1853738"/>
                  <a:gd name="connsiteY39" fmla="*/ 0 h 4547062"/>
                  <a:gd name="connsiteX40" fmla="*/ 1105592 w 1853738"/>
                  <a:gd name="connsiteY40" fmla="*/ 8312 h 4547062"/>
                  <a:gd name="connsiteX0" fmla="*/ 1105592 w 1853738"/>
                  <a:gd name="connsiteY0" fmla="*/ 8312 h 4547062"/>
                  <a:gd name="connsiteX1" fmla="*/ 1080654 w 1853738"/>
                  <a:gd name="connsiteY1" fmla="*/ 748145 h 4547062"/>
                  <a:gd name="connsiteX2" fmla="*/ 1022465 w 1853738"/>
                  <a:gd name="connsiteY2" fmla="*/ 1271847 h 4547062"/>
                  <a:gd name="connsiteX3" fmla="*/ 989214 w 1853738"/>
                  <a:gd name="connsiteY3" fmla="*/ 1720734 h 4547062"/>
                  <a:gd name="connsiteX4" fmla="*/ 922712 w 1853738"/>
                  <a:gd name="connsiteY4" fmla="*/ 2161309 h 4547062"/>
                  <a:gd name="connsiteX5" fmla="*/ 856210 w 1853738"/>
                  <a:gd name="connsiteY5" fmla="*/ 2452254 h 4547062"/>
                  <a:gd name="connsiteX6" fmla="*/ 706581 w 1853738"/>
                  <a:gd name="connsiteY6" fmla="*/ 2801389 h 4547062"/>
                  <a:gd name="connsiteX7" fmla="*/ 515389 w 1853738"/>
                  <a:gd name="connsiteY7" fmla="*/ 3150523 h 4547062"/>
                  <a:gd name="connsiteX8" fmla="*/ 299258 w 1853738"/>
                  <a:gd name="connsiteY8" fmla="*/ 3449782 h 4547062"/>
                  <a:gd name="connsiteX9" fmla="*/ 0 w 1853738"/>
                  <a:gd name="connsiteY9" fmla="*/ 3857105 h 4547062"/>
                  <a:gd name="connsiteX10" fmla="*/ 0 w 1853738"/>
                  <a:gd name="connsiteY10" fmla="*/ 3981796 h 4547062"/>
                  <a:gd name="connsiteX11" fmla="*/ 49876 w 1853738"/>
                  <a:gd name="connsiteY11" fmla="*/ 4098174 h 4547062"/>
                  <a:gd name="connsiteX12" fmla="*/ 157941 w 1853738"/>
                  <a:gd name="connsiteY12" fmla="*/ 4164676 h 4547062"/>
                  <a:gd name="connsiteX13" fmla="*/ 266007 w 1853738"/>
                  <a:gd name="connsiteY13" fmla="*/ 4164676 h 4547062"/>
                  <a:gd name="connsiteX14" fmla="*/ 332509 w 1853738"/>
                  <a:gd name="connsiteY14" fmla="*/ 4131425 h 4547062"/>
                  <a:gd name="connsiteX15" fmla="*/ 349134 w 1853738"/>
                  <a:gd name="connsiteY15" fmla="*/ 4123112 h 4547062"/>
                  <a:gd name="connsiteX16" fmla="*/ 407323 w 1853738"/>
                  <a:gd name="connsiteY16" fmla="*/ 4131425 h 4547062"/>
                  <a:gd name="connsiteX17" fmla="*/ 515389 w 1853738"/>
                  <a:gd name="connsiteY17" fmla="*/ 4181302 h 4547062"/>
                  <a:gd name="connsiteX18" fmla="*/ 764770 w 1853738"/>
                  <a:gd name="connsiteY18" fmla="*/ 4172989 h 4547062"/>
                  <a:gd name="connsiteX19" fmla="*/ 939338 w 1853738"/>
                  <a:gd name="connsiteY19" fmla="*/ 4247803 h 4547062"/>
                  <a:gd name="connsiteX20" fmla="*/ 964276 w 1853738"/>
                  <a:gd name="connsiteY20" fmla="*/ 4355869 h 4547062"/>
                  <a:gd name="connsiteX21" fmla="*/ 1030778 w 1853738"/>
                  <a:gd name="connsiteY21" fmla="*/ 4455622 h 4547062"/>
                  <a:gd name="connsiteX22" fmla="*/ 1188720 w 1853738"/>
                  <a:gd name="connsiteY22" fmla="*/ 4463934 h 4547062"/>
                  <a:gd name="connsiteX23" fmla="*/ 1354974 w 1853738"/>
                  <a:gd name="connsiteY23" fmla="*/ 4513811 h 4547062"/>
                  <a:gd name="connsiteX24" fmla="*/ 1454727 w 1853738"/>
                  <a:gd name="connsiteY24" fmla="*/ 4538749 h 4547062"/>
                  <a:gd name="connsiteX25" fmla="*/ 1546167 w 1853738"/>
                  <a:gd name="connsiteY25" fmla="*/ 4547062 h 4547062"/>
                  <a:gd name="connsiteX26" fmla="*/ 1687483 w 1853738"/>
                  <a:gd name="connsiteY26" fmla="*/ 4447309 h 4547062"/>
                  <a:gd name="connsiteX27" fmla="*/ 1770610 w 1853738"/>
                  <a:gd name="connsiteY27" fmla="*/ 4297680 h 4547062"/>
                  <a:gd name="connsiteX28" fmla="*/ 1720734 w 1853738"/>
                  <a:gd name="connsiteY28" fmla="*/ 4073236 h 4547062"/>
                  <a:gd name="connsiteX29" fmla="*/ 1687483 w 1853738"/>
                  <a:gd name="connsiteY29" fmla="*/ 4023360 h 4547062"/>
                  <a:gd name="connsiteX30" fmla="*/ 1795549 w 1853738"/>
                  <a:gd name="connsiteY30" fmla="*/ 3890356 h 4547062"/>
                  <a:gd name="connsiteX31" fmla="*/ 1853738 w 1853738"/>
                  <a:gd name="connsiteY31" fmla="*/ 3782291 h 4547062"/>
                  <a:gd name="connsiteX32" fmla="*/ 1762298 w 1853738"/>
                  <a:gd name="connsiteY32" fmla="*/ 3516283 h 4547062"/>
                  <a:gd name="connsiteX33" fmla="*/ 1645920 w 1853738"/>
                  <a:gd name="connsiteY33" fmla="*/ 3084022 h 4547062"/>
                  <a:gd name="connsiteX34" fmla="*/ 1587730 w 1853738"/>
                  <a:gd name="connsiteY34" fmla="*/ 2585258 h 4547062"/>
                  <a:gd name="connsiteX35" fmla="*/ 1562792 w 1853738"/>
                  <a:gd name="connsiteY35" fmla="*/ 2128058 h 4547062"/>
                  <a:gd name="connsiteX36" fmla="*/ 1679170 w 1853738"/>
                  <a:gd name="connsiteY36" fmla="*/ 1088967 h 4547062"/>
                  <a:gd name="connsiteX37" fmla="*/ 1737360 w 1853738"/>
                  <a:gd name="connsiteY37" fmla="*/ 41563 h 4547062"/>
                  <a:gd name="connsiteX38" fmla="*/ 1521229 w 1853738"/>
                  <a:gd name="connsiteY38" fmla="*/ 16625 h 4547062"/>
                  <a:gd name="connsiteX39" fmla="*/ 1321723 w 1853738"/>
                  <a:gd name="connsiteY39" fmla="*/ 0 h 4547062"/>
                  <a:gd name="connsiteX40" fmla="*/ 1105592 w 1853738"/>
                  <a:gd name="connsiteY40" fmla="*/ 8312 h 4547062"/>
                  <a:gd name="connsiteX0" fmla="*/ 1105592 w 1856851"/>
                  <a:gd name="connsiteY0" fmla="*/ 8312 h 4547062"/>
                  <a:gd name="connsiteX1" fmla="*/ 1080654 w 1856851"/>
                  <a:gd name="connsiteY1" fmla="*/ 748145 h 4547062"/>
                  <a:gd name="connsiteX2" fmla="*/ 1022465 w 1856851"/>
                  <a:gd name="connsiteY2" fmla="*/ 1271847 h 4547062"/>
                  <a:gd name="connsiteX3" fmla="*/ 989214 w 1856851"/>
                  <a:gd name="connsiteY3" fmla="*/ 1720734 h 4547062"/>
                  <a:gd name="connsiteX4" fmla="*/ 922712 w 1856851"/>
                  <a:gd name="connsiteY4" fmla="*/ 2161309 h 4547062"/>
                  <a:gd name="connsiteX5" fmla="*/ 856210 w 1856851"/>
                  <a:gd name="connsiteY5" fmla="*/ 2452254 h 4547062"/>
                  <a:gd name="connsiteX6" fmla="*/ 706581 w 1856851"/>
                  <a:gd name="connsiteY6" fmla="*/ 2801389 h 4547062"/>
                  <a:gd name="connsiteX7" fmla="*/ 515389 w 1856851"/>
                  <a:gd name="connsiteY7" fmla="*/ 3150523 h 4547062"/>
                  <a:gd name="connsiteX8" fmla="*/ 299258 w 1856851"/>
                  <a:gd name="connsiteY8" fmla="*/ 3449782 h 4547062"/>
                  <a:gd name="connsiteX9" fmla="*/ 0 w 1856851"/>
                  <a:gd name="connsiteY9" fmla="*/ 3857105 h 4547062"/>
                  <a:gd name="connsiteX10" fmla="*/ 0 w 1856851"/>
                  <a:gd name="connsiteY10" fmla="*/ 3981796 h 4547062"/>
                  <a:gd name="connsiteX11" fmla="*/ 49876 w 1856851"/>
                  <a:gd name="connsiteY11" fmla="*/ 4098174 h 4547062"/>
                  <a:gd name="connsiteX12" fmla="*/ 157941 w 1856851"/>
                  <a:gd name="connsiteY12" fmla="*/ 4164676 h 4547062"/>
                  <a:gd name="connsiteX13" fmla="*/ 266007 w 1856851"/>
                  <a:gd name="connsiteY13" fmla="*/ 4164676 h 4547062"/>
                  <a:gd name="connsiteX14" fmla="*/ 332509 w 1856851"/>
                  <a:gd name="connsiteY14" fmla="*/ 4131425 h 4547062"/>
                  <a:gd name="connsiteX15" fmla="*/ 349134 w 1856851"/>
                  <a:gd name="connsiteY15" fmla="*/ 4123112 h 4547062"/>
                  <a:gd name="connsiteX16" fmla="*/ 407323 w 1856851"/>
                  <a:gd name="connsiteY16" fmla="*/ 4131425 h 4547062"/>
                  <a:gd name="connsiteX17" fmla="*/ 515389 w 1856851"/>
                  <a:gd name="connsiteY17" fmla="*/ 4181302 h 4547062"/>
                  <a:gd name="connsiteX18" fmla="*/ 764770 w 1856851"/>
                  <a:gd name="connsiteY18" fmla="*/ 4172989 h 4547062"/>
                  <a:gd name="connsiteX19" fmla="*/ 939338 w 1856851"/>
                  <a:gd name="connsiteY19" fmla="*/ 4247803 h 4547062"/>
                  <a:gd name="connsiteX20" fmla="*/ 964276 w 1856851"/>
                  <a:gd name="connsiteY20" fmla="*/ 4355869 h 4547062"/>
                  <a:gd name="connsiteX21" fmla="*/ 1030778 w 1856851"/>
                  <a:gd name="connsiteY21" fmla="*/ 4455622 h 4547062"/>
                  <a:gd name="connsiteX22" fmla="*/ 1188720 w 1856851"/>
                  <a:gd name="connsiteY22" fmla="*/ 4463934 h 4547062"/>
                  <a:gd name="connsiteX23" fmla="*/ 1354974 w 1856851"/>
                  <a:gd name="connsiteY23" fmla="*/ 4513811 h 4547062"/>
                  <a:gd name="connsiteX24" fmla="*/ 1454727 w 1856851"/>
                  <a:gd name="connsiteY24" fmla="*/ 4538749 h 4547062"/>
                  <a:gd name="connsiteX25" fmla="*/ 1546167 w 1856851"/>
                  <a:gd name="connsiteY25" fmla="*/ 4547062 h 4547062"/>
                  <a:gd name="connsiteX26" fmla="*/ 1687483 w 1856851"/>
                  <a:gd name="connsiteY26" fmla="*/ 4447309 h 4547062"/>
                  <a:gd name="connsiteX27" fmla="*/ 1770610 w 1856851"/>
                  <a:gd name="connsiteY27" fmla="*/ 4297680 h 4547062"/>
                  <a:gd name="connsiteX28" fmla="*/ 1720734 w 1856851"/>
                  <a:gd name="connsiteY28" fmla="*/ 4073236 h 4547062"/>
                  <a:gd name="connsiteX29" fmla="*/ 1687483 w 1856851"/>
                  <a:gd name="connsiteY29" fmla="*/ 4023360 h 4547062"/>
                  <a:gd name="connsiteX30" fmla="*/ 1795549 w 1856851"/>
                  <a:gd name="connsiteY30" fmla="*/ 3890356 h 4547062"/>
                  <a:gd name="connsiteX31" fmla="*/ 1853738 w 1856851"/>
                  <a:gd name="connsiteY31" fmla="*/ 3782291 h 4547062"/>
                  <a:gd name="connsiteX32" fmla="*/ 1762298 w 1856851"/>
                  <a:gd name="connsiteY32" fmla="*/ 3516283 h 4547062"/>
                  <a:gd name="connsiteX33" fmla="*/ 1645920 w 1856851"/>
                  <a:gd name="connsiteY33" fmla="*/ 3084022 h 4547062"/>
                  <a:gd name="connsiteX34" fmla="*/ 1587730 w 1856851"/>
                  <a:gd name="connsiteY34" fmla="*/ 2585258 h 4547062"/>
                  <a:gd name="connsiteX35" fmla="*/ 1562792 w 1856851"/>
                  <a:gd name="connsiteY35" fmla="*/ 2128058 h 4547062"/>
                  <a:gd name="connsiteX36" fmla="*/ 1679170 w 1856851"/>
                  <a:gd name="connsiteY36" fmla="*/ 1088967 h 4547062"/>
                  <a:gd name="connsiteX37" fmla="*/ 1737360 w 1856851"/>
                  <a:gd name="connsiteY37" fmla="*/ 41563 h 4547062"/>
                  <a:gd name="connsiteX38" fmla="*/ 1521229 w 1856851"/>
                  <a:gd name="connsiteY38" fmla="*/ 16625 h 4547062"/>
                  <a:gd name="connsiteX39" fmla="*/ 1321723 w 1856851"/>
                  <a:gd name="connsiteY39" fmla="*/ 0 h 4547062"/>
                  <a:gd name="connsiteX40" fmla="*/ 1105592 w 1856851"/>
                  <a:gd name="connsiteY40" fmla="*/ 8312 h 4547062"/>
                  <a:gd name="connsiteX0" fmla="*/ 1105592 w 1856851"/>
                  <a:gd name="connsiteY0" fmla="*/ 8312 h 4547062"/>
                  <a:gd name="connsiteX1" fmla="*/ 1080654 w 1856851"/>
                  <a:gd name="connsiteY1" fmla="*/ 748145 h 4547062"/>
                  <a:gd name="connsiteX2" fmla="*/ 1022465 w 1856851"/>
                  <a:gd name="connsiteY2" fmla="*/ 1271847 h 4547062"/>
                  <a:gd name="connsiteX3" fmla="*/ 989214 w 1856851"/>
                  <a:gd name="connsiteY3" fmla="*/ 1720734 h 4547062"/>
                  <a:gd name="connsiteX4" fmla="*/ 922712 w 1856851"/>
                  <a:gd name="connsiteY4" fmla="*/ 2161309 h 4547062"/>
                  <a:gd name="connsiteX5" fmla="*/ 856210 w 1856851"/>
                  <a:gd name="connsiteY5" fmla="*/ 2452254 h 4547062"/>
                  <a:gd name="connsiteX6" fmla="*/ 706581 w 1856851"/>
                  <a:gd name="connsiteY6" fmla="*/ 2801389 h 4547062"/>
                  <a:gd name="connsiteX7" fmla="*/ 515389 w 1856851"/>
                  <a:gd name="connsiteY7" fmla="*/ 3150523 h 4547062"/>
                  <a:gd name="connsiteX8" fmla="*/ 299258 w 1856851"/>
                  <a:gd name="connsiteY8" fmla="*/ 3449782 h 4547062"/>
                  <a:gd name="connsiteX9" fmla="*/ 0 w 1856851"/>
                  <a:gd name="connsiteY9" fmla="*/ 3857105 h 4547062"/>
                  <a:gd name="connsiteX10" fmla="*/ 0 w 1856851"/>
                  <a:gd name="connsiteY10" fmla="*/ 3981796 h 4547062"/>
                  <a:gd name="connsiteX11" fmla="*/ 49876 w 1856851"/>
                  <a:gd name="connsiteY11" fmla="*/ 4098174 h 4547062"/>
                  <a:gd name="connsiteX12" fmla="*/ 157941 w 1856851"/>
                  <a:gd name="connsiteY12" fmla="*/ 4164676 h 4547062"/>
                  <a:gd name="connsiteX13" fmla="*/ 266007 w 1856851"/>
                  <a:gd name="connsiteY13" fmla="*/ 4164676 h 4547062"/>
                  <a:gd name="connsiteX14" fmla="*/ 332509 w 1856851"/>
                  <a:gd name="connsiteY14" fmla="*/ 4131425 h 4547062"/>
                  <a:gd name="connsiteX15" fmla="*/ 349134 w 1856851"/>
                  <a:gd name="connsiteY15" fmla="*/ 4123112 h 4547062"/>
                  <a:gd name="connsiteX16" fmla="*/ 407323 w 1856851"/>
                  <a:gd name="connsiteY16" fmla="*/ 4131425 h 4547062"/>
                  <a:gd name="connsiteX17" fmla="*/ 515389 w 1856851"/>
                  <a:gd name="connsiteY17" fmla="*/ 4181302 h 4547062"/>
                  <a:gd name="connsiteX18" fmla="*/ 764770 w 1856851"/>
                  <a:gd name="connsiteY18" fmla="*/ 4172989 h 4547062"/>
                  <a:gd name="connsiteX19" fmla="*/ 939338 w 1856851"/>
                  <a:gd name="connsiteY19" fmla="*/ 4247803 h 4547062"/>
                  <a:gd name="connsiteX20" fmla="*/ 964276 w 1856851"/>
                  <a:gd name="connsiteY20" fmla="*/ 4355869 h 4547062"/>
                  <a:gd name="connsiteX21" fmla="*/ 1030778 w 1856851"/>
                  <a:gd name="connsiteY21" fmla="*/ 4455622 h 4547062"/>
                  <a:gd name="connsiteX22" fmla="*/ 1188720 w 1856851"/>
                  <a:gd name="connsiteY22" fmla="*/ 4463934 h 4547062"/>
                  <a:gd name="connsiteX23" fmla="*/ 1354974 w 1856851"/>
                  <a:gd name="connsiteY23" fmla="*/ 4513811 h 4547062"/>
                  <a:gd name="connsiteX24" fmla="*/ 1454727 w 1856851"/>
                  <a:gd name="connsiteY24" fmla="*/ 4538749 h 4547062"/>
                  <a:gd name="connsiteX25" fmla="*/ 1546167 w 1856851"/>
                  <a:gd name="connsiteY25" fmla="*/ 4547062 h 4547062"/>
                  <a:gd name="connsiteX26" fmla="*/ 1687483 w 1856851"/>
                  <a:gd name="connsiteY26" fmla="*/ 4447309 h 4547062"/>
                  <a:gd name="connsiteX27" fmla="*/ 1770610 w 1856851"/>
                  <a:gd name="connsiteY27" fmla="*/ 4297680 h 4547062"/>
                  <a:gd name="connsiteX28" fmla="*/ 1720734 w 1856851"/>
                  <a:gd name="connsiteY28" fmla="*/ 4073236 h 4547062"/>
                  <a:gd name="connsiteX29" fmla="*/ 1687483 w 1856851"/>
                  <a:gd name="connsiteY29" fmla="*/ 4023360 h 4547062"/>
                  <a:gd name="connsiteX30" fmla="*/ 1795549 w 1856851"/>
                  <a:gd name="connsiteY30" fmla="*/ 3890356 h 4547062"/>
                  <a:gd name="connsiteX31" fmla="*/ 1853738 w 1856851"/>
                  <a:gd name="connsiteY31" fmla="*/ 3782291 h 4547062"/>
                  <a:gd name="connsiteX32" fmla="*/ 1762298 w 1856851"/>
                  <a:gd name="connsiteY32" fmla="*/ 3516283 h 4547062"/>
                  <a:gd name="connsiteX33" fmla="*/ 1645920 w 1856851"/>
                  <a:gd name="connsiteY33" fmla="*/ 3084022 h 4547062"/>
                  <a:gd name="connsiteX34" fmla="*/ 1587730 w 1856851"/>
                  <a:gd name="connsiteY34" fmla="*/ 2585258 h 4547062"/>
                  <a:gd name="connsiteX35" fmla="*/ 1562792 w 1856851"/>
                  <a:gd name="connsiteY35" fmla="*/ 2128058 h 4547062"/>
                  <a:gd name="connsiteX36" fmla="*/ 1679170 w 1856851"/>
                  <a:gd name="connsiteY36" fmla="*/ 1088967 h 4547062"/>
                  <a:gd name="connsiteX37" fmla="*/ 1737360 w 1856851"/>
                  <a:gd name="connsiteY37" fmla="*/ 41563 h 4547062"/>
                  <a:gd name="connsiteX38" fmla="*/ 1521229 w 1856851"/>
                  <a:gd name="connsiteY38" fmla="*/ 16625 h 4547062"/>
                  <a:gd name="connsiteX39" fmla="*/ 1321723 w 1856851"/>
                  <a:gd name="connsiteY39" fmla="*/ 0 h 4547062"/>
                  <a:gd name="connsiteX40" fmla="*/ 1105592 w 1856851"/>
                  <a:gd name="connsiteY40" fmla="*/ 8312 h 4547062"/>
                  <a:gd name="connsiteX0" fmla="*/ 1105592 w 1856851"/>
                  <a:gd name="connsiteY0" fmla="*/ 8312 h 4547062"/>
                  <a:gd name="connsiteX1" fmla="*/ 1080654 w 1856851"/>
                  <a:gd name="connsiteY1" fmla="*/ 748145 h 4547062"/>
                  <a:gd name="connsiteX2" fmla="*/ 1022465 w 1856851"/>
                  <a:gd name="connsiteY2" fmla="*/ 1271847 h 4547062"/>
                  <a:gd name="connsiteX3" fmla="*/ 989214 w 1856851"/>
                  <a:gd name="connsiteY3" fmla="*/ 1720734 h 4547062"/>
                  <a:gd name="connsiteX4" fmla="*/ 922712 w 1856851"/>
                  <a:gd name="connsiteY4" fmla="*/ 2161309 h 4547062"/>
                  <a:gd name="connsiteX5" fmla="*/ 856210 w 1856851"/>
                  <a:gd name="connsiteY5" fmla="*/ 2452254 h 4547062"/>
                  <a:gd name="connsiteX6" fmla="*/ 706581 w 1856851"/>
                  <a:gd name="connsiteY6" fmla="*/ 2801389 h 4547062"/>
                  <a:gd name="connsiteX7" fmla="*/ 515389 w 1856851"/>
                  <a:gd name="connsiteY7" fmla="*/ 3150523 h 4547062"/>
                  <a:gd name="connsiteX8" fmla="*/ 299258 w 1856851"/>
                  <a:gd name="connsiteY8" fmla="*/ 3449782 h 4547062"/>
                  <a:gd name="connsiteX9" fmla="*/ 0 w 1856851"/>
                  <a:gd name="connsiteY9" fmla="*/ 3857105 h 4547062"/>
                  <a:gd name="connsiteX10" fmla="*/ 0 w 1856851"/>
                  <a:gd name="connsiteY10" fmla="*/ 3981796 h 4547062"/>
                  <a:gd name="connsiteX11" fmla="*/ 49876 w 1856851"/>
                  <a:gd name="connsiteY11" fmla="*/ 4098174 h 4547062"/>
                  <a:gd name="connsiteX12" fmla="*/ 157941 w 1856851"/>
                  <a:gd name="connsiteY12" fmla="*/ 4164676 h 4547062"/>
                  <a:gd name="connsiteX13" fmla="*/ 266007 w 1856851"/>
                  <a:gd name="connsiteY13" fmla="*/ 4164676 h 4547062"/>
                  <a:gd name="connsiteX14" fmla="*/ 332509 w 1856851"/>
                  <a:gd name="connsiteY14" fmla="*/ 4131425 h 4547062"/>
                  <a:gd name="connsiteX15" fmla="*/ 349134 w 1856851"/>
                  <a:gd name="connsiteY15" fmla="*/ 4123112 h 4547062"/>
                  <a:gd name="connsiteX16" fmla="*/ 407323 w 1856851"/>
                  <a:gd name="connsiteY16" fmla="*/ 4131425 h 4547062"/>
                  <a:gd name="connsiteX17" fmla="*/ 515389 w 1856851"/>
                  <a:gd name="connsiteY17" fmla="*/ 4181302 h 4547062"/>
                  <a:gd name="connsiteX18" fmla="*/ 764770 w 1856851"/>
                  <a:gd name="connsiteY18" fmla="*/ 4172989 h 4547062"/>
                  <a:gd name="connsiteX19" fmla="*/ 939338 w 1856851"/>
                  <a:gd name="connsiteY19" fmla="*/ 4247803 h 4547062"/>
                  <a:gd name="connsiteX20" fmla="*/ 964276 w 1856851"/>
                  <a:gd name="connsiteY20" fmla="*/ 4355869 h 4547062"/>
                  <a:gd name="connsiteX21" fmla="*/ 1030778 w 1856851"/>
                  <a:gd name="connsiteY21" fmla="*/ 4455622 h 4547062"/>
                  <a:gd name="connsiteX22" fmla="*/ 1188720 w 1856851"/>
                  <a:gd name="connsiteY22" fmla="*/ 4463934 h 4547062"/>
                  <a:gd name="connsiteX23" fmla="*/ 1354974 w 1856851"/>
                  <a:gd name="connsiteY23" fmla="*/ 4513811 h 4547062"/>
                  <a:gd name="connsiteX24" fmla="*/ 1454727 w 1856851"/>
                  <a:gd name="connsiteY24" fmla="*/ 4538749 h 4547062"/>
                  <a:gd name="connsiteX25" fmla="*/ 1546167 w 1856851"/>
                  <a:gd name="connsiteY25" fmla="*/ 4547062 h 4547062"/>
                  <a:gd name="connsiteX26" fmla="*/ 1687483 w 1856851"/>
                  <a:gd name="connsiteY26" fmla="*/ 4447309 h 4547062"/>
                  <a:gd name="connsiteX27" fmla="*/ 1770610 w 1856851"/>
                  <a:gd name="connsiteY27" fmla="*/ 4297680 h 4547062"/>
                  <a:gd name="connsiteX28" fmla="*/ 1720734 w 1856851"/>
                  <a:gd name="connsiteY28" fmla="*/ 4073236 h 4547062"/>
                  <a:gd name="connsiteX29" fmla="*/ 1687483 w 1856851"/>
                  <a:gd name="connsiteY29" fmla="*/ 4023360 h 4547062"/>
                  <a:gd name="connsiteX30" fmla="*/ 1795549 w 1856851"/>
                  <a:gd name="connsiteY30" fmla="*/ 3890356 h 4547062"/>
                  <a:gd name="connsiteX31" fmla="*/ 1853738 w 1856851"/>
                  <a:gd name="connsiteY31" fmla="*/ 3782291 h 4547062"/>
                  <a:gd name="connsiteX32" fmla="*/ 1762298 w 1856851"/>
                  <a:gd name="connsiteY32" fmla="*/ 3516283 h 4547062"/>
                  <a:gd name="connsiteX33" fmla="*/ 1645920 w 1856851"/>
                  <a:gd name="connsiteY33" fmla="*/ 3084022 h 4547062"/>
                  <a:gd name="connsiteX34" fmla="*/ 1587730 w 1856851"/>
                  <a:gd name="connsiteY34" fmla="*/ 2585258 h 4547062"/>
                  <a:gd name="connsiteX35" fmla="*/ 1562792 w 1856851"/>
                  <a:gd name="connsiteY35" fmla="*/ 2128058 h 4547062"/>
                  <a:gd name="connsiteX36" fmla="*/ 1679170 w 1856851"/>
                  <a:gd name="connsiteY36" fmla="*/ 1088967 h 4547062"/>
                  <a:gd name="connsiteX37" fmla="*/ 1737360 w 1856851"/>
                  <a:gd name="connsiteY37" fmla="*/ 41563 h 4547062"/>
                  <a:gd name="connsiteX38" fmla="*/ 1521229 w 1856851"/>
                  <a:gd name="connsiteY38" fmla="*/ 16625 h 4547062"/>
                  <a:gd name="connsiteX39" fmla="*/ 1321723 w 1856851"/>
                  <a:gd name="connsiteY39" fmla="*/ 0 h 4547062"/>
                  <a:gd name="connsiteX40" fmla="*/ 1105592 w 1856851"/>
                  <a:gd name="connsiteY40" fmla="*/ 8312 h 4547062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97008 w 1856851"/>
                  <a:gd name="connsiteY29" fmla="*/ 4001929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713676 w 1856851"/>
                  <a:gd name="connsiteY29" fmla="*/ 3990023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713676 w 1856851"/>
                  <a:gd name="connsiteY29" fmla="*/ 3990023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486"/>
                  <a:gd name="connsiteX1" fmla="*/ 1080654 w 1856851"/>
                  <a:gd name="connsiteY1" fmla="*/ 748145 h 4553486"/>
                  <a:gd name="connsiteX2" fmla="*/ 1022465 w 1856851"/>
                  <a:gd name="connsiteY2" fmla="*/ 1271847 h 4553486"/>
                  <a:gd name="connsiteX3" fmla="*/ 989214 w 1856851"/>
                  <a:gd name="connsiteY3" fmla="*/ 1720734 h 4553486"/>
                  <a:gd name="connsiteX4" fmla="*/ 922712 w 1856851"/>
                  <a:gd name="connsiteY4" fmla="*/ 2161309 h 4553486"/>
                  <a:gd name="connsiteX5" fmla="*/ 856210 w 1856851"/>
                  <a:gd name="connsiteY5" fmla="*/ 2452254 h 4553486"/>
                  <a:gd name="connsiteX6" fmla="*/ 706581 w 1856851"/>
                  <a:gd name="connsiteY6" fmla="*/ 2801389 h 4553486"/>
                  <a:gd name="connsiteX7" fmla="*/ 515389 w 1856851"/>
                  <a:gd name="connsiteY7" fmla="*/ 3150523 h 4553486"/>
                  <a:gd name="connsiteX8" fmla="*/ 299258 w 1856851"/>
                  <a:gd name="connsiteY8" fmla="*/ 3449782 h 4553486"/>
                  <a:gd name="connsiteX9" fmla="*/ 0 w 1856851"/>
                  <a:gd name="connsiteY9" fmla="*/ 3857105 h 4553486"/>
                  <a:gd name="connsiteX10" fmla="*/ 0 w 1856851"/>
                  <a:gd name="connsiteY10" fmla="*/ 3981796 h 4553486"/>
                  <a:gd name="connsiteX11" fmla="*/ 49876 w 1856851"/>
                  <a:gd name="connsiteY11" fmla="*/ 4098174 h 4553486"/>
                  <a:gd name="connsiteX12" fmla="*/ 157941 w 1856851"/>
                  <a:gd name="connsiteY12" fmla="*/ 4164676 h 4553486"/>
                  <a:gd name="connsiteX13" fmla="*/ 266007 w 1856851"/>
                  <a:gd name="connsiteY13" fmla="*/ 4164676 h 4553486"/>
                  <a:gd name="connsiteX14" fmla="*/ 332509 w 1856851"/>
                  <a:gd name="connsiteY14" fmla="*/ 4131425 h 4553486"/>
                  <a:gd name="connsiteX15" fmla="*/ 349134 w 1856851"/>
                  <a:gd name="connsiteY15" fmla="*/ 4123112 h 4553486"/>
                  <a:gd name="connsiteX16" fmla="*/ 407323 w 1856851"/>
                  <a:gd name="connsiteY16" fmla="*/ 4131425 h 4553486"/>
                  <a:gd name="connsiteX17" fmla="*/ 515389 w 1856851"/>
                  <a:gd name="connsiteY17" fmla="*/ 4181302 h 4553486"/>
                  <a:gd name="connsiteX18" fmla="*/ 764770 w 1856851"/>
                  <a:gd name="connsiteY18" fmla="*/ 4172989 h 4553486"/>
                  <a:gd name="connsiteX19" fmla="*/ 939338 w 1856851"/>
                  <a:gd name="connsiteY19" fmla="*/ 4247803 h 4553486"/>
                  <a:gd name="connsiteX20" fmla="*/ 964276 w 1856851"/>
                  <a:gd name="connsiteY20" fmla="*/ 4355869 h 4553486"/>
                  <a:gd name="connsiteX21" fmla="*/ 1030778 w 1856851"/>
                  <a:gd name="connsiteY21" fmla="*/ 4455622 h 4553486"/>
                  <a:gd name="connsiteX22" fmla="*/ 1188720 w 1856851"/>
                  <a:gd name="connsiteY22" fmla="*/ 4463934 h 4553486"/>
                  <a:gd name="connsiteX23" fmla="*/ 1324018 w 1856851"/>
                  <a:gd name="connsiteY23" fmla="*/ 4499523 h 4553486"/>
                  <a:gd name="connsiteX24" fmla="*/ 1454727 w 1856851"/>
                  <a:gd name="connsiteY24" fmla="*/ 4538749 h 4553486"/>
                  <a:gd name="connsiteX25" fmla="*/ 1546167 w 1856851"/>
                  <a:gd name="connsiteY25" fmla="*/ 4547062 h 4553486"/>
                  <a:gd name="connsiteX26" fmla="*/ 1687483 w 1856851"/>
                  <a:gd name="connsiteY26" fmla="*/ 4447309 h 4553486"/>
                  <a:gd name="connsiteX27" fmla="*/ 1770610 w 1856851"/>
                  <a:gd name="connsiteY27" fmla="*/ 4297680 h 4553486"/>
                  <a:gd name="connsiteX28" fmla="*/ 1720734 w 1856851"/>
                  <a:gd name="connsiteY28" fmla="*/ 4073236 h 4553486"/>
                  <a:gd name="connsiteX29" fmla="*/ 1713676 w 1856851"/>
                  <a:gd name="connsiteY29" fmla="*/ 3990023 h 4553486"/>
                  <a:gd name="connsiteX30" fmla="*/ 1795549 w 1856851"/>
                  <a:gd name="connsiteY30" fmla="*/ 3890356 h 4553486"/>
                  <a:gd name="connsiteX31" fmla="*/ 1853738 w 1856851"/>
                  <a:gd name="connsiteY31" fmla="*/ 3782291 h 4553486"/>
                  <a:gd name="connsiteX32" fmla="*/ 1762298 w 1856851"/>
                  <a:gd name="connsiteY32" fmla="*/ 3516283 h 4553486"/>
                  <a:gd name="connsiteX33" fmla="*/ 1645920 w 1856851"/>
                  <a:gd name="connsiteY33" fmla="*/ 3084022 h 4553486"/>
                  <a:gd name="connsiteX34" fmla="*/ 1587730 w 1856851"/>
                  <a:gd name="connsiteY34" fmla="*/ 2585258 h 4553486"/>
                  <a:gd name="connsiteX35" fmla="*/ 1562792 w 1856851"/>
                  <a:gd name="connsiteY35" fmla="*/ 2128058 h 4553486"/>
                  <a:gd name="connsiteX36" fmla="*/ 1679170 w 1856851"/>
                  <a:gd name="connsiteY36" fmla="*/ 1088967 h 4553486"/>
                  <a:gd name="connsiteX37" fmla="*/ 1737360 w 1856851"/>
                  <a:gd name="connsiteY37" fmla="*/ 41563 h 4553486"/>
                  <a:gd name="connsiteX38" fmla="*/ 1521229 w 1856851"/>
                  <a:gd name="connsiteY38" fmla="*/ 16625 h 4553486"/>
                  <a:gd name="connsiteX39" fmla="*/ 1321723 w 1856851"/>
                  <a:gd name="connsiteY39" fmla="*/ 0 h 4553486"/>
                  <a:gd name="connsiteX40" fmla="*/ 1105592 w 1856851"/>
                  <a:gd name="connsiteY40" fmla="*/ 8312 h 4553486"/>
                  <a:gd name="connsiteX0" fmla="*/ 1105592 w 1856851"/>
                  <a:gd name="connsiteY0" fmla="*/ 8312 h 4551702"/>
                  <a:gd name="connsiteX1" fmla="*/ 1080654 w 1856851"/>
                  <a:gd name="connsiteY1" fmla="*/ 748145 h 4551702"/>
                  <a:gd name="connsiteX2" fmla="*/ 1022465 w 1856851"/>
                  <a:gd name="connsiteY2" fmla="*/ 1271847 h 4551702"/>
                  <a:gd name="connsiteX3" fmla="*/ 989214 w 1856851"/>
                  <a:gd name="connsiteY3" fmla="*/ 1720734 h 4551702"/>
                  <a:gd name="connsiteX4" fmla="*/ 922712 w 1856851"/>
                  <a:gd name="connsiteY4" fmla="*/ 2161309 h 4551702"/>
                  <a:gd name="connsiteX5" fmla="*/ 856210 w 1856851"/>
                  <a:gd name="connsiteY5" fmla="*/ 2452254 h 4551702"/>
                  <a:gd name="connsiteX6" fmla="*/ 706581 w 1856851"/>
                  <a:gd name="connsiteY6" fmla="*/ 2801389 h 4551702"/>
                  <a:gd name="connsiteX7" fmla="*/ 515389 w 1856851"/>
                  <a:gd name="connsiteY7" fmla="*/ 3150523 h 4551702"/>
                  <a:gd name="connsiteX8" fmla="*/ 299258 w 1856851"/>
                  <a:gd name="connsiteY8" fmla="*/ 3449782 h 4551702"/>
                  <a:gd name="connsiteX9" fmla="*/ 0 w 1856851"/>
                  <a:gd name="connsiteY9" fmla="*/ 3857105 h 4551702"/>
                  <a:gd name="connsiteX10" fmla="*/ 0 w 1856851"/>
                  <a:gd name="connsiteY10" fmla="*/ 3981796 h 4551702"/>
                  <a:gd name="connsiteX11" fmla="*/ 49876 w 1856851"/>
                  <a:gd name="connsiteY11" fmla="*/ 4098174 h 4551702"/>
                  <a:gd name="connsiteX12" fmla="*/ 157941 w 1856851"/>
                  <a:gd name="connsiteY12" fmla="*/ 4164676 h 4551702"/>
                  <a:gd name="connsiteX13" fmla="*/ 266007 w 1856851"/>
                  <a:gd name="connsiteY13" fmla="*/ 4164676 h 4551702"/>
                  <a:gd name="connsiteX14" fmla="*/ 332509 w 1856851"/>
                  <a:gd name="connsiteY14" fmla="*/ 4131425 h 4551702"/>
                  <a:gd name="connsiteX15" fmla="*/ 349134 w 1856851"/>
                  <a:gd name="connsiteY15" fmla="*/ 4123112 h 4551702"/>
                  <a:gd name="connsiteX16" fmla="*/ 407323 w 1856851"/>
                  <a:gd name="connsiteY16" fmla="*/ 4131425 h 4551702"/>
                  <a:gd name="connsiteX17" fmla="*/ 515389 w 1856851"/>
                  <a:gd name="connsiteY17" fmla="*/ 4181302 h 4551702"/>
                  <a:gd name="connsiteX18" fmla="*/ 764770 w 1856851"/>
                  <a:gd name="connsiteY18" fmla="*/ 4172989 h 4551702"/>
                  <a:gd name="connsiteX19" fmla="*/ 939338 w 1856851"/>
                  <a:gd name="connsiteY19" fmla="*/ 4247803 h 4551702"/>
                  <a:gd name="connsiteX20" fmla="*/ 964276 w 1856851"/>
                  <a:gd name="connsiteY20" fmla="*/ 4355869 h 4551702"/>
                  <a:gd name="connsiteX21" fmla="*/ 1030778 w 1856851"/>
                  <a:gd name="connsiteY21" fmla="*/ 4455622 h 4551702"/>
                  <a:gd name="connsiteX22" fmla="*/ 1188720 w 1856851"/>
                  <a:gd name="connsiteY22" fmla="*/ 4463934 h 4551702"/>
                  <a:gd name="connsiteX23" fmla="*/ 1324018 w 1856851"/>
                  <a:gd name="connsiteY23" fmla="*/ 4499523 h 4551702"/>
                  <a:gd name="connsiteX24" fmla="*/ 1433296 w 1856851"/>
                  <a:gd name="connsiteY24" fmla="*/ 4531605 h 4551702"/>
                  <a:gd name="connsiteX25" fmla="*/ 1546167 w 1856851"/>
                  <a:gd name="connsiteY25" fmla="*/ 4547062 h 4551702"/>
                  <a:gd name="connsiteX26" fmla="*/ 1687483 w 1856851"/>
                  <a:gd name="connsiteY26" fmla="*/ 4447309 h 4551702"/>
                  <a:gd name="connsiteX27" fmla="*/ 1770610 w 1856851"/>
                  <a:gd name="connsiteY27" fmla="*/ 4297680 h 4551702"/>
                  <a:gd name="connsiteX28" fmla="*/ 1720734 w 1856851"/>
                  <a:gd name="connsiteY28" fmla="*/ 4073236 h 4551702"/>
                  <a:gd name="connsiteX29" fmla="*/ 1713676 w 1856851"/>
                  <a:gd name="connsiteY29" fmla="*/ 3990023 h 4551702"/>
                  <a:gd name="connsiteX30" fmla="*/ 1795549 w 1856851"/>
                  <a:gd name="connsiteY30" fmla="*/ 3890356 h 4551702"/>
                  <a:gd name="connsiteX31" fmla="*/ 1853738 w 1856851"/>
                  <a:gd name="connsiteY31" fmla="*/ 3782291 h 4551702"/>
                  <a:gd name="connsiteX32" fmla="*/ 1762298 w 1856851"/>
                  <a:gd name="connsiteY32" fmla="*/ 3516283 h 4551702"/>
                  <a:gd name="connsiteX33" fmla="*/ 1645920 w 1856851"/>
                  <a:gd name="connsiteY33" fmla="*/ 3084022 h 4551702"/>
                  <a:gd name="connsiteX34" fmla="*/ 1587730 w 1856851"/>
                  <a:gd name="connsiteY34" fmla="*/ 2585258 h 4551702"/>
                  <a:gd name="connsiteX35" fmla="*/ 1562792 w 1856851"/>
                  <a:gd name="connsiteY35" fmla="*/ 2128058 h 4551702"/>
                  <a:gd name="connsiteX36" fmla="*/ 1679170 w 1856851"/>
                  <a:gd name="connsiteY36" fmla="*/ 1088967 h 4551702"/>
                  <a:gd name="connsiteX37" fmla="*/ 1737360 w 1856851"/>
                  <a:gd name="connsiteY37" fmla="*/ 41563 h 4551702"/>
                  <a:gd name="connsiteX38" fmla="*/ 1521229 w 1856851"/>
                  <a:gd name="connsiteY38" fmla="*/ 16625 h 4551702"/>
                  <a:gd name="connsiteX39" fmla="*/ 1321723 w 1856851"/>
                  <a:gd name="connsiteY39" fmla="*/ 0 h 4551702"/>
                  <a:gd name="connsiteX40" fmla="*/ 1105592 w 1856851"/>
                  <a:gd name="connsiteY40" fmla="*/ 8312 h 4551702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349134 w 1856851"/>
                  <a:gd name="connsiteY15" fmla="*/ 4123112 h 4543663"/>
                  <a:gd name="connsiteX16" fmla="*/ 407323 w 1856851"/>
                  <a:gd name="connsiteY16" fmla="*/ 4131425 h 4543663"/>
                  <a:gd name="connsiteX17" fmla="*/ 515389 w 1856851"/>
                  <a:gd name="connsiteY17" fmla="*/ 4181302 h 4543663"/>
                  <a:gd name="connsiteX18" fmla="*/ 764770 w 1856851"/>
                  <a:gd name="connsiteY18" fmla="*/ 4172989 h 4543663"/>
                  <a:gd name="connsiteX19" fmla="*/ 939338 w 1856851"/>
                  <a:gd name="connsiteY19" fmla="*/ 4247803 h 4543663"/>
                  <a:gd name="connsiteX20" fmla="*/ 964276 w 1856851"/>
                  <a:gd name="connsiteY20" fmla="*/ 4355869 h 4543663"/>
                  <a:gd name="connsiteX21" fmla="*/ 1030778 w 1856851"/>
                  <a:gd name="connsiteY21" fmla="*/ 4455622 h 4543663"/>
                  <a:gd name="connsiteX22" fmla="*/ 1188720 w 1856851"/>
                  <a:gd name="connsiteY22" fmla="*/ 4463934 h 4543663"/>
                  <a:gd name="connsiteX23" fmla="*/ 1324018 w 1856851"/>
                  <a:gd name="connsiteY23" fmla="*/ 4499523 h 4543663"/>
                  <a:gd name="connsiteX24" fmla="*/ 1433296 w 1856851"/>
                  <a:gd name="connsiteY24" fmla="*/ 4531605 h 4543663"/>
                  <a:gd name="connsiteX25" fmla="*/ 1558073 w 1856851"/>
                  <a:gd name="connsiteY25" fmla="*/ 4537537 h 4543663"/>
                  <a:gd name="connsiteX26" fmla="*/ 1687483 w 1856851"/>
                  <a:gd name="connsiteY26" fmla="*/ 4447309 h 4543663"/>
                  <a:gd name="connsiteX27" fmla="*/ 1770610 w 1856851"/>
                  <a:gd name="connsiteY27" fmla="*/ 4297680 h 4543663"/>
                  <a:gd name="connsiteX28" fmla="*/ 1720734 w 1856851"/>
                  <a:gd name="connsiteY28" fmla="*/ 4073236 h 4543663"/>
                  <a:gd name="connsiteX29" fmla="*/ 1713676 w 1856851"/>
                  <a:gd name="connsiteY29" fmla="*/ 3990023 h 4543663"/>
                  <a:gd name="connsiteX30" fmla="*/ 1795549 w 1856851"/>
                  <a:gd name="connsiteY30" fmla="*/ 3890356 h 4543663"/>
                  <a:gd name="connsiteX31" fmla="*/ 1853738 w 1856851"/>
                  <a:gd name="connsiteY31" fmla="*/ 3782291 h 4543663"/>
                  <a:gd name="connsiteX32" fmla="*/ 1762298 w 1856851"/>
                  <a:gd name="connsiteY32" fmla="*/ 3516283 h 4543663"/>
                  <a:gd name="connsiteX33" fmla="*/ 1645920 w 1856851"/>
                  <a:gd name="connsiteY33" fmla="*/ 3084022 h 4543663"/>
                  <a:gd name="connsiteX34" fmla="*/ 1587730 w 1856851"/>
                  <a:gd name="connsiteY34" fmla="*/ 2585258 h 4543663"/>
                  <a:gd name="connsiteX35" fmla="*/ 1562792 w 1856851"/>
                  <a:gd name="connsiteY35" fmla="*/ 2128058 h 4543663"/>
                  <a:gd name="connsiteX36" fmla="*/ 1679170 w 1856851"/>
                  <a:gd name="connsiteY36" fmla="*/ 1088967 h 4543663"/>
                  <a:gd name="connsiteX37" fmla="*/ 1737360 w 1856851"/>
                  <a:gd name="connsiteY37" fmla="*/ 41563 h 4543663"/>
                  <a:gd name="connsiteX38" fmla="*/ 1521229 w 1856851"/>
                  <a:gd name="connsiteY38" fmla="*/ 16625 h 4543663"/>
                  <a:gd name="connsiteX39" fmla="*/ 1321723 w 1856851"/>
                  <a:gd name="connsiteY39" fmla="*/ 0 h 4543663"/>
                  <a:gd name="connsiteX40" fmla="*/ 1105592 w 1856851"/>
                  <a:gd name="connsiteY40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349134 w 1856851"/>
                  <a:gd name="connsiteY15" fmla="*/ 4123112 h 4543663"/>
                  <a:gd name="connsiteX16" fmla="*/ 407323 w 1856851"/>
                  <a:gd name="connsiteY16" fmla="*/ 4131425 h 4543663"/>
                  <a:gd name="connsiteX17" fmla="*/ 515389 w 1856851"/>
                  <a:gd name="connsiteY17" fmla="*/ 4181302 h 4543663"/>
                  <a:gd name="connsiteX18" fmla="*/ 764770 w 1856851"/>
                  <a:gd name="connsiteY18" fmla="*/ 4172989 h 4543663"/>
                  <a:gd name="connsiteX19" fmla="*/ 939338 w 1856851"/>
                  <a:gd name="connsiteY19" fmla="*/ 4247803 h 4543663"/>
                  <a:gd name="connsiteX20" fmla="*/ 964276 w 1856851"/>
                  <a:gd name="connsiteY20" fmla="*/ 4355869 h 4543663"/>
                  <a:gd name="connsiteX21" fmla="*/ 1030778 w 1856851"/>
                  <a:gd name="connsiteY21" fmla="*/ 4455622 h 4543663"/>
                  <a:gd name="connsiteX22" fmla="*/ 1188720 w 1856851"/>
                  <a:gd name="connsiteY22" fmla="*/ 4463934 h 4543663"/>
                  <a:gd name="connsiteX23" fmla="*/ 1324018 w 1856851"/>
                  <a:gd name="connsiteY23" fmla="*/ 4499523 h 4543663"/>
                  <a:gd name="connsiteX24" fmla="*/ 1433296 w 1856851"/>
                  <a:gd name="connsiteY24" fmla="*/ 4531605 h 4543663"/>
                  <a:gd name="connsiteX25" fmla="*/ 1558073 w 1856851"/>
                  <a:gd name="connsiteY25" fmla="*/ 4537537 h 4543663"/>
                  <a:gd name="connsiteX26" fmla="*/ 1687483 w 1856851"/>
                  <a:gd name="connsiteY26" fmla="*/ 4447309 h 4543663"/>
                  <a:gd name="connsiteX27" fmla="*/ 1770610 w 1856851"/>
                  <a:gd name="connsiteY27" fmla="*/ 4297680 h 4543663"/>
                  <a:gd name="connsiteX28" fmla="*/ 1720734 w 1856851"/>
                  <a:gd name="connsiteY28" fmla="*/ 4073236 h 4543663"/>
                  <a:gd name="connsiteX29" fmla="*/ 1713676 w 1856851"/>
                  <a:gd name="connsiteY29" fmla="*/ 3990023 h 4543663"/>
                  <a:gd name="connsiteX30" fmla="*/ 1795549 w 1856851"/>
                  <a:gd name="connsiteY30" fmla="*/ 3890356 h 4543663"/>
                  <a:gd name="connsiteX31" fmla="*/ 1853738 w 1856851"/>
                  <a:gd name="connsiteY31" fmla="*/ 3782291 h 4543663"/>
                  <a:gd name="connsiteX32" fmla="*/ 1762298 w 1856851"/>
                  <a:gd name="connsiteY32" fmla="*/ 3516283 h 4543663"/>
                  <a:gd name="connsiteX33" fmla="*/ 1645920 w 1856851"/>
                  <a:gd name="connsiteY33" fmla="*/ 3084022 h 4543663"/>
                  <a:gd name="connsiteX34" fmla="*/ 1587730 w 1856851"/>
                  <a:gd name="connsiteY34" fmla="*/ 2585258 h 4543663"/>
                  <a:gd name="connsiteX35" fmla="*/ 1562792 w 1856851"/>
                  <a:gd name="connsiteY35" fmla="*/ 2128058 h 4543663"/>
                  <a:gd name="connsiteX36" fmla="*/ 1679170 w 1856851"/>
                  <a:gd name="connsiteY36" fmla="*/ 1088967 h 4543663"/>
                  <a:gd name="connsiteX37" fmla="*/ 1737360 w 1856851"/>
                  <a:gd name="connsiteY37" fmla="*/ 41563 h 4543663"/>
                  <a:gd name="connsiteX38" fmla="*/ 1521229 w 1856851"/>
                  <a:gd name="connsiteY38" fmla="*/ 16625 h 4543663"/>
                  <a:gd name="connsiteX39" fmla="*/ 1321723 w 1856851"/>
                  <a:gd name="connsiteY39" fmla="*/ 0 h 4543663"/>
                  <a:gd name="connsiteX40" fmla="*/ 1105592 w 1856851"/>
                  <a:gd name="connsiteY40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349134 w 1856851"/>
                  <a:gd name="connsiteY15" fmla="*/ 4123112 h 4543663"/>
                  <a:gd name="connsiteX16" fmla="*/ 419229 w 1856851"/>
                  <a:gd name="connsiteY16" fmla="*/ 4136188 h 4543663"/>
                  <a:gd name="connsiteX17" fmla="*/ 515389 w 1856851"/>
                  <a:gd name="connsiteY17" fmla="*/ 4181302 h 4543663"/>
                  <a:gd name="connsiteX18" fmla="*/ 764770 w 1856851"/>
                  <a:gd name="connsiteY18" fmla="*/ 4172989 h 4543663"/>
                  <a:gd name="connsiteX19" fmla="*/ 939338 w 1856851"/>
                  <a:gd name="connsiteY19" fmla="*/ 4247803 h 4543663"/>
                  <a:gd name="connsiteX20" fmla="*/ 964276 w 1856851"/>
                  <a:gd name="connsiteY20" fmla="*/ 4355869 h 4543663"/>
                  <a:gd name="connsiteX21" fmla="*/ 1030778 w 1856851"/>
                  <a:gd name="connsiteY21" fmla="*/ 4455622 h 4543663"/>
                  <a:gd name="connsiteX22" fmla="*/ 1188720 w 1856851"/>
                  <a:gd name="connsiteY22" fmla="*/ 4463934 h 4543663"/>
                  <a:gd name="connsiteX23" fmla="*/ 1324018 w 1856851"/>
                  <a:gd name="connsiteY23" fmla="*/ 4499523 h 4543663"/>
                  <a:gd name="connsiteX24" fmla="*/ 1433296 w 1856851"/>
                  <a:gd name="connsiteY24" fmla="*/ 4531605 h 4543663"/>
                  <a:gd name="connsiteX25" fmla="*/ 1558073 w 1856851"/>
                  <a:gd name="connsiteY25" fmla="*/ 4537537 h 4543663"/>
                  <a:gd name="connsiteX26" fmla="*/ 1687483 w 1856851"/>
                  <a:gd name="connsiteY26" fmla="*/ 4447309 h 4543663"/>
                  <a:gd name="connsiteX27" fmla="*/ 1770610 w 1856851"/>
                  <a:gd name="connsiteY27" fmla="*/ 4297680 h 4543663"/>
                  <a:gd name="connsiteX28" fmla="*/ 1720734 w 1856851"/>
                  <a:gd name="connsiteY28" fmla="*/ 4073236 h 4543663"/>
                  <a:gd name="connsiteX29" fmla="*/ 1713676 w 1856851"/>
                  <a:gd name="connsiteY29" fmla="*/ 3990023 h 4543663"/>
                  <a:gd name="connsiteX30" fmla="*/ 1795549 w 1856851"/>
                  <a:gd name="connsiteY30" fmla="*/ 3890356 h 4543663"/>
                  <a:gd name="connsiteX31" fmla="*/ 1853738 w 1856851"/>
                  <a:gd name="connsiteY31" fmla="*/ 3782291 h 4543663"/>
                  <a:gd name="connsiteX32" fmla="*/ 1762298 w 1856851"/>
                  <a:gd name="connsiteY32" fmla="*/ 3516283 h 4543663"/>
                  <a:gd name="connsiteX33" fmla="*/ 1645920 w 1856851"/>
                  <a:gd name="connsiteY33" fmla="*/ 3084022 h 4543663"/>
                  <a:gd name="connsiteX34" fmla="*/ 1587730 w 1856851"/>
                  <a:gd name="connsiteY34" fmla="*/ 2585258 h 4543663"/>
                  <a:gd name="connsiteX35" fmla="*/ 1562792 w 1856851"/>
                  <a:gd name="connsiteY35" fmla="*/ 2128058 h 4543663"/>
                  <a:gd name="connsiteX36" fmla="*/ 1679170 w 1856851"/>
                  <a:gd name="connsiteY36" fmla="*/ 1088967 h 4543663"/>
                  <a:gd name="connsiteX37" fmla="*/ 1737360 w 1856851"/>
                  <a:gd name="connsiteY37" fmla="*/ 41563 h 4543663"/>
                  <a:gd name="connsiteX38" fmla="*/ 1521229 w 1856851"/>
                  <a:gd name="connsiteY38" fmla="*/ 16625 h 4543663"/>
                  <a:gd name="connsiteX39" fmla="*/ 1321723 w 1856851"/>
                  <a:gd name="connsiteY39" fmla="*/ 0 h 4543663"/>
                  <a:gd name="connsiteX40" fmla="*/ 1105592 w 1856851"/>
                  <a:gd name="connsiteY40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419229 w 1856851"/>
                  <a:gd name="connsiteY15" fmla="*/ 4136188 h 4543663"/>
                  <a:gd name="connsiteX16" fmla="*/ 515389 w 1856851"/>
                  <a:gd name="connsiteY16" fmla="*/ 4181302 h 4543663"/>
                  <a:gd name="connsiteX17" fmla="*/ 764770 w 1856851"/>
                  <a:gd name="connsiteY17" fmla="*/ 4172989 h 4543663"/>
                  <a:gd name="connsiteX18" fmla="*/ 939338 w 1856851"/>
                  <a:gd name="connsiteY18" fmla="*/ 4247803 h 4543663"/>
                  <a:gd name="connsiteX19" fmla="*/ 964276 w 1856851"/>
                  <a:gd name="connsiteY19" fmla="*/ 4355869 h 4543663"/>
                  <a:gd name="connsiteX20" fmla="*/ 1030778 w 1856851"/>
                  <a:gd name="connsiteY20" fmla="*/ 4455622 h 4543663"/>
                  <a:gd name="connsiteX21" fmla="*/ 1188720 w 1856851"/>
                  <a:gd name="connsiteY21" fmla="*/ 4463934 h 4543663"/>
                  <a:gd name="connsiteX22" fmla="*/ 1324018 w 1856851"/>
                  <a:gd name="connsiteY22" fmla="*/ 4499523 h 4543663"/>
                  <a:gd name="connsiteX23" fmla="*/ 1433296 w 1856851"/>
                  <a:gd name="connsiteY23" fmla="*/ 4531605 h 4543663"/>
                  <a:gd name="connsiteX24" fmla="*/ 1558073 w 1856851"/>
                  <a:gd name="connsiteY24" fmla="*/ 4537537 h 4543663"/>
                  <a:gd name="connsiteX25" fmla="*/ 1687483 w 1856851"/>
                  <a:gd name="connsiteY25" fmla="*/ 4447309 h 4543663"/>
                  <a:gd name="connsiteX26" fmla="*/ 1770610 w 1856851"/>
                  <a:gd name="connsiteY26" fmla="*/ 4297680 h 4543663"/>
                  <a:gd name="connsiteX27" fmla="*/ 1720734 w 1856851"/>
                  <a:gd name="connsiteY27" fmla="*/ 4073236 h 4543663"/>
                  <a:gd name="connsiteX28" fmla="*/ 1713676 w 1856851"/>
                  <a:gd name="connsiteY28" fmla="*/ 3990023 h 4543663"/>
                  <a:gd name="connsiteX29" fmla="*/ 1795549 w 1856851"/>
                  <a:gd name="connsiteY29" fmla="*/ 3890356 h 4543663"/>
                  <a:gd name="connsiteX30" fmla="*/ 1853738 w 1856851"/>
                  <a:gd name="connsiteY30" fmla="*/ 3782291 h 4543663"/>
                  <a:gd name="connsiteX31" fmla="*/ 1762298 w 1856851"/>
                  <a:gd name="connsiteY31" fmla="*/ 3516283 h 4543663"/>
                  <a:gd name="connsiteX32" fmla="*/ 1645920 w 1856851"/>
                  <a:gd name="connsiteY32" fmla="*/ 3084022 h 4543663"/>
                  <a:gd name="connsiteX33" fmla="*/ 1587730 w 1856851"/>
                  <a:gd name="connsiteY33" fmla="*/ 2585258 h 4543663"/>
                  <a:gd name="connsiteX34" fmla="*/ 1562792 w 1856851"/>
                  <a:gd name="connsiteY34" fmla="*/ 2128058 h 4543663"/>
                  <a:gd name="connsiteX35" fmla="*/ 1679170 w 1856851"/>
                  <a:gd name="connsiteY35" fmla="*/ 1088967 h 4543663"/>
                  <a:gd name="connsiteX36" fmla="*/ 1737360 w 1856851"/>
                  <a:gd name="connsiteY36" fmla="*/ 41563 h 4543663"/>
                  <a:gd name="connsiteX37" fmla="*/ 1521229 w 1856851"/>
                  <a:gd name="connsiteY37" fmla="*/ 16625 h 4543663"/>
                  <a:gd name="connsiteX38" fmla="*/ 1321723 w 1856851"/>
                  <a:gd name="connsiteY38" fmla="*/ 0 h 4543663"/>
                  <a:gd name="connsiteX39" fmla="*/ 1105592 w 1856851"/>
                  <a:gd name="connsiteY39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419229 w 1856851"/>
                  <a:gd name="connsiteY15" fmla="*/ 4136188 h 4543663"/>
                  <a:gd name="connsiteX16" fmla="*/ 515389 w 1856851"/>
                  <a:gd name="connsiteY16" fmla="*/ 4181302 h 4543663"/>
                  <a:gd name="connsiteX17" fmla="*/ 764770 w 1856851"/>
                  <a:gd name="connsiteY17" fmla="*/ 4172989 h 4543663"/>
                  <a:gd name="connsiteX18" fmla="*/ 939338 w 1856851"/>
                  <a:gd name="connsiteY18" fmla="*/ 4247803 h 4543663"/>
                  <a:gd name="connsiteX19" fmla="*/ 964276 w 1856851"/>
                  <a:gd name="connsiteY19" fmla="*/ 4355869 h 4543663"/>
                  <a:gd name="connsiteX20" fmla="*/ 1030778 w 1856851"/>
                  <a:gd name="connsiteY20" fmla="*/ 4455622 h 4543663"/>
                  <a:gd name="connsiteX21" fmla="*/ 1188720 w 1856851"/>
                  <a:gd name="connsiteY21" fmla="*/ 4463934 h 4543663"/>
                  <a:gd name="connsiteX22" fmla="*/ 1324018 w 1856851"/>
                  <a:gd name="connsiteY22" fmla="*/ 4499523 h 4543663"/>
                  <a:gd name="connsiteX23" fmla="*/ 1433296 w 1856851"/>
                  <a:gd name="connsiteY23" fmla="*/ 4531605 h 4543663"/>
                  <a:gd name="connsiteX24" fmla="*/ 1558073 w 1856851"/>
                  <a:gd name="connsiteY24" fmla="*/ 4537537 h 4543663"/>
                  <a:gd name="connsiteX25" fmla="*/ 1687483 w 1856851"/>
                  <a:gd name="connsiteY25" fmla="*/ 4447309 h 4543663"/>
                  <a:gd name="connsiteX26" fmla="*/ 1770610 w 1856851"/>
                  <a:gd name="connsiteY26" fmla="*/ 4297680 h 4543663"/>
                  <a:gd name="connsiteX27" fmla="*/ 1720734 w 1856851"/>
                  <a:gd name="connsiteY27" fmla="*/ 4073236 h 4543663"/>
                  <a:gd name="connsiteX28" fmla="*/ 1713676 w 1856851"/>
                  <a:gd name="connsiteY28" fmla="*/ 3990023 h 4543663"/>
                  <a:gd name="connsiteX29" fmla="*/ 1795549 w 1856851"/>
                  <a:gd name="connsiteY29" fmla="*/ 3890356 h 4543663"/>
                  <a:gd name="connsiteX30" fmla="*/ 1853738 w 1856851"/>
                  <a:gd name="connsiteY30" fmla="*/ 3782291 h 4543663"/>
                  <a:gd name="connsiteX31" fmla="*/ 1762298 w 1856851"/>
                  <a:gd name="connsiteY31" fmla="*/ 3516283 h 4543663"/>
                  <a:gd name="connsiteX32" fmla="*/ 1645920 w 1856851"/>
                  <a:gd name="connsiteY32" fmla="*/ 3084022 h 4543663"/>
                  <a:gd name="connsiteX33" fmla="*/ 1587730 w 1856851"/>
                  <a:gd name="connsiteY33" fmla="*/ 2585258 h 4543663"/>
                  <a:gd name="connsiteX34" fmla="*/ 1562792 w 1856851"/>
                  <a:gd name="connsiteY34" fmla="*/ 2128058 h 4543663"/>
                  <a:gd name="connsiteX35" fmla="*/ 1679170 w 1856851"/>
                  <a:gd name="connsiteY35" fmla="*/ 1088967 h 4543663"/>
                  <a:gd name="connsiteX36" fmla="*/ 1737360 w 1856851"/>
                  <a:gd name="connsiteY36" fmla="*/ 41563 h 4543663"/>
                  <a:gd name="connsiteX37" fmla="*/ 1521229 w 1856851"/>
                  <a:gd name="connsiteY37" fmla="*/ 16625 h 4543663"/>
                  <a:gd name="connsiteX38" fmla="*/ 1321723 w 1856851"/>
                  <a:gd name="connsiteY38" fmla="*/ 0 h 4543663"/>
                  <a:gd name="connsiteX39" fmla="*/ 1105592 w 1856851"/>
                  <a:gd name="connsiteY39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419229 w 1856851"/>
                  <a:gd name="connsiteY15" fmla="*/ 4136188 h 4543663"/>
                  <a:gd name="connsiteX16" fmla="*/ 515389 w 1856851"/>
                  <a:gd name="connsiteY16" fmla="*/ 4181302 h 4543663"/>
                  <a:gd name="connsiteX17" fmla="*/ 764770 w 1856851"/>
                  <a:gd name="connsiteY17" fmla="*/ 4172989 h 4543663"/>
                  <a:gd name="connsiteX18" fmla="*/ 939338 w 1856851"/>
                  <a:gd name="connsiteY18" fmla="*/ 4247803 h 4543663"/>
                  <a:gd name="connsiteX19" fmla="*/ 964276 w 1856851"/>
                  <a:gd name="connsiteY19" fmla="*/ 4355869 h 4543663"/>
                  <a:gd name="connsiteX20" fmla="*/ 1030778 w 1856851"/>
                  <a:gd name="connsiteY20" fmla="*/ 4455622 h 4543663"/>
                  <a:gd name="connsiteX21" fmla="*/ 1188720 w 1856851"/>
                  <a:gd name="connsiteY21" fmla="*/ 4463934 h 4543663"/>
                  <a:gd name="connsiteX22" fmla="*/ 1324018 w 1856851"/>
                  <a:gd name="connsiteY22" fmla="*/ 4499523 h 4543663"/>
                  <a:gd name="connsiteX23" fmla="*/ 1433296 w 1856851"/>
                  <a:gd name="connsiteY23" fmla="*/ 4531605 h 4543663"/>
                  <a:gd name="connsiteX24" fmla="*/ 1558073 w 1856851"/>
                  <a:gd name="connsiteY24" fmla="*/ 4537537 h 4543663"/>
                  <a:gd name="connsiteX25" fmla="*/ 1687483 w 1856851"/>
                  <a:gd name="connsiteY25" fmla="*/ 4447309 h 4543663"/>
                  <a:gd name="connsiteX26" fmla="*/ 1770610 w 1856851"/>
                  <a:gd name="connsiteY26" fmla="*/ 4297680 h 4543663"/>
                  <a:gd name="connsiteX27" fmla="*/ 1720734 w 1856851"/>
                  <a:gd name="connsiteY27" fmla="*/ 4073236 h 4543663"/>
                  <a:gd name="connsiteX28" fmla="*/ 1713676 w 1856851"/>
                  <a:gd name="connsiteY28" fmla="*/ 3990023 h 4543663"/>
                  <a:gd name="connsiteX29" fmla="*/ 1795549 w 1856851"/>
                  <a:gd name="connsiteY29" fmla="*/ 3890356 h 4543663"/>
                  <a:gd name="connsiteX30" fmla="*/ 1853738 w 1856851"/>
                  <a:gd name="connsiteY30" fmla="*/ 3782291 h 4543663"/>
                  <a:gd name="connsiteX31" fmla="*/ 1762298 w 1856851"/>
                  <a:gd name="connsiteY31" fmla="*/ 3516283 h 4543663"/>
                  <a:gd name="connsiteX32" fmla="*/ 1645920 w 1856851"/>
                  <a:gd name="connsiteY32" fmla="*/ 3084022 h 4543663"/>
                  <a:gd name="connsiteX33" fmla="*/ 1587730 w 1856851"/>
                  <a:gd name="connsiteY33" fmla="*/ 2585258 h 4543663"/>
                  <a:gd name="connsiteX34" fmla="*/ 1562792 w 1856851"/>
                  <a:gd name="connsiteY34" fmla="*/ 2128058 h 4543663"/>
                  <a:gd name="connsiteX35" fmla="*/ 1679170 w 1856851"/>
                  <a:gd name="connsiteY35" fmla="*/ 1088967 h 4543663"/>
                  <a:gd name="connsiteX36" fmla="*/ 1737360 w 1856851"/>
                  <a:gd name="connsiteY36" fmla="*/ 41563 h 4543663"/>
                  <a:gd name="connsiteX37" fmla="*/ 1521229 w 1856851"/>
                  <a:gd name="connsiteY37" fmla="*/ 16625 h 4543663"/>
                  <a:gd name="connsiteX38" fmla="*/ 1321723 w 1856851"/>
                  <a:gd name="connsiteY38" fmla="*/ 0 h 4543663"/>
                  <a:gd name="connsiteX39" fmla="*/ 1105592 w 1856851"/>
                  <a:gd name="connsiteY39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419229 w 1856851"/>
                  <a:gd name="connsiteY15" fmla="*/ 4136188 h 4543663"/>
                  <a:gd name="connsiteX16" fmla="*/ 515389 w 1856851"/>
                  <a:gd name="connsiteY16" fmla="*/ 4181302 h 4543663"/>
                  <a:gd name="connsiteX17" fmla="*/ 764770 w 1856851"/>
                  <a:gd name="connsiteY17" fmla="*/ 4172989 h 4543663"/>
                  <a:gd name="connsiteX18" fmla="*/ 939338 w 1856851"/>
                  <a:gd name="connsiteY18" fmla="*/ 4247803 h 4543663"/>
                  <a:gd name="connsiteX19" fmla="*/ 964276 w 1856851"/>
                  <a:gd name="connsiteY19" fmla="*/ 4355869 h 4543663"/>
                  <a:gd name="connsiteX20" fmla="*/ 1030778 w 1856851"/>
                  <a:gd name="connsiteY20" fmla="*/ 4455622 h 4543663"/>
                  <a:gd name="connsiteX21" fmla="*/ 1188720 w 1856851"/>
                  <a:gd name="connsiteY21" fmla="*/ 4463934 h 4543663"/>
                  <a:gd name="connsiteX22" fmla="*/ 1324018 w 1856851"/>
                  <a:gd name="connsiteY22" fmla="*/ 4499523 h 4543663"/>
                  <a:gd name="connsiteX23" fmla="*/ 1433296 w 1856851"/>
                  <a:gd name="connsiteY23" fmla="*/ 4531605 h 4543663"/>
                  <a:gd name="connsiteX24" fmla="*/ 1558073 w 1856851"/>
                  <a:gd name="connsiteY24" fmla="*/ 4537537 h 4543663"/>
                  <a:gd name="connsiteX25" fmla="*/ 1687483 w 1856851"/>
                  <a:gd name="connsiteY25" fmla="*/ 4447309 h 4543663"/>
                  <a:gd name="connsiteX26" fmla="*/ 1770610 w 1856851"/>
                  <a:gd name="connsiteY26" fmla="*/ 4297680 h 4543663"/>
                  <a:gd name="connsiteX27" fmla="*/ 1720734 w 1856851"/>
                  <a:gd name="connsiteY27" fmla="*/ 4073236 h 4543663"/>
                  <a:gd name="connsiteX28" fmla="*/ 1713676 w 1856851"/>
                  <a:gd name="connsiteY28" fmla="*/ 3990023 h 4543663"/>
                  <a:gd name="connsiteX29" fmla="*/ 1795549 w 1856851"/>
                  <a:gd name="connsiteY29" fmla="*/ 3890356 h 4543663"/>
                  <a:gd name="connsiteX30" fmla="*/ 1853738 w 1856851"/>
                  <a:gd name="connsiteY30" fmla="*/ 3782291 h 4543663"/>
                  <a:gd name="connsiteX31" fmla="*/ 1762298 w 1856851"/>
                  <a:gd name="connsiteY31" fmla="*/ 3516283 h 4543663"/>
                  <a:gd name="connsiteX32" fmla="*/ 1645920 w 1856851"/>
                  <a:gd name="connsiteY32" fmla="*/ 3084022 h 4543663"/>
                  <a:gd name="connsiteX33" fmla="*/ 1587730 w 1856851"/>
                  <a:gd name="connsiteY33" fmla="*/ 2585258 h 4543663"/>
                  <a:gd name="connsiteX34" fmla="*/ 1562792 w 1856851"/>
                  <a:gd name="connsiteY34" fmla="*/ 2128058 h 4543663"/>
                  <a:gd name="connsiteX35" fmla="*/ 1679170 w 1856851"/>
                  <a:gd name="connsiteY35" fmla="*/ 1088967 h 4543663"/>
                  <a:gd name="connsiteX36" fmla="*/ 1737360 w 1856851"/>
                  <a:gd name="connsiteY36" fmla="*/ 41563 h 4543663"/>
                  <a:gd name="connsiteX37" fmla="*/ 1521229 w 1856851"/>
                  <a:gd name="connsiteY37" fmla="*/ 16625 h 4543663"/>
                  <a:gd name="connsiteX38" fmla="*/ 1321723 w 1856851"/>
                  <a:gd name="connsiteY38" fmla="*/ 0 h 4543663"/>
                  <a:gd name="connsiteX39" fmla="*/ 1105592 w 1856851"/>
                  <a:gd name="connsiteY39" fmla="*/ 8312 h 4543663"/>
                  <a:gd name="connsiteX0" fmla="*/ 1129724 w 1880983"/>
                  <a:gd name="connsiteY0" fmla="*/ 8312 h 4543663"/>
                  <a:gd name="connsiteX1" fmla="*/ 1104786 w 1880983"/>
                  <a:gd name="connsiteY1" fmla="*/ 748145 h 4543663"/>
                  <a:gd name="connsiteX2" fmla="*/ 1046597 w 1880983"/>
                  <a:gd name="connsiteY2" fmla="*/ 1271847 h 4543663"/>
                  <a:gd name="connsiteX3" fmla="*/ 1013346 w 1880983"/>
                  <a:gd name="connsiteY3" fmla="*/ 1720734 h 4543663"/>
                  <a:gd name="connsiteX4" fmla="*/ 946844 w 1880983"/>
                  <a:gd name="connsiteY4" fmla="*/ 2161309 h 4543663"/>
                  <a:gd name="connsiteX5" fmla="*/ 880342 w 1880983"/>
                  <a:gd name="connsiteY5" fmla="*/ 2452254 h 4543663"/>
                  <a:gd name="connsiteX6" fmla="*/ 730713 w 1880983"/>
                  <a:gd name="connsiteY6" fmla="*/ 2801389 h 4543663"/>
                  <a:gd name="connsiteX7" fmla="*/ 539521 w 1880983"/>
                  <a:gd name="connsiteY7" fmla="*/ 3150523 h 4543663"/>
                  <a:gd name="connsiteX8" fmla="*/ 323390 w 1880983"/>
                  <a:gd name="connsiteY8" fmla="*/ 3449782 h 4543663"/>
                  <a:gd name="connsiteX9" fmla="*/ 24132 w 1880983"/>
                  <a:gd name="connsiteY9" fmla="*/ 3857105 h 4543663"/>
                  <a:gd name="connsiteX10" fmla="*/ 24132 w 1880983"/>
                  <a:gd name="connsiteY10" fmla="*/ 3981796 h 4543663"/>
                  <a:gd name="connsiteX11" fmla="*/ 74008 w 1880983"/>
                  <a:gd name="connsiteY11" fmla="*/ 4098174 h 4543663"/>
                  <a:gd name="connsiteX12" fmla="*/ 182073 w 1880983"/>
                  <a:gd name="connsiteY12" fmla="*/ 4164676 h 4543663"/>
                  <a:gd name="connsiteX13" fmla="*/ 290139 w 1880983"/>
                  <a:gd name="connsiteY13" fmla="*/ 4164676 h 4543663"/>
                  <a:gd name="connsiteX14" fmla="*/ 356641 w 1880983"/>
                  <a:gd name="connsiteY14" fmla="*/ 4131425 h 4543663"/>
                  <a:gd name="connsiteX15" fmla="*/ 443361 w 1880983"/>
                  <a:gd name="connsiteY15" fmla="*/ 4136188 h 4543663"/>
                  <a:gd name="connsiteX16" fmla="*/ 539521 w 1880983"/>
                  <a:gd name="connsiteY16" fmla="*/ 4181302 h 4543663"/>
                  <a:gd name="connsiteX17" fmla="*/ 788902 w 1880983"/>
                  <a:gd name="connsiteY17" fmla="*/ 4172989 h 4543663"/>
                  <a:gd name="connsiteX18" fmla="*/ 963470 w 1880983"/>
                  <a:gd name="connsiteY18" fmla="*/ 4247803 h 4543663"/>
                  <a:gd name="connsiteX19" fmla="*/ 988408 w 1880983"/>
                  <a:gd name="connsiteY19" fmla="*/ 4355869 h 4543663"/>
                  <a:gd name="connsiteX20" fmla="*/ 1054910 w 1880983"/>
                  <a:gd name="connsiteY20" fmla="*/ 4455622 h 4543663"/>
                  <a:gd name="connsiteX21" fmla="*/ 1212852 w 1880983"/>
                  <a:gd name="connsiteY21" fmla="*/ 4463934 h 4543663"/>
                  <a:gd name="connsiteX22" fmla="*/ 1348150 w 1880983"/>
                  <a:gd name="connsiteY22" fmla="*/ 4499523 h 4543663"/>
                  <a:gd name="connsiteX23" fmla="*/ 1457428 w 1880983"/>
                  <a:gd name="connsiteY23" fmla="*/ 4531605 h 4543663"/>
                  <a:gd name="connsiteX24" fmla="*/ 1582205 w 1880983"/>
                  <a:gd name="connsiteY24" fmla="*/ 4537537 h 4543663"/>
                  <a:gd name="connsiteX25" fmla="*/ 1711615 w 1880983"/>
                  <a:gd name="connsiteY25" fmla="*/ 4447309 h 4543663"/>
                  <a:gd name="connsiteX26" fmla="*/ 1794742 w 1880983"/>
                  <a:gd name="connsiteY26" fmla="*/ 4297680 h 4543663"/>
                  <a:gd name="connsiteX27" fmla="*/ 1744866 w 1880983"/>
                  <a:gd name="connsiteY27" fmla="*/ 4073236 h 4543663"/>
                  <a:gd name="connsiteX28" fmla="*/ 1737808 w 1880983"/>
                  <a:gd name="connsiteY28" fmla="*/ 3990023 h 4543663"/>
                  <a:gd name="connsiteX29" fmla="*/ 1819681 w 1880983"/>
                  <a:gd name="connsiteY29" fmla="*/ 3890356 h 4543663"/>
                  <a:gd name="connsiteX30" fmla="*/ 1877870 w 1880983"/>
                  <a:gd name="connsiteY30" fmla="*/ 3782291 h 4543663"/>
                  <a:gd name="connsiteX31" fmla="*/ 1786430 w 1880983"/>
                  <a:gd name="connsiteY31" fmla="*/ 3516283 h 4543663"/>
                  <a:gd name="connsiteX32" fmla="*/ 1670052 w 1880983"/>
                  <a:gd name="connsiteY32" fmla="*/ 3084022 h 4543663"/>
                  <a:gd name="connsiteX33" fmla="*/ 1611862 w 1880983"/>
                  <a:gd name="connsiteY33" fmla="*/ 2585258 h 4543663"/>
                  <a:gd name="connsiteX34" fmla="*/ 1586924 w 1880983"/>
                  <a:gd name="connsiteY34" fmla="*/ 2128058 h 4543663"/>
                  <a:gd name="connsiteX35" fmla="*/ 1703302 w 1880983"/>
                  <a:gd name="connsiteY35" fmla="*/ 1088967 h 4543663"/>
                  <a:gd name="connsiteX36" fmla="*/ 1761492 w 1880983"/>
                  <a:gd name="connsiteY36" fmla="*/ 41563 h 4543663"/>
                  <a:gd name="connsiteX37" fmla="*/ 1545361 w 1880983"/>
                  <a:gd name="connsiteY37" fmla="*/ 16625 h 4543663"/>
                  <a:gd name="connsiteX38" fmla="*/ 1345855 w 1880983"/>
                  <a:gd name="connsiteY38" fmla="*/ 0 h 4543663"/>
                  <a:gd name="connsiteX39" fmla="*/ 1129724 w 1880983"/>
                  <a:gd name="connsiteY39" fmla="*/ 8312 h 4543663"/>
                  <a:gd name="connsiteX0" fmla="*/ 1129724 w 1880983"/>
                  <a:gd name="connsiteY0" fmla="*/ 8312 h 4543663"/>
                  <a:gd name="connsiteX1" fmla="*/ 1104786 w 1880983"/>
                  <a:gd name="connsiteY1" fmla="*/ 748145 h 4543663"/>
                  <a:gd name="connsiteX2" fmla="*/ 1046597 w 1880983"/>
                  <a:gd name="connsiteY2" fmla="*/ 1271847 h 4543663"/>
                  <a:gd name="connsiteX3" fmla="*/ 1013346 w 1880983"/>
                  <a:gd name="connsiteY3" fmla="*/ 1720734 h 4543663"/>
                  <a:gd name="connsiteX4" fmla="*/ 946844 w 1880983"/>
                  <a:gd name="connsiteY4" fmla="*/ 2161309 h 4543663"/>
                  <a:gd name="connsiteX5" fmla="*/ 880342 w 1880983"/>
                  <a:gd name="connsiteY5" fmla="*/ 2452254 h 4543663"/>
                  <a:gd name="connsiteX6" fmla="*/ 730713 w 1880983"/>
                  <a:gd name="connsiteY6" fmla="*/ 2801389 h 4543663"/>
                  <a:gd name="connsiteX7" fmla="*/ 539521 w 1880983"/>
                  <a:gd name="connsiteY7" fmla="*/ 3150523 h 4543663"/>
                  <a:gd name="connsiteX8" fmla="*/ 323390 w 1880983"/>
                  <a:gd name="connsiteY8" fmla="*/ 3449782 h 4543663"/>
                  <a:gd name="connsiteX9" fmla="*/ 24132 w 1880983"/>
                  <a:gd name="connsiteY9" fmla="*/ 3857105 h 4543663"/>
                  <a:gd name="connsiteX10" fmla="*/ 24132 w 1880983"/>
                  <a:gd name="connsiteY10" fmla="*/ 3981796 h 4543663"/>
                  <a:gd name="connsiteX11" fmla="*/ 74008 w 1880983"/>
                  <a:gd name="connsiteY11" fmla="*/ 4098174 h 4543663"/>
                  <a:gd name="connsiteX12" fmla="*/ 182073 w 1880983"/>
                  <a:gd name="connsiteY12" fmla="*/ 4164676 h 4543663"/>
                  <a:gd name="connsiteX13" fmla="*/ 290139 w 1880983"/>
                  <a:gd name="connsiteY13" fmla="*/ 4164676 h 4543663"/>
                  <a:gd name="connsiteX14" fmla="*/ 356641 w 1880983"/>
                  <a:gd name="connsiteY14" fmla="*/ 4131425 h 4543663"/>
                  <a:gd name="connsiteX15" fmla="*/ 443361 w 1880983"/>
                  <a:gd name="connsiteY15" fmla="*/ 4136188 h 4543663"/>
                  <a:gd name="connsiteX16" fmla="*/ 539521 w 1880983"/>
                  <a:gd name="connsiteY16" fmla="*/ 4181302 h 4543663"/>
                  <a:gd name="connsiteX17" fmla="*/ 788902 w 1880983"/>
                  <a:gd name="connsiteY17" fmla="*/ 4172989 h 4543663"/>
                  <a:gd name="connsiteX18" fmla="*/ 963470 w 1880983"/>
                  <a:gd name="connsiteY18" fmla="*/ 4247803 h 4543663"/>
                  <a:gd name="connsiteX19" fmla="*/ 988408 w 1880983"/>
                  <a:gd name="connsiteY19" fmla="*/ 4355869 h 4543663"/>
                  <a:gd name="connsiteX20" fmla="*/ 1054910 w 1880983"/>
                  <a:gd name="connsiteY20" fmla="*/ 4455622 h 4543663"/>
                  <a:gd name="connsiteX21" fmla="*/ 1212852 w 1880983"/>
                  <a:gd name="connsiteY21" fmla="*/ 4463934 h 4543663"/>
                  <a:gd name="connsiteX22" fmla="*/ 1348150 w 1880983"/>
                  <a:gd name="connsiteY22" fmla="*/ 4499523 h 4543663"/>
                  <a:gd name="connsiteX23" fmla="*/ 1457428 w 1880983"/>
                  <a:gd name="connsiteY23" fmla="*/ 4531605 h 4543663"/>
                  <a:gd name="connsiteX24" fmla="*/ 1582205 w 1880983"/>
                  <a:gd name="connsiteY24" fmla="*/ 4537537 h 4543663"/>
                  <a:gd name="connsiteX25" fmla="*/ 1711615 w 1880983"/>
                  <a:gd name="connsiteY25" fmla="*/ 4447309 h 4543663"/>
                  <a:gd name="connsiteX26" fmla="*/ 1794742 w 1880983"/>
                  <a:gd name="connsiteY26" fmla="*/ 4297680 h 4543663"/>
                  <a:gd name="connsiteX27" fmla="*/ 1744866 w 1880983"/>
                  <a:gd name="connsiteY27" fmla="*/ 4073236 h 4543663"/>
                  <a:gd name="connsiteX28" fmla="*/ 1737808 w 1880983"/>
                  <a:gd name="connsiteY28" fmla="*/ 3990023 h 4543663"/>
                  <a:gd name="connsiteX29" fmla="*/ 1819681 w 1880983"/>
                  <a:gd name="connsiteY29" fmla="*/ 3890356 h 4543663"/>
                  <a:gd name="connsiteX30" fmla="*/ 1877870 w 1880983"/>
                  <a:gd name="connsiteY30" fmla="*/ 3782291 h 4543663"/>
                  <a:gd name="connsiteX31" fmla="*/ 1786430 w 1880983"/>
                  <a:gd name="connsiteY31" fmla="*/ 3516283 h 4543663"/>
                  <a:gd name="connsiteX32" fmla="*/ 1670052 w 1880983"/>
                  <a:gd name="connsiteY32" fmla="*/ 3084022 h 4543663"/>
                  <a:gd name="connsiteX33" fmla="*/ 1611862 w 1880983"/>
                  <a:gd name="connsiteY33" fmla="*/ 2585258 h 4543663"/>
                  <a:gd name="connsiteX34" fmla="*/ 1586924 w 1880983"/>
                  <a:gd name="connsiteY34" fmla="*/ 2128058 h 4543663"/>
                  <a:gd name="connsiteX35" fmla="*/ 1703302 w 1880983"/>
                  <a:gd name="connsiteY35" fmla="*/ 1088967 h 4543663"/>
                  <a:gd name="connsiteX36" fmla="*/ 1761492 w 1880983"/>
                  <a:gd name="connsiteY36" fmla="*/ 41563 h 4543663"/>
                  <a:gd name="connsiteX37" fmla="*/ 1545361 w 1880983"/>
                  <a:gd name="connsiteY37" fmla="*/ 16625 h 4543663"/>
                  <a:gd name="connsiteX38" fmla="*/ 1345855 w 1880983"/>
                  <a:gd name="connsiteY38" fmla="*/ 0 h 4543663"/>
                  <a:gd name="connsiteX39" fmla="*/ 1129724 w 1880983"/>
                  <a:gd name="connsiteY39" fmla="*/ 8312 h 4543663"/>
                  <a:gd name="connsiteX0" fmla="*/ 1129724 w 1880983"/>
                  <a:gd name="connsiteY0" fmla="*/ 8312 h 4543663"/>
                  <a:gd name="connsiteX1" fmla="*/ 1104786 w 1880983"/>
                  <a:gd name="connsiteY1" fmla="*/ 748145 h 4543663"/>
                  <a:gd name="connsiteX2" fmla="*/ 1046597 w 1880983"/>
                  <a:gd name="connsiteY2" fmla="*/ 1271847 h 4543663"/>
                  <a:gd name="connsiteX3" fmla="*/ 1013346 w 1880983"/>
                  <a:gd name="connsiteY3" fmla="*/ 1720734 h 4543663"/>
                  <a:gd name="connsiteX4" fmla="*/ 946844 w 1880983"/>
                  <a:gd name="connsiteY4" fmla="*/ 2161309 h 4543663"/>
                  <a:gd name="connsiteX5" fmla="*/ 880342 w 1880983"/>
                  <a:gd name="connsiteY5" fmla="*/ 2452254 h 4543663"/>
                  <a:gd name="connsiteX6" fmla="*/ 730713 w 1880983"/>
                  <a:gd name="connsiteY6" fmla="*/ 2801389 h 4543663"/>
                  <a:gd name="connsiteX7" fmla="*/ 539521 w 1880983"/>
                  <a:gd name="connsiteY7" fmla="*/ 3150523 h 4543663"/>
                  <a:gd name="connsiteX8" fmla="*/ 323390 w 1880983"/>
                  <a:gd name="connsiteY8" fmla="*/ 3449782 h 4543663"/>
                  <a:gd name="connsiteX9" fmla="*/ 24132 w 1880983"/>
                  <a:gd name="connsiteY9" fmla="*/ 3857105 h 4543663"/>
                  <a:gd name="connsiteX10" fmla="*/ 24132 w 1880983"/>
                  <a:gd name="connsiteY10" fmla="*/ 3955602 h 4543663"/>
                  <a:gd name="connsiteX11" fmla="*/ 74008 w 1880983"/>
                  <a:gd name="connsiteY11" fmla="*/ 4098174 h 4543663"/>
                  <a:gd name="connsiteX12" fmla="*/ 182073 w 1880983"/>
                  <a:gd name="connsiteY12" fmla="*/ 4164676 h 4543663"/>
                  <a:gd name="connsiteX13" fmla="*/ 290139 w 1880983"/>
                  <a:gd name="connsiteY13" fmla="*/ 4164676 h 4543663"/>
                  <a:gd name="connsiteX14" fmla="*/ 356641 w 1880983"/>
                  <a:gd name="connsiteY14" fmla="*/ 4131425 h 4543663"/>
                  <a:gd name="connsiteX15" fmla="*/ 443361 w 1880983"/>
                  <a:gd name="connsiteY15" fmla="*/ 4136188 h 4543663"/>
                  <a:gd name="connsiteX16" fmla="*/ 539521 w 1880983"/>
                  <a:gd name="connsiteY16" fmla="*/ 4181302 h 4543663"/>
                  <a:gd name="connsiteX17" fmla="*/ 788902 w 1880983"/>
                  <a:gd name="connsiteY17" fmla="*/ 4172989 h 4543663"/>
                  <a:gd name="connsiteX18" fmla="*/ 963470 w 1880983"/>
                  <a:gd name="connsiteY18" fmla="*/ 4247803 h 4543663"/>
                  <a:gd name="connsiteX19" fmla="*/ 988408 w 1880983"/>
                  <a:gd name="connsiteY19" fmla="*/ 4355869 h 4543663"/>
                  <a:gd name="connsiteX20" fmla="*/ 1054910 w 1880983"/>
                  <a:gd name="connsiteY20" fmla="*/ 4455622 h 4543663"/>
                  <a:gd name="connsiteX21" fmla="*/ 1212852 w 1880983"/>
                  <a:gd name="connsiteY21" fmla="*/ 4463934 h 4543663"/>
                  <a:gd name="connsiteX22" fmla="*/ 1348150 w 1880983"/>
                  <a:gd name="connsiteY22" fmla="*/ 4499523 h 4543663"/>
                  <a:gd name="connsiteX23" fmla="*/ 1457428 w 1880983"/>
                  <a:gd name="connsiteY23" fmla="*/ 4531605 h 4543663"/>
                  <a:gd name="connsiteX24" fmla="*/ 1582205 w 1880983"/>
                  <a:gd name="connsiteY24" fmla="*/ 4537537 h 4543663"/>
                  <a:gd name="connsiteX25" fmla="*/ 1711615 w 1880983"/>
                  <a:gd name="connsiteY25" fmla="*/ 4447309 h 4543663"/>
                  <a:gd name="connsiteX26" fmla="*/ 1794742 w 1880983"/>
                  <a:gd name="connsiteY26" fmla="*/ 4297680 h 4543663"/>
                  <a:gd name="connsiteX27" fmla="*/ 1744866 w 1880983"/>
                  <a:gd name="connsiteY27" fmla="*/ 4073236 h 4543663"/>
                  <a:gd name="connsiteX28" fmla="*/ 1737808 w 1880983"/>
                  <a:gd name="connsiteY28" fmla="*/ 3990023 h 4543663"/>
                  <a:gd name="connsiteX29" fmla="*/ 1819681 w 1880983"/>
                  <a:gd name="connsiteY29" fmla="*/ 3890356 h 4543663"/>
                  <a:gd name="connsiteX30" fmla="*/ 1877870 w 1880983"/>
                  <a:gd name="connsiteY30" fmla="*/ 3782291 h 4543663"/>
                  <a:gd name="connsiteX31" fmla="*/ 1786430 w 1880983"/>
                  <a:gd name="connsiteY31" fmla="*/ 3516283 h 4543663"/>
                  <a:gd name="connsiteX32" fmla="*/ 1670052 w 1880983"/>
                  <a:gd name="connsiteY32" fmla="*/ 3084022 h 4543663"/>
                  <a:gd name="connsiteX33" fmla="*/ 1611862 w 1880983"/>
                  <a:gd name="connsiteY33" fmla="*/ 2585258 h 4543663"/>
                  <a:gd name="connsiteX34" fmla="*/ 1586924 w 1880983"/>
                  <a:gd name="connsiteY34" fmla="*/ 2128058 h 4543663"/>
                  <a:gd name="connsiteX35" fmla="*/ 1703302 w 1880983"/>
                  <a:gd name="connsiteY35" fmla="*/ 1088967 h 4543663"/>
                  <a:gd name="connsiteX36" fmla="*/ 1761492 w 1880983"/>
                  <a:gd name="connsiteY36" fmla="*/ 41563 h 4543663"/>
                  <a:gd name="connsiteX37" fmla="*/ 1545361 w 1880983"/>
                  <a:gd name="connsiteY37" fmla="*/ 16625 h 4543663"/>
                  <a:gd name="connsiteX38" fmla="*/ 1345855 w 1880983"/>
                  <a:gd name="connsiteY38" fmla="*/ 0 h 4543663"/>
                  <a:gd name="connsiteX39" fmla="*/ 1129724 w 1880983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49104 w 1864440"/>
                  <a:gd name="connsiteY2" fmla="*/ 1267084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49104 w 1864440"/>
                  <a:gd name="connsiteY2" fmla="*/ 1267084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49104 w 1864440"/>
                  <a:gd name="connsiteY2" fmla="*/ 1267084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79616 w 1864440"/>
                  <a:gd name="connsiteY35" fmla="*/ 1084205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49104 w 1864440"/>
                  <a:gd name="connsiteY2" fmla="*/ 1267084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79616 w 1864440"/>
                  <a:gd name="connsiteY35" fmla="*/ 1084205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49104 w 1864440"/>
                  <a:gd name="connsiteY2" fmla="*/ 1267084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79616 w 1864440"/>
                  <a:gd name="connsiteY35" fmla="*/ 1084205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707 h 4544058"/>
                  <a:gd name="connsiteX1" fmla="*/ 1088243 w 1864440"/>
                  <a:gd name="connsiteY1" fmla="*/ 748540 h 4544058"/>
                  <a:gd name="connsiteX2" fmla="*/ 1049104 w 1864440"/>
                  <a:gd name="connsiteY2" fmla="*/ 1267479 h 4544058"/>
                  <a:gd name="connsiteX3" fmla="*/ 996803 w 1864440"/>
                  <a:gd name="connsiteY3" fmla="*/ 1721129 h 4544058"/>
                  <a:gd name="connsiteX4" fmla="*/ 930301 w 1864440"/>
                  <a:gd name="connsiteY4" fmla="*/ 2161704 h 4544058"/>
                  <a:gd name="connsiteX5" fmla="*/ 863799 w 1864440"/>
                  <a:gd name="connsiteY5" fmla="*/ 2452649 h 4544058"/>
                  <a:gd name="connsiteX6" fmla="*/ 714170 w 1864440"/>
                  <a:gd name="connsiteY6" fmla="*/ 2801784 h 4544058"/>
                  <a:gd name="connsiteX7" fmla="*/ 522978 w 1864440"/>
                  <a:gd name="connsiteY7" fmla="*/ 3150918 h 4544058"/>
                  <a:gd name="connsiteX8" fmla="*/ 306847 w 1864440"/>
                  <a:gd name="connsiteY8" fmla="*/ 3450177 h 4544058"/>
                  <a:gd name="connsiteX9" fmla="*/ 7589 w 1864440"/>
                  <a:gd name="connsiteY9" fmla="*/ 3857500 h 4544058"/>
                  <a:gd name="connsiteX10" fmla="*/ 7589 w 1864440"/>
                  <a:gd name="connsiteY10" fmla="*/ 3955997 h 4544058"/>
                  <a:gd name="connsiteX11" fmla="*/ 57465 w 1864440"/>
                  <a:gd name="connsiteY11" fmla="*/ 4098569 h 4544058"/>
                  <a:gd name="connsiteX12" fmla="*/ 165530 w 1864440"/>
                  <a:gd name="connsiteY12" fmla="*/ 4165071 h 4544058"/>
                  <a:gd name="connsiteX13" fmla="*/ 273596 w 1864440"/>
                  <a:gd name="connsiteY13" fmla="*/ 4165071 h 4544058"/>
                  <a:gd name="connsiteX14" fmla="*/ 340098 w 1864440"/>
                  <a:gd name="connsiteY14" fmla="*/ 4131820 h 4544058"/>
                  <a:gd name="connsiteX15" fmla="*/ 426818 w 1864440"/>
                  <a:gd name="connsiteY15" fmla="*/ 4136583 h 4544058"/>
                  <a:gd name="connsiteX16" fmla="*/ 522978 w 1864440"/>
                  <a:gd name="connsiteY16" fmla="*/ 4181697 h 4544058"/>
                  <a:gd name="connsiteX17" fmla="*/ 772359 w 1864440"/>
                  <a:gd name="connsiteY17" fmla="*/ 4173384 h 4544058"/>
                  <a:gd name="connsiteX18" fmla="*/ 946927 w 1864440"/>
                  <a:gd name="connsiteY18" fmla="*/ 4248198 h 4544058"/>
                  <a:gd name="connsiteX19" fmla="*/ 971865 w 1864440"/>
                  <a:gd name="connsiteY19" fmla="*/ 4356264 h 4544058"/>
                  <a:gd name="connsiteX20" fmla="*/ 1038367 w 1864440"/>
                  <a:gd name="connsiteY20" fmla="*/ 4456017 h 4544058"/>
                  <a:gd name="connsiteX21" fmla="*/ 1196309 w 1864440"/>
                  <a:gd name="connsiteY21" fmla="*/ 4464329 h 4544058"/>
                  <a:gd name="connsiteX22" fmla="*/ 1331607 w 1864440"/>
                  <a:gd name="connsiteY22" fmla="*/ 4499918 h 4544058"/>
                  <a:gd name="connsiteX23" fmla="*/ 1440885 w 1864440"/>
                  <a:gd name="connsiteY23" fmla="*/ 4532000 h 4544058"/>
                  <a:gd name="connsiteX24" fmla="*/ 1565662 w 1864440"/>
                  <a:gd name="connsiteY24" fmla="*/ 4537932 h 4544058"/>
                  <a:gd name="connsiteX25" fmla="*/ 1695072 w 1864440"/>
                  <a:gd name="connsiteY25" fmla="*/ 4447704 h 4544058"/>
                  <a:gd name="connsiteX26" fmla="*/ 1778199 w 1864440"/>
                  <a:gd name="connsiteY26" fmla="*/ 4298075 h 4544058"/>
                  <a:gd name="connsiteX27" fmla="*/ 1728323 w 1864440"/>
                  <a:gd name="connsiteY27" fmla="*/ 4073631 h 4544058"/>
                  <a:gd name="connsiteX28" fmla="*/ 1721265 w 1864440"/>
                  <a:gd name="connsiteY28" fmla="*/ 3990418 h 4544058"/>
                  <a:gd name="connsiteX29" fmla="*/ 1803138 w 1864440"/>
                  <a:gd name="connsiteY29" fmla="*/ 3890751 h 4544058"/>
                  <a:gd name="connsiteX30" fmla="*/ 1861327 w 1864440"/>
                  <a:gd name="connsiteY30" fmla="*/ 3782686 h 4544058"/>
                  <a:gd name="connsiteX31" fmla="*/ 1769887 w 1864440"/>
                  <a:gd name="connsiteY31" fmla="*/ 3516678 h 4544058"/>
                  <a:gd name="connsiteX32" fmla="*/ 1653509 w 1864440"/>
                  <a:gd name="connsiteY32" fmla="*/ 3084417 h 4544058"/>
                  <a:gd name="connsiteX33" fmla="*/ 1595319 w 1864440"/>
                  <a:gd name="connsiteY33" fmla="*/ 2585653 h 4544058"/>
                  <a:gd name="connsiteX34" fmla="*/ 1570381 w 1864440"/>
                  <a:gd name="connsiteY34" fmla="*/ 2128453 h 4544058"/>
                  <a:gd name="connsiteX35" fmla="*/ 1679616 w 1864440"/>
                  <a:gd name="connsiteY35" fmla="*/ 1084600 h 4544058"/>
                  <a:gd name="connsiteX36" fmla="*/ 1744949 w 1864440"/>
                  <a:gd name="connsiteY36" fmla="*/ 41958 h 4544058"/>
                  <a:gd name="connsiteX37" fmla="*/ 1528818 w 1864440"/>
                  <a:gd name="connsiteY37" fmla="*/ 17020 h 4544058"/>
                  <a:gd name="connsiteX38" fmla="*/ 1329312 w 1864440"/>
                  <a:gd name="connsiteY38" fmla="*/ 395 h 4544058"/>
                  <a:gd name="connsiteX39" fmla="*/ 1113181 w 1864440"/>
                  <a:gd name="connsiteY39" fmla="*/ 8707 h 4544058"/>
                  <a:gd name="connsiteX0" fmla="*/ 1113181 w 1864440"/>
                  <a:gd name="connsiteY0" fmla="*/ 8707 h 4544058"/>
                  <a:gd name="connsiteX1" fmla="*/ 1088243 w 1864440"/>
                  <a:gd name="connsiteY1" fmla="*/ 748540 h 4544058"/>
                  <a:gd name="connsiteX2" fmla="*/ 1049104 w 1864440"/>
                  <a:gd name="connsiteY2" fmla="*/ 1267479 h 4544058"/>
                  <a:gd name="connsiteX3" fmla="*/ 996803 w 1864440"/>
                  <a:gd name="connsiteY3" fmla="*/ 1721129 h 4544058"/>
                  <a:gd name="connsiteX4" fmla="*/ 930301 w 1864440"/>
                  <a:gd name="connsiteY4" fmla="*/ 2161704 h 4544058"/>
                  <a:gd name="connsiteX5" fmla="*/ 863799 w 1864440"/>
                  <a:gd name="connsiteY5" fmla="*/ 2452649 h 4544058"/>
                  <a:gd name="connsiteX6" fmla="*/ 714170 w 1864440"/>
                  <a:gd name="connsiteY6" fmla="*/ 2801784 h 4544058"/>
                  <a:gd name="connsiteX7" fmla="*/ 522978 w 1864440"/>
                  <a:gd name="connsiteY7" fmla="*/ 3150918 h 4544058"/>
                  <a:gd name="connsiteX8" fmla="*/ 306847 w 1864440"/>
                  <a:gd name="connsiteY8" fmla="*/ 3450177 h 4544058"/>
                  <a:gd name="connsiteX9" fmla="*/ 7589 w 1864440"/>
                  <a:gd name="connsiteY9" fmla="*/ 3857500 h 4544058"/>
                  <a:gd name="connsiteX10" fmla="*/ 7589 w 1864440"/>
                  <a:gd name="connsiteY10" fmla="*/ 3955997 h 4544058"/>
                  <a:gd name="connsiteX11" fmla="*/ 57465 w 1864440"/>
                  <a:gd name="connsiteY11" fmla="*/ 4098569 h 4544058"/>
                  <a:gd name="connsiteX12" fmla="*/ 165530 w 1864440"/>
                  <a:gd name="connsiteY12" fmla="*/ 4165071 h 4544058"/>
                  <a:gd name="connsiteX13" fmla="*/ 273596 w 1864440"/>
                  <a:gd name="connsiteY13" fmla="*/ 4165071 h 4544058"/>
                  <a:gd name="connsiteX14" fmla="*/ 340098 w 1864440"/>
                  <a:gd name="connsiteY14" fmla="*/ 4131820 h 4544058"/>
                  <a:gd name="connsiteX15" fmla="*/ 426818 w 1864440"/>
                  <a:gd name="connsiteY15" fmla="*/ 4136583 h 4544058"/>
                  <a:gd name="connsiteX16" fmla="*/ 522978 w 1864440"/>
                  <a:gd name="connsiteY16" fmla="*/ 4181697 h 4544058"/>
                  <a:gd name="connsiteX17" fmla="*/ 772359 w 1864440"/>
                  <a:gd name="connsiteY17" fmla="*/ 4173384 h 4544058"/>
                  <a:gd name="connsiteX18" fmla="*/ 946927 w 1864440"/>
                  <a:gd name="connsiteY18" fmla="*/ 4248198 h 4544058"/>
                  <a:gd name="connsiteX19" fmla="*/ 971865 w 1864440"/>
                  <a:gd name="connsiteY19" fmla="*/ 4356264 h 4544058"/>
                  <a:gd name="connsiteX20" fmla="*/ 1038367 w 1864440"/>
                  <a:gd name="connsiteY20" fmla="*/ 4456017 h 4544058"/>
                  <a:gd name="connsiteX21" fmla="*/ 1196309 w 1864440"/>
                  <a:gd name="connsiteY21" fmla="*/ 4464329 h 4544058"/>
                  <a:gd name="connsiteX22" fmla="*/ 1331607 w 1864440"/>
                  <a:gd name="connsiteY22" fmla="*/ 4499918 h 4544058"/>
                  <a:gd name="connsiteX23" fmla="*/ 1440885 w 1864440"/>
                  <a:gd name="connsiteY23" fmla="*/ 4532000 h 4544058"/>
                  <a:gd name="connsiteX24" fmla="*/ 1565662 w 1864440"/>
                  <a:gd name="connsiteY24" fmla="*/ 4537932 h 4544058"/>
                  <a:gd name="connsiteX25" fmla="*/ 1695072 w 1864440"/>
                  <a:gd name="connsiteY25" fmla="*/ 4447704 h 4544058"/>
                  <a:gd name="connsiteX26" fmla="*/ 1778199 w 1864440"/>
                  <a:gd name="connsiteY26" fmla="*/ 4298075 h 4544058"/>
                  <a:gd name="connsiteX27" fmla="*/ 1728323 w 1864440"/>
                  <a:gd name="connsiteY27" fmla="*/ 4073631 h 4544058"/>
                  <a:gd name="connsiteX28" fmla="*/ 1721265 w 1864440"/>
                  <a:gd name="connsiteY28" fmla="*/ 3990418 h 4544058"/>
                  <a:gd name="connsiteX29" fmla="*/ 1803138 w 1864440"/>
                  <a:gd name="connsiteY29" fmla="*/ 3890751 h 4544058"/>
                  <a:gd name="connsiteX30" fmla="*/ 1861327 w 1864440"/>
                  <a:gd name="connsiteY30" fmla="*/ 3782686 h 4544058"/>
                  <a:gd name="connsiteX31" fmla="*/ 1769887 w 1864440"/>
                  <a:gd name="connsiteY31" fmla="*/ 3516678 h 4544058"/>
                  <a:gd name="connsiteX32" fmla="*/ 1653509 w 1864440"/>
                  <a:gd name="connsiteY32" fmla="*/ 3084417 h 4544058"/>
                  <a:gd name="connsiteX33" fmla="*/ 1595319 w 1864440"/>
                  <a:gd name="connsiteY33" fmla="*/ 2585653 h 4544058"/>
                  <a:gd name="connsiteX34" fmla="*/ 1570381 w 1864440"/>
                  <a:gd name="connsiteY34" fmla="*/ 2128453 h 4544058"/>
                  <a:gd name="connsiteX35" fmla="*/ 1679616 w 1864440"/>
                  <a:gd name="connsiteY35" fmla="*/ 1084600 h 4544058"/>
                  <a:gd name="connsiteX36" fmla="*/ 1744949 w 1864440"/>
                  <a:gd name="connsiteY36" fmla="*/ 41958 h 4544058"/>
                  <a:gd name="connsiteX37" fmla="*/ 1528818 w 1864440"/>
                  <a:gd name="connsiteY37" fmla="*/ 17020 h 4544058"/>
                  <a:gd name="connsiteX38" fmla="*/ 1329312 w 1864440"/>
                  <a:gd name="connsiteY38" fmla="*/ 395 h 4544058"/>
                  <a:gd name="connsiteX39" fmla="*/ 1113181 w 1864440"/>
                  <a:gd name="connsiteY39" fmla="*/ 8707 h 4544058"/>
                  <a:gd name="connsiteX0" fmla="*/ 1113181 w 1864440"/>
                  <a:gd name="connsiteY0" fmla="*/ 8707 h 4544058"/>
                  <a:gd name="connsiteX1" fmla="*/ 1088243 w 1864440"/>
                  <a:gd name="connsiteY1" fmla="*/ 748540 h 4544058"/>
                  <a:gd name="connsiteX2" fmla="*/ 1049104 w 1864440"/>
                  <a:gd name="connsiteY2" fmla="*/ 1267479 h 4544058"/>
                  <a:gd name="connsiteX3" fmla="*/ 996803 w 1864440"/>
                  <a:gd name="connsiteY3" fmla="*/ 1721129 h 4544058"/>
                  <a:gd name="connsiteX4" fmla="*/ 930301 w 1864440"/>
                  <a:gd name="connsiteY4" fmla="*/ 2161704 h 4544058"/>
                  <a:gd name="connsiteX5" fmla="*/ 863799 w 1864440"/>
                  <a:gd name="connsiteY5" fmla="*/ 2452649 h 4544058"/>
                  <a:gd name="connsiteX6" fmla="*/ 714170 w 1864440"/>
                  <a:gd name="connsiteY6" fmla="*/ 2801784 h 4544058"/>
                  <a:gd name="connsiteX7" fmla="*/ 522978 w 1864440"/>
                  <a:gd name="connsiteY7" fmla="*/ 3150918 h 4544058"/>
                  <a:gd name="connsiteX8" fmla="*/ 306847 w 1864440"/>
                  <a:gd name="connsiteY8" fmla="*/ 3450177 h 4544058"/>
                  <a:gd name="connsiteX9" fmla="*/ 7589 w 1864440"/>
                  <a:gd name="connsiteY9" fmla="*/ 3857500 h 4544058"/>
                  <a:gd name="connsiteX10" fmla="*/ 7589 w 1864440"/>
                  <a:gd name="connsiteY10" fmla="*/ 3955997 h 4544058"/>
                  <a:gd name="connsiteX11" fmla="*/ 57465 w 1864440"/>
                  <a:gd name="connsiteY11" fmla="*/ 4098569 h 4544058"/>
                  <a:gd name="connsiteX12" fmla="*/ 165530 w 1864440"/>
                  <a:gd name="connsiteY12" fmla="*/ 4165071 h 4544058"/>
                  <a:gd name="connsiteX13" fmla="*/ 273596 w 1864440"/>
                  <a:gd name="connsiteY13" fmla="*/ 4165071 h 4544058"/>
                  <a:gd name="connsiteX14" fmla="*/ 340098 w 1864440"/>
                  <a:gd name="connsiteY14" fmla="*/ 4131820 h 4544058"/>
                  <a:gd name="connsiteX15" fmla="*/ 426818 w 1864440"/>
                  <a:gd name="connsiteY15" fmla="*/ 4136583 h 4544058"/>
                  <a:gd name="connsiteX16" fmla="*/ 522978 w 1864440"/>
                  <a:gd name="connsiteY16" fmla="*/ 4181697 h 4544058"/>
                  <a:gd name="connsiteX17" fmla="*/ 772359 w 1864440"/>
                  <a:gd name="connsiteY17" fmla="*/ 4173384 h 4544058"/>
                  <a:gd name="connsiteX18" fmla="*/ 946927 w 1864440"/>
                  <a:gd name="connsiteY18" fmla="*/ 4248198 h 4544058"/>
                  <a:gd name="connsiteX19" fmla="*/ 971865 w 1864440"/>
                  <a:gd name="connsiteY19" fmla="*/ 4356264 h 4544058"/>
                  <a:gd name="connsiteX20" fmla="*/ 1038367 w 1864440"/>
                  <a:gd name="connsiteY20" fmla="*/ 4456017 h 4544058"/>
                  <a:gd name="connsiteX21" fmla="*/ 1196309 w 1864440"/>
                  <a:gd name="connsiteY21" fmla="*/ 4464329 h 4544058"/>
                  <a:gd name="connsiteX22" fmla="*/ 1331607 w 1864440"/>
                  <a:gd name="connsiteY22" fmla="*/ 4499918 h 4544058"/>
                  <a:gd name="connsiteX23" fmla="*/ 1440885 w 1864440"/>
                  <a:gd name="connsiteY23" fmla="*/ 4532000 h 4544058"/>
                  <a:gd name="connsiteX24" fmla="*/ 1565662 w 1864440"/>
                  <a:gd name="connsiteY24" fmla="*/ 4537932 h 4544058"/>
                  <a:gd name="connsiteX25" fmla="*/ 1695072 w 1864440"/>
                  <a:gd name="connsiteY25" fmla="*/ 4447704 h 4544058"/>
                  <a:gd name="connsiteX26" fmla="*/ 1778199 w 1864440"/>
                  <a:gd name="connsiteY26" fmla="*/ 4298075 h 4544058"/>
                  <a:gd name="connsiteX27" fmla="*/ 1728323 w 1864440"/>
                  <a:gd name="connsiteY27" fmla="*/ 4073631 h 4544058"/>
                  <a:gd name="connsiteX28" fmla="*/ 1721265 w 1864440"/>
                  <a:gd name="connsiteY28" fmla="*/ 3990418 h 4544058"/>
                  <a:gd name="connsiteX29" fmla="*/ 1803138 w 1864440"/>
                  <a:gd name="connsiteY29" fmla="*/ 3890751 h 4544058"/>
                  <a:gd name="connsiteX30" fmla="*/ 1861327 w 1864440"/>
                  <a:gd name="connsiteY30" fmla="*/ 3782686 h 4544058"/>
                  <a:gd name="connsiteX31" fmla="*/ 1769887 w 1864440"/>
                  <a:gd name="connsiteY31" fmla="*/ 3516678 h 4544058"/>
                  <a:gd name="connsiteX32" fmla="*/ 1653509 w 1864440"/>
                  <a:gd name="connsiteY32" fmla="*/ 3084417 h 4544058"/>
                  <a:gd name="connsiteX33" fmla="*/ 1595319 w 1864440"/>
                  <a:gd name="connsiteY33" fmla="*/ 2585653 h 4544058"/>
                  <a:gd name="connsiteX34" fmla="*/ 1570381 w 1864440"/>
                  <a:gd name="connsiteY34" fmla="*/ 2128453 h 4544058"/>
                  <a:gd name="connsiteX35" fmla="*/ 1679616 w 1864440"/>
                  <a:gd name="connsiteY35" fmla="*/ 1084600 h 4544058"/>
                  <a:gd name="connsiteX36" fmla="*/ 1744949 w 1864440"/>
                  <a:gd name="connsiteY36" fmla="*/ 41958 h 4544058"/>
                  <a:gd name="connsiteX37" fmla="*/ 1528818 w 1864440"/>
                  <a:gd name="connsiteY37" fmla="*/ 17020 h 4544058"/>
                  <a:gd name="connsiteX38" fmla="*/ 1329312 w 1864440"/>
                  <a:gd name="connsiteY38" fmla="*/ 395 h 4544058"/>
                  <a:gd name="connsiteX39" fmla="*/ 1113181 w 1864440"/>
                  <a:gd name="connsiteY39" fmla="*/ 8707 h 4544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864440" h="4544058">
                    <a:moveTo>
                      <a:pt x="1113181" y="8707"/>
                    </a:moveTo>
                    <a:cubicBezTo>
                      <a:pt x="1073003" y="133398"/>
                      <a:pt x="1115591" y="393489"/>
                      <a:pt x="1088243" y="748540"/>
                    </a:cubicBezTo>
                    <a:cubicBezTo>
                      <a:pt x="1060895" y="1103591"/>
                      <a:pt x="1064344" y="1105381"/>
                      <a:pt x="1049104" y="1267479"/>
                    </a:cubicBezTo>
                    <a:cubicBezTo>
                      <a:pt x="1033864" y="1429577"/>
                      <a:pt x="1016604" y="1572091"/>
                      <a:pt x="996803" y="1721129"/>
                    </a:cubicBezTo>
                    <a:cubicBezTo>
                      <a:pt x="977002" y="1870167"/>
                      <a:pt x="952468" y="2039784"/>
                      <a:pt x="930301" y="2161704"/>
                    </a:cubicBezTo>
                    <a:cubicBezTo>
                      <a:pt x="908134" y="2283624"/>
                      <a:pt x="899821" y="2345969"/>
                      <a:pt x="863799" y="2452649"/>
                    </a:cubicBezTo>
                    <a:cubicBezTo>
                      <a:pt x="827777" y="2559329"/>
                      <a:pt x="770973" y="2685406"/>
                      <a:pt x="714170" y="2801784"/>
                    </a:cubicBezTo>
                    <a:cubicBezTo>
                      <a:pt x="657367" y="2918162"/>
                      <a:pt x="590865" y="3042853"/>
                      <a:pt x="522978" y="3150918"/>
                    </a:cubicBezTo>
                    <a:cubicBezTo>
                      <a:pt x="447948" y="3247077"/>
                      <a:pt x="392745" y="3332414"/>
                      <a:pt x="306847" y="3450177"/>
                    </a:cubicBezTo>
                    <a:cubicBezTo>
                      <a:pt x="220949" y="3567940"/>
                      <a:pt x="19365" y="3827966"/>
                      <a:pt x="7589" y="3857500"/>
                    </a:cubicBezTo>
                    <a:cubicBezTo>
                      <a:pt x="-4187" y="3887034"/>
                      <a:pt x="-724" y="3915819"/>
                      <a:pt x="7589" y="3955997"/>
                    </a:cubicBezTo>
                    <a:cubicBezTo>
                      <a:pt x="15902" y="3996175"/>
                      <a:pt x="31142" y="4063723"/>
                      <a:pt x="57465" y="4098569"/>
                    </a:cubicBezTo>
                    <a:cubicBezTo>
                      <a:pt x="83788" y="4133415"/>
                      <a:pt x="129508" y="4153987"/>
                      <a:pt x="165530" y="4165071"/>
                    </a:cubicBezTo>
                    <a:cubicBezTo>
                      <a:pt x="201552" y="4176155"/>
                      <a:pt x="244501" y="4170613"/>
                      <a:pt x="273596" y="4165071"/>
                    </a:cubicBezTo>
                    <a:cubicBezTo>
                      <a:pt x="302691" y="4159529"/>
                      <a:pt x="314561" y="4136568"/>
                      <a:pt x="340098" y="4131820"/>
                    </a:cubicBezTo>
                    <a:cubicBezTo>
                      <a:pt x="365635" y="4127072"/>
                      <a:pt x="396338" y="4128270"/>
                      <a:pt x="426818" y="4136583"/>
                    </a:cubicBezTo>
                    <a:lnTo>
                      <a:pt x="522978" y="4181697"/>
                    </a:lnTo>
                    <a:cubicBezTo>
                      <a:pt x="582553" y="4188624"/>
                      <a:pt x="701701" y="4162301"/>
                      <a:pt x="772359" y="4173384"/>
                    </a:cubicBezTo>
                    <a:cubicBezTo>
                      <a:pt x="843017" y="4184467"/>
                      <a:pt x="913676" y="4217718"/>
                      <a:pt x="946927" y="4248198"/>
                    </a:cubicBezTo>
                    <a:cubicBezTo>
                      <a:pt x="980178" y="4278678"/>
                      <a:pt x="949698" y="4323013"/>
                      <a:pt x="971865" y="4356264"/>
                    </a:cubicBezTo>
                    <a:lnTo>
                      <a:pt x="1038367" y="4456017"/>
                    </a:lnTo>
                    <a:cubicBezTo>
                      <a:pt x="1075774" y="4474028"/>
                      <a:pt x="1151210" y="4452466"/>
                      <a:pt x="1196309" y="4464329"/>
                    </a:cubicBezTo>
                    <a:lnTo>
                      <a:pt x="1331607" y="4499918"/>
                    </a:lnTo>
                    <a:cubicBezTo>
                      <a:pt x="1375941" y="4512387"/>
                      <a:pt x="1401876" y="4525664"/>
                      <a:pt x="1440885" y="4532000"/>
                    </a:cubicBezTo>
                    <a:cubicBezTo>
                      <a:pt x="1479894" y="4538336"/>
                      <a:pt x="1523298" y="4551981"/>
                      <a:pt x="1565662" y="4537932"/>
                    </a:cubicBezTo>
                    <a:cubicBezTo>
                      <a:pt x="1608026" y="4523883"/>
                      <a:pt x="1659649" y="4487680"/>
                      <a:pt x="1695072" y="4447704"/>
                    </a:cubicBezTo>
                    <a:cubicBezTo>
                      <a:pt x="1730495" y="4407728"/>
                      <a:pt x="1772657" y="4360421"/>
                      <a:pt x="1778199" y="4298075"/>
                    </a:cubicBezTo>
                    <a:cubicBezTo>
                      <a:pt x="1783741" y="4235729"/>
                      <a:pt x="1742177" y="4119351"/>
                      <a:pt x="1728323" y="4073631"/>
                    </a:cubicBezTo>
                    <a:cubicBezTo>
                      <a:pt x="1714469" y="4027911"/>
                      <a:pt x="1708796" y="4020898"/>
                      <a:pt x="1721265" y="3990418"/>
                    </a:cubicBezTo>
                    <a:cubicBezTo>
                      <a:pt x="1733734" y="3959938"/>
                      <a:pt x="1775429" y="3930929"/>
                      <a:pt x="1803138" y="3890751"/>
                    </a:cubicBezTo>
                    <a:lnTo>
                      <a:pt x="1861327" y="3782686"/>
                    </a:lnTo>
                    <a:cubicBezTo>
                      <a:pt x="1880723" y="3746664"/>
                      <a:pt x="1804523" y="3633056"/>
                      <a:pt x="1769887" y="3516678"/>
                    </a:cubicBezTo>
                    <a:lnTo>
                      <a:pt x="1653509" y="3084417"/>
                    </a:lnTo>
                    <a:cubicBezTo>
                      <a:pt x="1624414" y="2929246"/>
                      <a:pt x="1603632" y="2738053"/>
                      <a:pt x="1595319" y="2585653"/>
                    </a:cubicBezTo>
                    <a:cubicBezTo>
                      <a:pt x="1587006" y="2433253"/>
                      <a:pt x="1556332" y="2378628"/>
                      <a:pt x="1570381" y="2128453"/>
                    </a:cubicBezTo>
                    <a:cubicBezTo>
                      <a:pt x="1584430" y="1878278"/>
                      <a:pt x="1655457" y="1431353"/>
                      <a:pt x="1679616" y="1084600"/>
                    </a:cubicBezTo>
                    <a:cubicBezTo>
                      <a:pt x="1703775" y="737847"/>
                      <a:pt x="1723171" y="389505"/>
                      <a:pt x="1744949" y="41958"/>
                    </a:cubicBezTo>
                    <a:lnTo>
                      <a:pt x="1528818" y="17020"/>
                    </a:lnTo>
                    <a:cubicBezTo>
                      <a:pt x="1459545" y="10093"/>
                      <a:pt x="1401356" y="-2376"/>
                      <a:pt x="1329312" y="395"/>
                    </a:cubicBezTo>
                    <a:lnTo>
                      <a:pt x="1113181" y="8707"/>
                    </a:lnTo>
                    <a:close/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2F21E9-C614-40E3-8B1F-F2680A32AAFC}"/>
                </a:ext>
              </a:extLst>
            </p:cNvPr>
            <p:cNvSpPr/>
            <p:nvPr/>
          </p:nvSpPr>
          <p:spPr>
            <a:xfrm>
              <a:off x="2873261" y="0"/>
              <a:ext cx="911981" cy="1331709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324217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X-ray of a human leg&#10;&#10;Description automatically generated">
            <a:extLst>
              <a:ext uri="{FF2B5EF4-FFF2-40B4-BE49-F238E27FC236}">
                <a16:creationId xmlns:a16="http://schemas.microsoft.com/office/drawing/2014/main" id="{9E045E25-73B5-4E6B-A7FF-54C862E1C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37" y="-15815"/>
            <a:ext cx="6883878" cy="6883878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EA0249-B46F-4DD1-8D77-7999C5CC4E61}"/>
              </a:ext>
            </a:extLst>
          </p:cNvPr>
          <p:cNvSpPr/>
          <p:nvPr/>
        </p:nvSpPr>
        <p:spPr>
          <a:xfrm>
            <a:off x="4940300" y="190500"/>
            <a:ext cx="2076450" cy="4572000"/>
          </a:xfrm>
          <a:custGeom>
            <a:avLst/>
            <a:gdLst>
              <a:gd name="connsiteX0" fmla="*/ 1085850 w 2076450"/>
              <a:gd name="connsiteY0" fmla="*/ 0 h 4572000"/>
              <a:gd name="connsiteX1" fmla="*/ 1428750 w 2076450"/>
              <a:gd name="connsiteY1" fmla="*/ 12700 h 4572000"/>
              <a:gd name="connsiteX2" fmla="*/ 1752600 w 2076450"/>
              <a:gd name="connsiteY2" fmla="*/ 57150 h 4572000"/>
              <a:gd name="connsiteX3" fmla="*/ 2076450 w 2076450"/>
              <a:gd name="connsiteY3" fmla="*/ 127000 h 4572000"/>
              <a:gd name="connsiteX4" fmla="*/ 2019300 w 2076450"/>
              <a:gd name="connsiteY4" fmla="*/ 1295400 h 4572000"/>
              <a:gd name="connsiteX5" fmla="*/ 1854200 w 2076450"/>
              <a:gd name="connsiteY5" fmla="*/ 2863850 h 4572000"/>
              <a:gd name="connsiteX6" fmla="*/ 1866900 w 2076450"/>
              <a:gd name="connsiteY6" fmla="*/ 3378200 h 4572000"/>
              <a:gd name="connsiteX7" fmla="*/ 1993900 w 2076450"/>
              <a:gd name="connsiteY7" fmla="*/ 3632200 h 4572000"/>
              <a:gd name="connsiteX8" fmla="*/ 1924050 w 2076450"/>
              <a:gd name="connsiteY8" fmla="*/ 3886200 h 4572000"/>
              <a:gd name="connsiteX9" fmla="*/ 1784350 w 2076450"/>
              <a:gd name="connsiteY9" fmla="*/ 3968750 h 4572000"/>
              <a:gd name="connsiteX10" fmla="*/ 1733550 w 2076450"/>
              <a:gd name="connsiteY10" fmla="*/ 4025900 h 4572000"/>
              <a:gd name="connsiteX11" fmla="*/ 1739900 w 2076450"/>
              <a:gd name="connsiteY11" fmla="*/ 4108450 h 4572000"/>
              <a:gd name="connsiteX12" fmla="*/ 1695450 w 2076450"/>
              <a:gd name="connsiteY12" fmla="*/ 4445000 h 4572000"/>
              <a:gd name="connsiteX13" fmla="*/ 1517650 w 2076450"/>
              <a:gd name="connsiteY13" fmla="*/ 4521200 h 4572000"/>
              <a:gd name="connsiteX14" fmla="*/ 1092200 w 2076450"/>
              <a:gd name="connsiteY14" fmla="*/ 4413250 h 4572000"/>
              <a:gd name="connsiteX15" fmla="*/ 1016000 w 2076450"/>
              <a:gd name="connsiteY15" fmla="*/ 4527550 h 4572000"/>
              <a:gd name="connsiteX16" fmla="*/ 908050 w 2076450"/>
              <a:gd name="connsiteY16" fmla="*/ 4572000 h 4572000"/>
              <a:gd name="connsiteX17" fmla="*/ 711200 w 2076450"/>
              <a:gd name="connsiteY17" fmla="*/ 4508500 h 4572000"/>
              <a:gd name="connsiteX18" fmla="*/ 654050 w 2076450"/>
              <a:gd name="connsiteY18" fmla="*/ 4514850 h 4572000"/>
              <a:gd name="connsiteX19" fmla="*/ 349250 w 2076450"/>
              <a:gd name="connsiteY19" fmla="*/ 4413250 h 4572000"/>
              <a:gd name="connsiteX20" fmla="*/ 368300 w 2076450"/>
              <a:gd name="connsiteY20" fmla="*/ 4222750 h 4572000"/>
              <a:gd name="connsiteX21" fmla="*/ 260350 w 2076450"/>
              <a:gd name="connsiteY21" fmla="*/ 4191000 h 4572000"/>
              <a:gd name="connsiteX22" fmla="*/ 228600 w 2076450"/>
              <a:gd name="connsiteY22" fmla="*/ 4152900 h 4572000"/>
              <a:gd name="connsiteX23" fmla="*/ 12700 w 2076450"/>
              <a:gd name="connsiteY23" fmla="*/ 4025900 h 4572000"/>
              <a:gd name="connsiteX24" fmla="*/ 0 w 2076450"/>
              <a:gd name="connsiteY24" fmla="*/ 3873500 h 4572000"/>
              <a:gd name="connsiteX25" fmla="*/ 165100 w 2076450"/>
              <a:gd name="connsiteY25" fmla="*/ 3587750 h 4572000"/>
              <a:gd name="connsiteX26" fmla="*/ 533400 w 2076450"/>
              <a:gd name="connsiteY26" fmla="*/ 3105150 h 4572000"/>
              <a:gd name="connsiteX27" fmla="*/ 742950 w 2076450"/>
              <a:gd name="connsiteY27" fmla="*/ 2692400 h 4572000"/>
              <a:gd name="connsiteX28" fmla="*/ 901700 w 2076450"/>
              <a:gd name="connsiteY28" fmla="*/ 2095500 h 4572000"/>
              <a:gd name="connsiteX29" fmla="*/ 1009650 w 2076450"/>
              <a:gd name="connsiteY29" fmla="*/ 1212850 h 4572000"/>
              <a:gd name="connsiteX30" fmla="*/ 1085850 w 2076450"/>
              <a:gd name="connsiteY30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76450" h="4572000">
                <a:moveTo>
                  <a:pt x="1085850" y="0"/>
                </a:moveTo>
                <a:lnTo>
                  <a:pt x="1428750" y="12700"/>
                </a:lnTo>
                <a:lnTo>
                  <a:pt x="1752600" y="57150"/>
                </a:lnTo>
                <a:lnTo>
                  <a:pt x="2076450" y="127000"/>
                </a:lnTo>
                <a:lnTo>
                  <a:pt x="2019300" y="1295400"/>
                </a:lnTo>
                <a:lnTo>
                  <a:pt x="1854200" y="2863850"/>
                </a:lnTo>
                <a:lnTo>
                  <a:pt x="1866900" y="3378200"/>
                </a:lnTo>
                <a:lnTo>
                  <a:pt x="1993900" y="3632200"/>
                </a:lnTo>
                <a:lnTo>
                  <a:pt x="1924050" y="3886200"/>
                </a:lnTo>
                <a:lnTo>
                  <a:pt x="1784350" y="3968750"/>
                </a:lnTo>
                <a:lnTo>
                  <a:pt x="1733550" y="4025900"/>
                </a:lnTo>
                <a:lnTo>
                  <a:pt x="1739900" y="4108450"/>
                </a:lnTo>
                <a:lnTo>
                  <a:pt x="1695450" y="4445000"/>
                </a:lnTo>
                <a:lnTo>
                  <a:pt x="1517650" y="4521200"/>
                </a:lnTo>
                <a:lnTo>
                  <a:pt x="1092200" y="4413250"/>
                </a:lnTo>
                <a:lnTo>
                  <a:pt x="1016000" y="4527550"/>
                </a:lnTo>
                <a:lnTo>
                  <a:pt x="908050" y="4572000"/>
                </a:lnTo>
                <a:lnTo>
                  <a:pt x="711200" y="4508500"/>
                </a:lnTo>
                <a:lnTo>
                  <a:pt x="654050" y="4514850"/>
                </a:lnTo>
                <a:lnTo>
                  <a:pt x="349250" y="4413250"/>
                </a:lnTo>
                <a:lnTo>
                  <a:pt x="368300" y="4222750"/>
                </a:lnTo>
                <a:lnTo>
                  <a:pt x="260350" y="4191000"/>
                </a:lnTo>
                <a:lnTo>
                  <a:pt x="228600" y="4152900"/>
                </a:lnTo>
                <a:lnTo>
                  <a:pt x="12700" y="4025900"/>
                </a:lnTo>
                <a:lnTo>
                  <a:pt x="0" y="3873500"/>
                </a:lnTo>
                <a:lnTo>
                  <a:pt x="165100" y="3587750"/>
                </a:lnTo>
                <a:lnTo>
                  <a:pt x="533400" y="3105150"/>
                </a:lnTo>
                <a:lnTo>
                  <a:pt x="742950" y="2692400"/>
                </a:lnTo>
                <a:lnTo>
                  <a:pt x="901700" y="2095500"/>
                </a:lnTo>
                <a:lnTo>
                  <a:pt x="1009650" y="1212850"/>
                </a:lnTo>
                <a:lnTo>
                  <a:pt x="108585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022AFB62-AD48-4A49-A39B-50A29FFD50E7}"/>
              </a:ext>
            </a:extLst>
          </p:cNvPr>
          <p:cNvSpPr/>
          <p:nvPr/>
        </p:nvSpPr>
        <p:spPr>
          <a:xfrm>
            <a:off x="2537414" y="-377071"/>
            <a:ext cx="1421105" cy="21466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1072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BCD9E4-A3B2-46A1-A120-1FA14EC16B9C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6A439BD-FAC9-45DF-B6D4-19259D8C4BD0}"/>
                </a:ext>
              </a:extLst>
            </p:cNvPr>
            <p:cNvSpPr/>
            <p:nvPr/>
          </p:nvSpPr>
          <p:spPr>
            <a:xfrm>
              <a:off x="4940300" y="190500"/>
              <a:ext cx="2076450" cy="4572000"/>
            </a:xfrm>
            <a:custGeom>
              <a:avLst/>
              <a:gdLst>
                <a:gd name="connsiteX0" fmla="*/ 1085850 w 2076450"/>
                <a:gd name="connsiteY0" fmla="*/ 0 h 4572000"/>
                <a:gd name="connsiteX1" fmla="*/ 1428750 w 2076450"/>
                <a:gd name="connsiteY1" fmla="*/ 12700 h 4572000"/>
                <a:gd name="connsiteX2" fmla="*/ 1752600 w 2076450"/>
                <a:gd name="connsiteY2" fmla="*/ 57150 h 4572000"/>
                <a:gd name="connsiteX3" fmla="*/ 2076450 w 2076450"/>
                <a:gd name="connsiteY3" fmla="*/ 127000 h 4572000"/>
                <a:gd name="connsiteX4" fmla="*/ 2019300 w 2076450"/>
                <a:gd name="connsiteY4" fmla="*/ 1295400 h 4572000"/>
                <a:gd name="connsiteX5" fmla="*/ 1854200 w 2076450"/>
                <a:gd name="connsiteY5" fmla="*/ 2863850 h 4572000"/>
                <a:gd name="connsiteX6" fmla="*/ 1866900 w 2076450"/>
                <a:gd name="connsiteY6" fmla="*/ 3378200 h 4572000"/>
                <a:gd name="connsiteX7" fmla="*/ 1993900 w 2076450"/>
                <a:gd name="connsiteY7" fmla="*/ 3632200 h 4572000"/>
                <a:gd name="connsiteX8" fmla="*/ 1924050 w 2076450"/>
                <a:gd name="connsiteY8" fmla="*/ 3886200 h 4572000"/>
                <a:gd name="connsiteX9" fmla="*/ 1784350 w 2076450"/>
                <a:gd name="connsiteY9" fmla="*/ 3968750 h 4572000"/>
                <a:gd name="connsiteX10" fmla="*/ 1733550 w 2076450"/>
                <a:gd name="connsiteY10" fmla="*/ 4025900 h 4572000"/>
                <a:gd name="connsiteX11" fmla="*/ 1739900 w 2076450"/>
                <a:gd name="connsiteY11" fmla="*/ 4108450 h 4572000"/>
                <a:gd name="connsiteX12" fmla="*/ 1695450 w 2076450"/>
                <a:gd name="connsiteY12" fmla="*/ 4445000 h 4572000"/>
                <a:gd name="connsiteX13" fmla="*/ 1517650 w 2076450"/>
                <a:gd name="connsiteY13" fmla="*/ 4521200 h 4572000"/>
                <a:gd name="connsiteX14" fmla="*/ 1092200 w 2076450"/>
                <a:gd name="connsiteY14" fmla="*/ 4413250 h 4572000"/>
                <a:gd name="connsiteX15" fmla="*/ 1016000 w 2076450"/>
                <a:gd name="connsiteY15" fmla="*/ 4527550 h 4572000"/>
                <a:gd name="connsiteX16" fmla="*/ 908050 w 2076450"/>
                <a:gd name="connsiteY16" fmla="*/ 4572000 h 4572000"/>
                <a:gd name="connsiteX17" fmla="*/ 711200 w 2076450"/>
                <a:gd name="connsiteY17" fmla="*/ 4508500 h 4572000"/>
                <a:gd name="connsiteX18" fmla="*/ 654050 w 2076450"/>
                <a:gd name="connsiteY18" fmla="*/ 4514850 h 4572000"/>
                <a:gd name="connsiteX19" fmla="*/ 349250 w 2076450"/>
                <a:gd name="connsiteY19" fmla="*/ 4413250 h 4572000"/>
                <a:gd name="connsiteX20" fmla="*/ 368300 w 2076450"/>
                <a:gd name="connsiteY20" fmla="*/ 4222750 h 4572000"/>
                <a:gd name="connsiteX21" fmla="*/ 260350 w 2076450"/>
                <a:gd name="connsiteY21" fmla="*/ 4191000 h 4572000"/>
                <a:gd name="connsiteX22" fmla="*/ 228600 w 2076450"/>
                <a:gd name="connsiteY22" fmla="*/ 4152900 h 4572000"/>
                <a:gd name="connsiteX23" fmla="*/ 12700 w 2076450"/>
                <a:gd name="connsiteY23" fmla="*/ 4025900 h 4572000"/>
                <a:gd name="connsiteX24" fmla="*/ 0 w 2076450"/>
                <a:gd name="connsiteY24" fmla="*/ 3873500 h 4572000"/>
                <a:gd name="connsiteX25" fmla="*/ 165100 w 2076450"/>
                <a:gd name="connsiteY25" fmla="*/ 3587750 h 4572000"/>
                <a:gd name="connsiteX26" fmla="*/ 533400 w 2076450"/>
                <a:gd name="connsiteY26" fmla="*/ 3105150 h 4572000"/>
                <a:gd name="connsiteX27" fmla="*/ 742950 w 2076450"/>
                <a:gd name="connsiteY27" fmla="*/ 2692400 h 4572000"/>
                <a:gd name="connsiteX28" fmla="*/ 901700 w 2076450"/>
                <a:gd name="connsiteY28" fmla="*/ 2095500 h 4572000"/>
                <a:gd name="connsiteX29" fmla="*/ 1009650 w 2076450"/>
                <a:gd name="connsiteY29" fmla="*/ 1212850 h 4572000"/>
                <a:gd name="connsiteX30" fmla="*/ 1085850 w 2076450"/>
                <a:gd name="connsiteY30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76450" h="4572000">
                  <a:moveTo>
                    <a:pt x="1085850" y="0"/>
                  </a:moveTo>
                  <a:lnTo>
                    <a:pt x="1428750" y="12700"/>
                  </a:lnTo>
                  <a:lnTo>
                    <a:pt x="1752600" y="57150"/>
                  </a:lnTo>
                  <a:lnTo>
                    <a:pt x="2076450" y="127000"/>
                  </a:lnTo>
                  <a:lnTo>
                    <a:pt x="2019300" y="1295400"/>
                  </a:lnTo>
                  <a:lnTo>
                    <a:pt x="1854200" y="2863850"/>
                  </a:lnTo>
                  <a:lnTo>
                    <a:pt x="1866900" y="3378200"/>
                  </a:lnTo>
                  <a:lnTo>
                    <a:pt x="1993900" y="3632200"/>
                  </a:lnTo>
                  <a:lnTo>
                    <a:pt x="1924050" y="3886200"/>
                  </a:lnTo>
                  <a:lnTo>
                    <a:pt x="1784350" y="3968750"/>
                  </a:lnTo>
                  <a:lnTo>
                    <a:pt x="1733550" y="4025900"/>
                  </a:lnTo>
                  <a:lnTo>
                    <a:pt x="1739900" y="4108450"/>
                  </a:lnTo>
                  <a:lnTo>
                    <a:pt x="1695450" y="4445000"/>
                  </a:lnTo>
                  <a:lnTo>
                    <a:pt x="1517650" y="4521200"/>
                  </a:lnTo>
                  <a:lnTo>
                    <a:pt x="1092200" y="4413250"/>
                  </a:lnTo>
                  <a:lnTo>
                    <a:pt x="1016000" y="4527550"/>
                  </a:lnTo>
                  <a:lnTo>
                    <a:pt x="908050" y="4572000"/>
                  </a:lnTo>
                  <a:lnTo>
                    <a:pt x="711200" y="4508500"/>
                  </a:lnTo>
                  <a:lnTo>
                    <a:pt x="654050" y="4514850"/>
                  </a:lnTo>
                  <a:lnTo>
                    <a:pt x="349250" y="4413250"/>
                  </a:lnTo>
                  <a:lnTo>
                    <a:pt x="368300" y="4222750"/>
                  </a:lnTo>
                  <a:lnTo>
                    <a:pt x="260350" y="4191000"/>
                  </a:lnTo>
                  <a:lnTo>
                    <a:pt x="228600" y="4152900"/>
                  </a:lnTo>
                  <a:lnTo>
                    <a:pt x="12700" y="4025900"/>
                  </a:lnTo>
                  <a:lnTo>
                    <a:pt x="0" y="3873500"/>
                  </a:lnTo>
                  <a:lnTo>
                    <a:pt x="165100" y="3587750"/>
                  </a:lnTo>
                  <a:lnTo>
                    <a:pt x="533400" y="3105150"/>
                  </a:lnTo>
                  <a:lnTo>
                    <a:pt x="742950" y="2692400"/>
                  </a:lnTo>
                  <a:lnTo>
                    <a:pt x="901700" y="2095500"/>
                  </a:lnTo>
                  <a:lnTo>
                    <a:pt x="1009650" y="1212850"/>
                  </a:lnTo>
                  <a:lnTo>
                    <a:pt x="108585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29E6ACB-1C6E-43B6-88A2-D8BE95A10982}"/>
                </a:ext>
              </a:extLst>
            </p:cNvPr>
            <p:cNvSpPr/>
            <p:nvPr/>
          </p:nvSpPr>
          <p:spPr>
            <a:xfrm>
              <a:off x="4913547" y="190797"/>
              <a:ext cx="1864440" cy="4544058"/>
            </a:xfrm>
            <a:custGeom>
              <a:avLst/>
              <a:gdLst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97008 w 1856851"/>
                <a:gd name="connsiteY29" fmla="*/ 4001929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486"/>
                <a:gd name="connsiteX1" fmla="*/ 1080654 w 1856851"/>
                <a:gd name="connsiteY1" fmla="*/ 748145 h 4553486"/>
                <a:gd name="connsiteX2" fmla="*/ 1022465 w 1856851"/>
                <a:gd name="connsiteY2" fmla="*/ 1271847 h 4553486"/>
                <a:gd name="connsiteX3" fmla="*/ 989214 w 1856851"/>
                <a:gd name="connsiteY3" fmla="*/ 1720734 h 4553486"/>
                <a:gd name="connsiteX4" fmla="*/ 922712 w 1856851"/>
                <a:gd name="connsiteY4" fmla="*/ 2161309 h 4553486"/>
                <a:gd name="connsiteX5" fmla="*/ 856210 w 1856851"/>
                <a:gd name="connsiteY5" fmla="*/ 2452254 h 4553486"/>
                <a:gd name="connsiteX6" fmla="*/ 706581 w 1856851"/>
                <a:gd name="connsiteY6" fmla="*/ 2801389 h 4553486"/>
                <a:gd name="connsiteX7" fmla="*/ 515389 w 1856851"/>
                <a:gd name="connsiteY7" fmla="*/ 3150523 h 4553486"/>
                <a:gd name="connsiteX8" fmla="*/ 299258 w 1856851"/>
                <a:gd name="connsiteY8" fmla="*/ 3449782 h 4553486"/>
                <a:gd name="connsiteX9" fmla="*/ 0 w 1856851"/>
                <a:gd name="connsiteY9" fmla="*/ 3857105 h 4553486"/>
                <a:gd name="connsiteX10" fmla="*/ 0 w 1856851"/>
                <a:gd name="connsiteY10" fmla="*/ 3981796 h 4553486"/>
                <a:gd name="connsiteX11" fmla="*/ 49876 w 1856851"/>
                <a:gd name="connsiteY11" fmla="*/ 4098174 h 4553486"/>
                <a:gd name="connsiteX12" fmla="*/ 157941 w 1856851"/>
                <a:gd name="connsiteY12" fmla="*/ 4164676 h 4553486"/>
                <a:gd name="connsiteX13" fmla="*/ 266007 w 1856851"/>
                <a:gd name="connsiteY13" fmla="*/ 4164676 h 4553486"/>
                <a:gd name="connsiteX14" fmla="*/ 332509 w 1856851"/>
                <a:gd name="connsiteY14" fmla="*/ 4131425 h 4553486"/>
                <a:gd name="connsiteX15" fmla="*/ 349134 w 1856851"/>
                <a:gd name="connsiteY15" fmla="*/ 4123112 h 4553486"/>
                <a:gd name="connsiteX16" fmla="*/ 407323 w 1856851"/>
                <a:gd name="connsiteY16" fmla="*/ 4131425 h 4553486"/>
                <a:gd name="connsiteX17" fmla="*/ 515389 w 1856851"/>
                <a:gd name="connsiteY17" fmla="*/ 4181302 h 4553486"/>
                <a:gd name="connsiteX18" fmla="*/ 764770 w 1856851"/>
                <a:gd name="connsiteY18" fmla="*/ 4172989 h 4553486"/>
                <a:gd name="connsiteX19" fmla="*/ 939338 w 1856851"/>
                <a:gd name="connsiteY19" fmla="*/ 4247803 h 4553486"/>
                <a:gd name="connsiteX20" fmla="*/ 964276 w 1856851"/>
                <a:gd name="connsiteY20" fmla="*/ 4355869 h 4553486"/>
                <a:gd name="connsiteX21" fmla="*/ 1030778 w 1856851"/>
                <a:gd name="connsiteY21" fmla="*/ 4455622 h 4553486"/>
                <a:gd name="connsiteX22" fmla="*/ 1188720 w 1856851"/>
                <a:gd name="connsiteY22" fmla="*/ 4463934 h 4553486"/>
                <a:gd name="connsiteX23" fmla="*/ 1324018 w 1856851"/>
                <a:gd name="connsiteY23" fmla="*/ 4499523 h 4553486"/>
                <a:gd name="connsiteX24" fmla="*/ 1454727 w 1856851"/>
                <a:gd name="connsiteY24" fmla="*/ 4538749 h 4553486"/>
                <a:gd name="connsiteX25" fmla="*/ 1546167 w 1856851"/>
                <a:gd name="connsiteY25" fmla="*/ 4547062 h 4553486"/>
                <a:gd name="connsiteX26" fmla="*/ 1687483 w 1856851"/>
                <a:gd name="connsiteY26" fmla="*/ 4447309 h 4553486"/>
                <a:gd name="connsiteX27" fmla="*/ 1770610 w 1856851"/>
                <a:gd name="connsiteY27" fmla="*/ 4297680 h 4553486"/>
                <a:gd name="connsiteX28" fmla="*/ 1720734 w 1856851"/>
                <a:gd name="connsiteY28" fmla="*/ 4073236 h 4553486"/>
                <a:gd name="connsiteX29" fmla="*/ 1713676 w 1856851"/>
                <a:gd name="connsiteY29" fmla="*/ 3990023 h 4553486"/>
                <a:gd name="connsiteX30" fmla="*/ 1795549 w 1856851"/>
                <a:gd name="connsiteY30" fmla="*/ 3890356 h 4553486"/>
                <a:gd name="connsiteX31" fmla="*/ 1853738 w 1856851"/>
                <a:gd name="connsiteY31" fmla="*/ 3782291 h 4553486"/>
                <a:gd name="connsiteX32" fmla="*/ 1762298 w 1856851"/>
                <a:gd name="connsiteY32" fmla="*/ 3516283 h 4553486"/>
                <a:gd name="connsiteX33" fmla="*/ 1645920 w 1856851"/>
                <a:gd name="connsiteY33" fmla="*/ 3084022 h 4553486"/>
                <a:gd name="connsiteX34" fmla="*/ 1587730 w 1856851"/>
                <a:gd name="connsiteY34" fmla="*/ 2585258 h 4553486"/>
                <a:gd name="connsiteX35" fmla="*/ 1562792 w 1856851"/>
                <a:gd name="connsiteY35" fmla="*/ 2128058 h 4553486"/>
                <a:gd name="connsiteX36" fmla="*/ 1679170 w 1856851"/>
                <a:gd name="connsiteY36" fmla="*/ 1088967 h 4553486"/>
                <a:gd name="connsiteX37" fmla="*/ 1737360 w 1856851"/>
                <a:gd name="connsiteY37" fmla="*/ 41563 h 4553486"/>
                <a:gd name="connsiteX38" fmla="*/ 1521229 w 1856851"/>
                <a:gd name="connsiteY38" fmla="*/ 16625 h 4553486"/>
                <a:gd name="connsiteX39" fmla="*/ 1321723 w 1856851"/>
                <a:gd name="connsiteY39" fmla="*/ 0 h 4553486"/>
                <a:gd name="connsiteX40" fmla="*/ 1105592 w 1856851"/>
                <a:gd name="connsiteY40" fmla="*/ 8312 h 4553486"/>
                <a:gd name="connsiteX0" fmla="*/ 1105592 w 1856851"/>
                <a:gd name="connsiteY0" fmla="*/ 8312 h 4551702"/>
                <a:gd name="connsiteX1" fmla="*/ 1080654 w 1856851"/>
                <a:gd name="connsiteY1" fmla="*/ 748145 h 4551702"/>
                <a:gd name="connsiteX2" fmla="*/ 1022465 w 1856851"/>
                <a:gd name="connsiteY2" fmla="*/ 1271847 h 4551702"/>
                <a:gd name="connsiteX3" fmla="*/ 989214 w 1856851"/>
                <a:gd name="connsiteY3" fmla="*/ 1720734 h 4551702"/>
                <a:gd name="connsiteX4" fmla="*/ 922712 w 1856851"/>
                <a:gd name="connsiteY4" fmla="*/ 2161309 h 4551702"/>
                <a:gd name="connsiteX5" fmla="*/ 856210 w 1856851"/>
                <a:gd name="connsiteY5" fmla="*/ 2452254 h 4551702"/>
                <a:gd name="connsiteX6" fmla="*/ 706581 w 1856851"/>
                <a:gd name="connsiteY6" fmla="*/ 2801389 h 4551702"/>
                <a:gd name="connsiteX7" fmla="*/ 515389 w 1856851"/>
                <a:gd name="connsiteY7" fmla="*/ 3150523 h 4551702"/>
                <a:gd name="connsiteX8" fmla="*/ 299258 w 1856851"/>
                <a:gd name="connsiteY8" fmla="*/ 3449782 h 4551702"/>
                <a:gd name="connsiteX9" fmla="*/ 0 w 1856851"/>
                <a:gd name="connsiteY9" fmla="*/ 3857105 h 4551702"/>
                <a:gd name="connsiteX10" fmla="*/ 0 w 1856851"/>
                <a:gd name="connsiteY10" fmla="*/ 3981796 h 4551702"/>
                <a:gd name="connsiteX11" fmla="*/ 49876 w 1856851"/>
                <a:gd name="connsiteY11" fmla="*/ 4098174 h 4551702"/>
                <a:gd name="connsiteX12" fmla="*/ 157941 w 1856851"/>
                <a:gd name="connsiteY12" fmla="*/ 4164676 h 4551702"/>
                <a:gd name="connsiteX13" fmla="*/ 266007 w 1856851"/>
                <a:gd name="connsiteY13" fmla="*/ 4164676 h 4551702"/>
                <a:gd name="connsiteX14" fmla="*/ 332509 w 1856851"/>
                <a:gd name="connsiteY14" fmla="*/ 4131425 h 4551702"/>
                <a:gd name="connsiteX15" fmla="*/ 349134 w 1856851"/>
                <a:gd name="connsiteY15" fmla="*/ 4123112 h 4551702"/>
                <a:gd name="connsiteX16" fmla="*/ 407323 w 1856851"/>
                <a:gd name="connsiteY16" fmla="*/ 4131425 h 4551702"/>
                <a:gd name="connsiteX17" fmla="*/ 515389 w 1856851"/>
                <a:gd name="connsiteY17" fmla="*/ 4181302 h 4551702"/>
                <a:gd name="connsiteX18" fmla="*/ 764770 w 1856851"/>
                <a:gd name="connsiteY18" fmla="*/ 4172989 h 4551702"/>
                <a:gd name="connsiteX19" fmla="*/ 939338 w 1856851"/>
                <a:gd name="connsiteY19" fmla="*/ 4247803 h 4551702"/>
                <a:gd name="connsiteX20" fmla="*/ 964276 w 1856851"/>
                <a:gd name="connsiteY20" fmla="*/ 4355869 h 4551702"/>
                <a:gd name="connsiteX21" fmla="*/ 1030778 w 1856851"/>
                <a:gd name="connsiteY21" fmla="*/ 4455622 h 4551702"/>
                <a:gd name="connsiteX22" fmla="*/ 1188720 w 1856851"/>
                <a:gd name="connsiteY22" fmla="*/ 4463934 h 4551702"/>
                <a:gd name="connsiteX23" fmla="*/ 1324018 w 1856851"/>
                <a:gd name="connsiteY23" fmla="*/ 4499523 h 4551702"/>
                <a:gd name="connsiteX24" fmla="*/ 1433296 w 1856851"/>
                <a:gd name="connsiteY24" fmla="*/ 4531605 h 4551702"/>
                <a:gd name="connsiteX25" fmla="*/ 1546167 w 1856851"/>
                <a:gd name="connsiteY25" fmla="*/ 4547062 h 4551702"/>
                <a:gd name="connsiteX26" fmla="*/ 1687483 w 1856851"/>
                <a:gd name="connsiteY26" fmla="*/ 4447309 h 4551702"/>
                <a:gd name="connsiteX27" fmla="*/ 1770610 w 1856851"/>
                <a:gd name="connsiteY27" fmla="*/ 4297680 h 4551702"/>
                <a:gd name="connsiteX28" fmla="*/ 1720734 w 1856851"/>
                <a:gd name="connsiteY28" fmla="*/ 4073236 h 4551702"/>
                <a:gd name="connsiteX29" fmla="*/ 1713676 w 1856851"/>
                <a:gd name="connsiteY29" fmla="*/ 3990023 h 4551702"/>
                <a:gd name="connsiteX30" fmla="*/ 1795549 w 1856851"/>
                <a:gd name="connsiteY30" fmla="*/ 3890356 h 4551702"/>
                <a:gd name="connsiteX31" fmla="*/ 1853738 w 1856851"/>
                <a:gd name="connsiteY31" fmla="*/ 3782291 h 4551702"/>
                <a:gd name="connsiteX32" fmla="*/ 1762298 w 1856851"/>
                <a:gd name="connsiteY32" fmla="*/ 3516283 h 4551702"/>
                <a:gd name="connsiteX33" fmla="*/ 1645920 w 1856851"/>
                <a:gd name="connsiteY33" fmla="*/ 3084022 h 4551702"/>
                <a:gd name="connsiteX34" fmla="*/ 1587730 w 1856851"/>
                <a:gd name="connsiteY34" fmla="*/ 2585258 h 4551702"/>
                <a:gd name="connsiteX35" fmla="*/ 1562792 w 1856851"/>
                <a:gd name="connsiteY35" fmla="*/ 2128058 h 4551702"/>
                <a:gd name="connsiteX36" fmla="*/ 1679170 w 1856851"/>
                <a:gd name="connsiteY36" fmla="*/ 1088967 h 4551702"/>
                <a:gd name="connsiteX37" fmla="*/ 1737360 w 1856851"/>
                <a:gd name="connsiteY37" fmla="*/ 41563 h 4551702"/>
                <a:gd name="connsiteX38" fmla="*/ 1521229 w 1856851"/>
                <a:gd name="connsiteY38" fmla="*/ 16625 h 4551702"/>
                <a:gd name="connsiteX39" fmla="*/ 1321723 w 1856851"/>
                <a:gd name="connsiteY39" fmla="*/ 0 h 4551702"/>
                <a:gd name="connsiteX40" fmla="*/ 1105592 w 1856851"/>
                <a:gd name="connsiteY40" fmla="*/ 8312 h 4551702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19229 w 1856851"/>
                <a:gd name="connsiteY16" fmla="*/ 4136188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55602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64440" h="4544058">
                  <a:moveTo>
                    <a:pt x="1113181" y="8707"/>
                  </a:moveTo>
                  <a:cubicBezTo>
                    <a:pt x="1073003" y="133398"/>
                    <a:pt x="1115591" y="393489"/>
                    <a:pt x="1088243" y="748540"/>
                  </a:cubicBezTo>
                  <a:cubicBezTo>
                    <a:pt x="1060895" y="1103591"/>
                    <a:pt x="1064344" y="1105381"/>
                    <a:pt x="1049104" y="1267479"/>
                  </a:cubicBezTo>
                  <a:cubicBezTo>
                    <a:pt x="1033864" y="1429577"/>
                    <a:pt x="1016604" y="1572091"/>
                    <a:pt x="996803" y="1721129"/>
                  </a:cubicBezTo>
                  <a:cubicBezTo>
                    <a:pt x="977002" y="1870167"/>
                    <a:pt x="952468" y="2039784"/>
                    <a:pt x="930301" y="2161704"/>
                  </a:cubicBezTo>
                  <a:cubicBezTo>
                    <a:pt x="908134" y="2283624"/>
                    <a:pt x="899821" y="2345969"/>
                    <a:pt x="863799" y="2452649"/>
                  </a:cubicBezTo>
                  <a:cubicBezTo>
                    <a:pt x="827777" y="2559329"/>
                    <a:pt x="770973" y="2685406"/>
                    <a:pt x="714170" y="2801784"/>
                  </a:cubicBezTo>
                  <a:cubicBezTo>
                    <a:pt x="657367" y="2918162"/>
                    <a:pt x="590865" y="3042853"/>
                    <a:pt x="522978" y="3150918"/>
                  </a:cubicBezTo>
                  <a:cubicBezTo>
                    <a:pt x="447948" y="3247077"/>
                    <a:pt x="392745" y="3332414"/>
                    <a:pt x="306847" y="3450177"/>
                  </a:cubicBezTo>
                  <a:cubicBezTo>
                    <a:pt x="220949" y="3567940"/>
                    <a:pt x="19365" y="3827966"/>
                    <a:pt x="7589" y="3857500"/>
                  </a:cubicBezTo>
                  <a:cubicBezTo>
                    <a:pt x="-4187" y="3887034"/>
                    <a:pt x="-724" y="3915819"/>
                    <a:pt x="7589" y="3955997"/>
                  </a:cubicBezTo>
                  <a:cubicBezTo>
                    <a:pt x="15902" y="3996175"/>
                    <a:pt x="31142" y="4063723"/>
                    <a:pt x="57465" y="4098569"/>
                  </a:cubicBezTo>
                  <a:cubicBezTo>
                    <a:pt x="83788" y="4133415"/>
                    <a:pt x="129508" y="4153987"/>
                    <a:pt x="165530" y="4165071"/>
                  </a:cubicBezTo>
                  <a:cubicBezTo>
                    <a:pt x="201552" y="4176155"/>
                    <a:pt x="244501" y="4170613"/>
                    <a:pt x="273596" y="4165071"/>
                  </a:cubicBezTo>
                  <a:cubicBezTo>
                    <a:pt x="302691" y="4159529"/>
                    <a:pt x="314561" y="4136568"/>
                    <a:pt x="340098" y="4131820"/>
                  </a:cubicBezTo>
                  <a:cubicBezTo>
                    <a:pt x="365635" y="4127072"/>
                    <a:pt x="396338" y="4128270"/>
                    <a:pt x="426818" y="4136583"/>
                  </a:cubicBezTo>
                  <a:lnTo>
                    <a:pt x="522978" y="4181697"/>
                  </a:lnTo>
                  <a:cubicBezTo>
                    <a:pt x="582553" y="4188624"/>
                    <a:pt x="701701" y="4162301"/>
                    <a:pt x="772359" y="4173384"/>
                  </a:cubicBezTo>
                  <a:cubicBezTo>
                    <a:pt x="843017" y="4184467"/>
                    <a:pt x="913676" y="4217718"/>
                    <a:pt x="946927" y="4248198"/>
                  </a:cubicBezTo>
                  <a:cubicBezTo>
                    <a:pt x="980178" y="4278678"/>
                    <a:pt x="949698" y="4323013"/>
                    <a:pt x="971865" y="4356264"/>
                  </a:cubicBezTo>
                  <a:lnTo>
                    <a:pt x="1038367" y="4456017"/>
                  </a:lnTo>
                  <a:cubicBezTo>
                    <a:pt x="1075774" y="4474028"/>
                    <a:pt x="1151210" y="4452466"/>
                    <a:pt x="1196309" y="4464329"/>
                  </a:cubicBezTo>
                  <a:lnTo>
                    <a:pt x="1331607" y="4499918"/>
                  </a:lnTo>
                  <a:cubicBezTo>
                    <a:pt x="1375941" y="4512387"/>
                    <a:pt x="1401876" y="4525664"/>
                    <a:pt x="1440885" y="4532000"/>
                  </a:cubicBezTo>
                  <a:cubicBezTo>
                    <a:pt x="1479894" y="4538336"/>
                    <a:pt x="1523298" y="4551981"/>
                    <a:pt x="1565662" y="4537932"/>
                  </a:cubicBezTo>
                  <a:cubicBezTo>
                    <a:pt x="1608026" y="4523883"/>
                    <a:pt x="1659649" y="4487680"/>
                    <a:pt x="1695072" y="4447704"/>
                  </a:cubicBezTo>
                  <a:cubicBezTo>
                    <a:pt x="1730495" y="4407728"/>
                    <a:pt x="1772657" y="4360421"/>
                    <a:pt x="1778199" y="4298075"/>
                  </a:cubicBezTo>
                  <a:cubicBezTo>
                    <a:pt x="1783741" y="4235729"/>
                    <a:pt x="1742177" y="4119351"/>
                    <a:pt x="1728323" y="4073631"/>
                  </a:cubicBezTo>
                  <a:cubicBezTo>
                    <a:pt x="1714469" y="4027911"/>
                    <a:pt x="1708796" y="4020898"/>
                    <a:pt x="1721265" y="3990418"/>
                  </a:cubicBezTo>
                  <a:cubicBezTo>
                    <a:pt x="1733734" y="3959938"/>
                    <a:pt x="1775429" y="3930929"/>
                    <a:pt x="1803138" y="3890751"/>
                  </a:cubicBezTo>
                  <a:lnTo>
                    <a:pt x="1861327" y="3782686"/>
                  </a:lnTo>
                  <a:cubicBezTo>
                    <a:pt x="1880723" y="3746664"/>
                    <a:pt x="1804523" y="3633056"/>
                    <a:pt x="1769887" y="3516678"/>
                  </a:cubicBezTo>
                  <a:lnTo>
                    <a:pt x="1653509" y="3084417"/>
                  </a:lnTo>
                  <a:cubicBezTo>
                    <a:pt x="1624414" y="2929246"/>
                    <a:pt x="1603632" y="2738053"/>
                    <a:pt x="1595319" y="2585653"/>
                  </a:cubicBezTo>
                  <a:cubicBezTo>
                    <a:pt x="1587006" y="2433253"/>
                    <a:pt x="1556332" y="2378628"/>
                    <a:pt x="1570381" y="2128453"/>
                  </a:cubicBezTo>
                  <a:cubicBezTo>
                    <a:pt x="1584430" y="1878278"/>
                    <a:pt x="1655457" y="1431353"/>
                    <a:pt x="1679616" y="1084600"/>
                  </a:cubicBezTo>
                  <a:cubicBezTo>
                    <a:pt x="1703775" y="737847"/>
                    <a:pt x="1723171" y="389505"/>
                    <a:pt x="1744949" y="41958"/>
                  </a:cubicBezTo>
                  <a:lnTo>
                    <a:pt x="1528818" y="17020"/>
                  </a:lnTo>
                  <a:cubicBezTo>
                    <a:pt x="1459545" y="10093"/>
                    <a:pt x="1401356" y="-2376"/>
                    <a:pt x="1329312" y="395"/>
                  </a:cubicBezTo>
                  <a:lnTo>
                    <a:pt x="1113181" y="8707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7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880BD2-1864-4D05-9535-69D7382F8496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 descr="X-ray of a person's body&#10;&#10;Description automatically generated">
              <a:extLst>
                <a:ext uri="{FF2B5EF4-FFF2-40B4-BE49-F238E27FC236}">
                  <a16:creationId xmlns:a16="http://schemas.microsoft.com/office/drawing/2014/main" id="{D5FECB71-211A-42E6-A336-E6E387FF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5" name="Picture 4" descr="A close up of a foot&#10;&#10;Description automatically generated">
              <a:extLst>
                <a:ext uri="{FF2B5EF4-FFF2-40B4-BE49-F238E27FC236}">
                  <a16:creationId xmlns:a16="http://schemas.microsoft.com/office/drawing/2014/main" id="{B2A3DA1D-958D-4A36-90FA-E4C4BBCFF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39077">
              <a:off x="4938067" y="1052331"/>
              <a:ext cx="1804596" cy="291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35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E46C76-428B-464E-889F-2E0305226033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780121" y="0"/>
            <a:chExt cx="6858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728F8C-D57F-4982-A6D4-093394204F5D}"/>
                </a:ext>
              </a:extLst>
            </p:cNvPr>
            <p:cNvGrpSpPr/>
            <p:nvPr/>
          </p:nvGrpSpPr>
          <p:grpSpPr>
            <a:xfrm>
              <a:off x="2780121" y="0"/>
              <a:ext cx="6858000" cy="6858000"/>
              <a:chOff x="2667000" y="0"/>
              <a:chExt cx="6858000" cy="6858000"/>
            </a:xfrm>
          </p:grpSpPr>
          <p:pic>
            <p:nvPicPr>
              <p:cNvPr id="3" name="Picture 2" descr="X-ray of a person's body&#10;&#10;Description automatically generated">
                <a:extLst>
                  <a:ext uri="{FF2B5EF4-FFF2-40B4-BE49-F238E27FC236}">
                    <a16:creationId xmlns:a16="http://schemas.microsoft.com/office/drawing/2014/main" id="{D5FECB71-211A-42E6-A336-E6E387FFF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3B2C9A24-F556-47DB-9BE6-1E2F6E7899C8}"/>
                  </a:ext>
                </a:extLst>
              </p:cNvPr>
              <p:cNvSpPr/>
              <p:nvPr/>
            </p:nvSpPr>
            <p:spPr>
              <a:xfrm>
                <a:off x="5094208" y="431799"/>
                <a:ext cx="1531006" cy="3495675"/>
              </a:xfrm>
              <a:custGeom>
                <a:avLst/>
                <a:gdLst>
                  <a:gd name="connsiteX0" fmla="*/ 146050 w 1504950"/>
                  <a:gd name="connsiteY0" fmla="*/ 0 h 3511550"/>
                  <a:gd name="connsiteX1" fmla="*/ 635000 w 1504950"/>
                  <a:gd name="connsiteY1" fmla="*/ 6350 h 3511550"/>
                  <a:gd name="connsiteX2" fmla="*/ 622300 w 1504950"/>
                  <a:gd name="connsiteY2" fmla="*/ 247650 h 3511550"/>
                  <a:gd name="connsiteX3" fmla="*/ 673100 w 1504950"/>
                  <a:gd name="connsiteY3" fmla="*/ 109855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65100 w 1504950"/>
                  <a:gd name="connsiteY27" fmla="*/ 59690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22300 w 1504950"/>
                  <a:gd name="connsiteY2" fmla="*/ 247650 h 3511550"/>
                  <a:gd name="connsiteX3" fmla="*/ 673100 w 1504950"/>
                  <a:gd name="connsiteY3" fmla="*/ 109855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65100 w 1504950"/>
                  <a:gd name="connsiteY27" fmla="*/ 59690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22300 w 1504950"/>
                  <a:gd name="connsiteY2" fmla="*/ 247650 h 3511550"/>
                  <a:gd name="connsiteX3" fmla="*/ 657225 w 1504950"/>
                  <a:gd name="connsiteY3" fmla="*/ 109220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65100 w 1504950"/>
                  <a:gd name="connsiteY27" fmla="*/ 59690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57225 w 1504950"/>
                  <a:gd name="connsiteY3" fmla="*/ 109220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65100 w 1504950"/>
                  <a:gd name="connsiteY27" fmla="*/ 59690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57225 w 1504950"/>
                  <a:gd name="connsiteY3" fmla="*/ 109220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57225 w 1504950"/>
                  <a:gd name="connsiteY3" fmla="*/ 109220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57225 w 1504950"/>
                  <a:gd name="connsiteY3" fmla="*/ 1092200 h 3511550"/>
                  <a:gd name="connsiteX4" fmla="*/ 746125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57225 w 1504950"/>
                  <a:gd name="connsiteY3" fmla="*/ 1092200 h 3511550"/>
                  <a:gd name="connsiteX4" fmla="*/ 746125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47700 w 1504950"/>
                  <a:gd name="connsiteY3" fmla="*/ 952500 h 3511550"/>
                  <a:gd name="connsiteX4" fmla="*/ 746125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47700 w 1504950"/>
                  <a:gd name="connsiteY3" fmla="*/ 952500 h 3511550"/>
                  <a:gd name="connsiteX4" fmla="*/ 746125 w 1504950"/>
                  <a:gd name="connsiteY4" fmla="*/ 1473200 h 3511550"/>
                  <a:gd name="connsiteX5" fmla="*/ 1038225 w 1504950"/>
                  <a:gd name="connsiteY5" fmla="*/ 213995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7644 w 1506544"/>
                  <a:gd name="connsiteY0" fmla="*/ 0 h 3511564"/>
                  <a:gd name="connsiteX1" fmla="*/ 595319 w 1506544"/>
                  <a:gd name="connsiteY1" fmla="*/ 9525 h 3511564"/>
                  <a:gd name="connsiteX2" fmla="*/ 608019 w 1506544"/>
                  <a:gd name="connsiteY2" fmla="*/ 244475 h 3511564"/>
                  <a:gd name="connsiteX3" fmla="*/ 649294 w 1506544"/>
                  <a:gd name="connsiteY3" fmla="*/ 952500 h 3511564"/>
                  <a:gd name="connsiteX4" fmla="*/ 747719 w 1506544"/>
                  <a:gd name="connsiteY4" fmla="*/ 1473200 h 3511564"/>
                  <a:gd name="connsiteX5" fmla="*/ 1039819 w 1506544"/>
                  <a:gd name="connsiteY5" fmla="*/ 2139950 h 3511564"/>
                  <a:gd name="connsiteX6" fmla="*/ 1474794 w 1506544"/>
                  <a:gd name="connsiteY6" fmla="*/ 2876550 h 3511564"/>
                  <a:gd name="connsiteX7" fmla="*/ 1506544 w 1506544"/>
                  <a:gd name="connsiteY7" fmla="*/ 3022600 h 3511564"/>
                  <a:gd name="connsiteX8" fmla="*/ 1462094 w 1506544"/>
                  <a:gd name="connsiteY8" fmla="*/ 3111500 h 3511564"/>
                  <a:gd name="connsiteX9" fmla="*/ 1449394 w 1506544"/>
                  <a:gd name="connsiteY9" fmla="*/ 3238500 h 3511564"/>
                  <a:gd name="connsiteX10" fmla="*/ 1449394 w 1506544"/>
                  <a:gd name="connsiteY10" fmla="*/ 3371850 h 3511564"/>
                  <a:gd name="connsiteX11" fmla="*/ 1436694 w 1506544"/>
                  <a:gd name="connsiteY11" fmla="*/ 3460750 h 3511564"/>
                  <a:gd name="connsiteX12" fmla="*/ 1296994 w 1506544"/>
                  <a:gd name="connsiteY12" fmla="*/ 3473450 h 3511564"/>
                  <a:gd name="connsiteX13" fmla="*/ 1239844 w 1506544"/>
                  <a:gd name="connsiteY13" fmla="*/ 3448050 h 3511564"/>
                  <a:gd name="connsiteX14" fmla="*/ 1055694 w 1506544"/>
                  <a:gd name="connsiteY14" fmla="*/ 3397250 h 3511564"/>
                  <a:gd name="connsiteX15" fmla="*/ 617544 w 1506544"/>
                  <a:gd name="connsiteY15" fmla="*/ 3416300 h 3511564"/>
                  <a:gd name="connsiteX16" fmla="*/ 414344 w 1506544"/>
                  <a:gd name="connsiteY16" fmla="*/ 3435350 h 3511564"/>
                  <a:gd name="connsiteX17" fmla="*/ 287344 w 1506544"/>
                  <a:gd name="connsiteY17" fmla="*/ 3511550 h 3511564"/>
                  <a:gd name="connsiteX18" fmla="*/ 166694 w 1506544"/>
                  <a:gd name="connsiteY18" fmla="*/ 3441700 h 3511564"/>
                  <a:gd name="connsiteX19" fmla="*/ 33344 w 1506544"/>
                  <a:gd name="connsiteY19" fmla="*/ 3435350 h 3511564"/>
                  <a:gd name="connsiteX20" fmla="*/ 1594 w 1506544"/>
                  <a:gd name="connsiteY20" fmla="*/ 3308350 h 3511564"/>
                  <a:gd name="connsiteX21" fmla="*/ 65094 w 1506544"/>
                  <a:gd name="connsiteY21" fmla="*/ 3130550 h 3511564"/>
                  <a:gd name="connsiteX22" fmla="*/ 179394 w 1506544"/>
                  <a:gd name="connsiteY22" fmla="*/ 2889250 h 3511564"/>
                  <a:gd name="connsiteX23" fmla="*/ 249244 w 1506544"/>
                  <a:gd name="connsiteY23" fmla="*/ 2743200 h 3511564"/>
                  <a:gd name="connsiteX24" fmla="*/ 293694 w 1506544"/>
                  <a:gd name="connsiteY24" fmla="*/ 2552700 h 3511564"/>
                  <a:gd name="connsiteX25" fmla="*/ 319094 w 1506544"/>
                  <a:gd name="connsiteY25" fmla="*/ 2286000 h 3511564"/>
                  <a:gd name="connsiteX26" fmla="*/ 293694 w 1506544"/>
                  <a:gd name="connsiteY26" fmla="*/ 1765300 h 3511564"/>
                  <a:gd name="connsiteX27" fmla="*/ 179394 w 1506544"/>
                  <a:gd name="connsiteY27" fmla="*/ 552450 h 3511564"/>
                  <a:gd name="connsiteX28" fmla="*/ 147644 w 1506544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5275 w 1504950"/>
                  <a:gd name="connsiteY24" fmla="*/ 2524125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5275 w 1504950"/>
                  <a:gd name="connsiteY24" fmla="*/ 2524125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1300 w 1504950"/>
                  <a:gd name="connsiteY23" fmla="*/ 2733675 h 3511564"/>
                  <a:gd name="connsiteX24" fmla="*/ 295275 w 1504950"/>
                  <a:gd name="connsiteY24" fmla="*/ 2524125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1300 w 1504950"/>
                  <a:gd name="connsiteY23" fmla="*/ 2733675 h 3511564"/>
                  <a:gd name="connsiteX24" fmla="*/ 295275 w 1504950"/>
                  <a:gd name="connsiteY24" fmla="*/ 2524125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42875 w 1504950"/>
                  <a:gd name="connsiteY22" fmla="*/ 2949575 h 3511564"/>
                  <a:gd name="connsiteX23" fmla="*/ 241300 w 1504950"/>
                  <a:gd name="connsiteY23" fmla="*/ 2733675 h 3511564"/>
                  <a:gd name="connsiteX24" fmla="*/ 295275 w 1504950"/>
                  <a:gd name="connsiteY24" fmla="*/ 2524125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7493 w 1506393"/>
                  <a:gd name="connsiteY0" fmla="*/ 0 h 3511564"/>
                  <a:gd name="connsiteX1" fmla="*/ 595168 w 1506393"/>
                  <a:gd name="connsiteY1" fmla="*/ 9525 h 3511564"/>
                  <a:gd name="connsiteX2" fmla="*/ 607868 w 1506393"/>
                  <a:gd name="connsiteY2" fmla="*/ 244475 h 3511564"/>
                  <a:gd name="connsiteX3" fmla="*/ 649143 w 1506393"/>
                  <a:gd name="connsiteY3" fmla="*/ 952500 h 3511564"/>
                  <a:gd name="connsiteX4" fmla="*/ 747568 w 1506393"/>
                  <a:gd name="connsiteY4" fmla="*/ 1473200 h 3511564"/>
                  <a:gd name="connsiteX5" fmla="*/ 1039668 w 1506393"/>
                  <a:gd name="connsiteY5" fmla="*/ 2139950 h 3511564"/>
                  <a:gd name="connsiteX6" fmla="*/ 1474643 w 1506393"/>
                  <a:gd name="connsiteY6" fmla="*/ 2876550 h 3511564"/>
                  <a:gd name="connsiteX7" fmla="*/ 1506393 w 1506393"/>
                  <a:gd name="connsiteY7" fmla="*/ 3022600 h 3511564"/>
                  <a:gd name="connsiteX8" fmla="*/ 1461943 w 1506393"/>
                  <a:gd name="connsiteY8" fmla="*/ 3111500 h 3511564"/>
                  <a:gd name="connsiteX9" fmla="*/ 1449243 w 1506393"/>
                  <a:gd name="connsiteY9" fmla="*/ 3238500 h 3511564"/>
                  <a:gd name="connsiteX10" fmla="*/ 1449243 w 1506393"/>
                  <a:gd name="connsiteY10" fmla="*/ 3371850 h 3511564"/>
                  <a:gd name="connsiteX11" fmla="*/ 1436543 w 1506393"/>
                  <a:gd name="connsiteY11" fmla="*/ 3460750 h 3511564"/>
                  <a:gd name="connsiteX12" fmla="*/ 1296843 w 1506393"/>
                  <a:gd name="connsiteY12" fmla="*/ 3473450 h 3511564"/>
                  <a:gd name="connsiteX13" fmla="*/ 1239693 w 1506393"/>
                  <a:gd name="connsiteY13" fmla="*/ 3448050 h 3511564"/>
                  <a:gd name="connsiteX14" fmla="*/ 1055543 w 1506393"/>
                  <a:gd name="connsiteY14" fmla="*/ 3397250 h 3511564"/>
                  <a:gd name="connsiteX15" fmla="*/ 617393 w 1506393"/>
                  <a:gd name="connsiteY15" fmla="*/ 3416300 h 3511564"/>
                  <a:gd name="connsiteX16" fmla="*/ 414193 w 1506393"/>
                  <a:gd name="connsiteY16" fmla="*/ 3435350 h 3511564"/>
                  <a:gd name="connsiteX17" fmla="*/ 287193 w 1506393"/>
                  <a:gd name="connsiteY17" fmla="*/ 3511550 h 3511564"/>
                  <a:gd name="connsiteX18" fmla="*/ 166543 w 1506393"/>
                  <a:gd name="connsiteY18" fmla="*/ 3441700 h 3511564"/>
                  <a:gd name="connsiteX19" fmla="*/ 33193 w 1506393"/>
                  <a:gd name="connsiteY19" fmla="*/ 3435350 h 3511564"/>
                  <a:gd name="connsiteX20" fmla="*/ 1443 w 1506393"/>
                  <a:gd name="connsiteY20" fmla="*/ 3308350 h 3511564"/>
                  <a:gd name="connsiteX21" fmla="*/ 64943 w 1506393"/>
                  <a:gd name="connsiteY21" fmla="*/ 3130550 h 3511564"/>
                  <a:gd name="connsiteX22" fmla="*/ 144318 w 1506393"/>
                  <a:gd name="connsiteY22" fmla="*/ 2949575 h 3511564"/>
                  <a:gd name="connsiteX23" fmla="*/ 242743 w 1506393"/>
                  <a:gd name="connsiteY23" fmla="*/ 2733675 h 3511564"/>
                  <a:gd name="connsiteX24" fmla="*/ 296718 w 1506393"/>
                  <a:gd name="connsiteY24" fmla="*/ 2524125 h 3511564"/>
                  <a:gd name="connsiteX25" fmla="*/ 318943 w 1506393"/>
                  <a:gd name="connsiteY25" fmla="*/ 2286000 h 3511564"/>
                  <a:gd name="connsiteX26" fmla="*/ 293543 w 1506393"/>
                  <a:gd name="connsiteY26" fmla="*/ 1765300 h 3511564"/>
                  <a:gd name="connsiteX27" fmla="*/ 179243 w 1506393"/>
                  <a:gd name="connsiteY27" fmla="*/ 552450 h 3511564"/>
                  <a:gd name="connsiteX28" fmla="*/ 147493 w 1506393"/>
                  <a:gd name="connsiteY28" fmla="*/ 0 h 3511564"/>
                  <a:gd name="connsiteX0" fmla="*/ 147493 w 1506393"/>
                  <a:gd name="connsiteY0" fmla="*/ 0 h 3511564"/>
                  <a:gd name="connsiteX1" fmla="*/ 595168 w 1506393"/>
                  <a:gd name="connsiteY1" fmla="*/ 9525 h 3511564"/>
                  <a:gd name="connsiteX2" fmla="*/ 607868 w 1506393"/>
                  <a:gd name="connsiteY2" fmla="*/ 244475 h 3511564"/>
                  <a:gd name="connsiteX3" fmla="*/ 649143 w 1506393"/>
                  <a:gd name="connsiteY3" fmla="*/ 952500 h 3511564"/>
                  <a:gd name="connsiteX4" fmla="*/ 747568 w 1506393"/>
                  <a:gd name="connsiteY4" fmla="*/ 1473200 h 3511564"/>
                  <a:gd name="connsiteX5" fmla="*/ 1039668 w 1506393"/>
                  <a:gd name="connsiteY5" fmla="*/ 2139950 h 3511564"/>
                  <a:gd name="connsiteX6" fmla="*/ 1474643 w 1506393"/>
                  <a:gd name="connsiteY6" fmla="*/ 2876550 h 3511564"/>
                  <a:gd name="connsiteX7" fmla="*/ 1506393 w 1506393"/>
                  <a:gd name="connsiteY7" fmla="*/ 3022600 h 3511564"/>
                  <a:gd name="connsiteX8" fmla="*/ 1461943 w 1506393"/>
                  <a:gd name="connsiteY8" fmla="*/ 3111500 h 3511564"/>
                  <a:gd name="connsiteX9" fmla="*/ 1449243 w 1506393"/>
                  <a:gd name="connsiteY9" fmla="*/ 3238500 h 3511564"/>
                  <a:gd name="connsiteX10" fmla="*/ 1449243 w 1506393"/>
                  <a:gd name="connsiteY10" fmla="*/ 3371850 h 3511564"/>
                  <a:gd name="connsiteX11" fmla="*/ 1436543 w 1506393"/>
                  <a:gd name="connsiteY11" fmla="*/ 3460750 h 3511564"/>
                  <a:gd name="connsiteX12" fmla="*/ 1296843 w 1506393"/>
                  <a:gd name="connsiteY12" fmla="*/ 3473450 h 3511564"/>
                  <a:gd name="connsiteX13" fmla="*/ 1239693 w 1506393"/>
                  <a:gd name="connsiteY13" fmla="*/ 3448050 h 3511564"/>
                  <a:gd name="connsiteX14" fmla="*/ 1055543 w 1506393"/>
                  <a:gd name="connsiteY14" fmla="*/ 3397250 h 3511564"/>
                  <a:gd name="connsiteX15" fmla="*/ 617393 w 1506393"/>
                  <a:gd name="connsiteY15" fmla="*/ 3416300 h 3511564"/>
                  <a:gd name="connsiteX16" fmla="*/ 414193 w 1506393"/>
                  <a:gd name="connsiteY16" fmla="*/ 3435350 h 3511564"/>
                  <a:gd name="connsiteX17" fmla="*/ 287193 w 1506393"/>
                  <a:gd name="connsiteY17" fmla="*/ 3511550 h 3511564"/>
                  <a:gd name="connsiteX18" fmla="*/ 166543 w 1506393"/>
                  <a:gd name="connsiteY18" fmla="*/ 3441700 h 3511564"/>
                  <a:gd name="connsiteX19" fmla="*/ 33193 w 1506393"/>
                  <a:gd name="connsiteY19" fmla="*/ 3435350 h 3511564"/>
                  <a:gd name="connsiteX20" fmla="*/ 1443 w 1506393"/>
                  <a:gd name="connsiteY20" fmla="*/ 3308350 h 3511564"/>
                  <a:gd name="connsiteX21" fmla="*/ 64943 w 1506393"/>
                  <a:gd name="connsiteY21" fmla="*/ 3130550 h 3511564"/>
                  <a:gd name="connsiteX22" fmla="*/ 144318 w 1506393"/>
                  <a:gd name="connsiteY22" fmla="*/ 2949575 h 3511564"/>
                  <a:gd name="connsiteX23" fmla="*/ 242743 w 1506393"/>
                  <a:gd name="connsiteY23" fmla="*/ 2733675 h 3511564"/>
                  <a:gd name="connsiteX24" fmla="*/ 296718 w 1506393"/>
                  <a:gd name="connsiteY24" fmla="*/ 2524125 h 3511564"/>
                  <a:gd name="connsiteX25" fmla="*/ 318943 w 1506393"/>
                  <a:gd name="connsiteY25" fmla="*/ 2286000 h 3511564"/>
                  <a:gd name="connsiteX26" fmla="*/ 293543 w 1506393"/>
                  <a:gd name="connsiteY26" fmla="*/ 1765300 h 3511564"/>
                  <a:gd name="connsiteX27" fmla="*/ 179243 w 1506393"/>
                  <a:gd name="connsiteY27" fmla="*/ 552450 h 3511564"/>
                  <a:gd name="connsiteX28" fmla="*/ 147493 w 1506393"/>
                  <a:gd name="connsiteY28" fmla="*/ 0 h 3511564"/>
                  <a:gd name="connsiteX0" fmla="*/ 146743 w 1505643"/>
                  <a:gd name="connsiteY0" fmla="*/ 0 h 3511564"/>
                  <a:gd name="connsiteX1" fmla="*/ 594418 w 1505643"/>
                  <a:gd name="connsiteY1" fmla="*/ 9525 h 3511564"/>
                  <a:gd name="connsiteX2" fmla="*/ 607118 w 1505643"/>
                  <a:gd name="connsiteY2" fmla="*/ 244475 h 3511564"/>
                  <a:gd name="connsiteX3" fmla="*/ 648393 w 1505643"/>
                  <a:gd name="connsiteY3" fmla="*/ 952500 h 3511564"/>
                  <a:gd name="connsiteX4" fmla="*/ 746818 w 1505643"/>
                  <a:gd name="connsiteY4" fmla="*/ 1473200 h 3511564"/>
                  <a:gd name="connsiteX5" fmla="*/ 1038918 w 1505643"/>
                  <a:gd name="connsiteY5" fmla="*/ 2139950 h 3511564"/>
                  <a:gd name="connsiteX6" fmla="*/ 1473893 w 1505643"/>
                  <a:gd name="connsiteY6" fmla="*/ 2876550 h 3511564"/>
                  <a:gd name="connsiteX7" fmla="*/ 1505643 w 1505643"/>
                  <a:gd name="connsiteY7" fmla="*/ 3022600 h 3511564"/>
                  <a:gd name="connsiteX8" fmla="*/ 1461193 w 1505643"/>
                  <a:gd name="connsiteY8" fmla="*/ 3111500 h 3511564"/>
                  <a:gd name="connsiteX9" fmla="*/ 1448493 w 1505643"/>
                  <a:gd name="connsiteY9" fmla="*/ 3238500 h 3511564"/>
                  <a:gd name="connsiteX10" fmla="*/ 1448493 w 1505643"/>
                  <a:gd name="connsiteY10" fmla="*/ 3371850 h 3511564"/>
                  <a:gd name="connsiteX11" fmla="*/ 1435793 w 1505643"/>
                  <a:gd name="connsiteY11" fmla="*/ 3460750 h 3511564"/>
                  <a:gd name="connsiteX12" fmla="*/ 1296093 w 1505643"/>
                  <a:gd name="connsiteY12" fmla="*/ 3473450 h 3511564"/>
                  <a:gd name="connsiteX13" fmla="*/ 1238943 w 1505643"/>
                  <a:gd name="connsiteY13" fmla="*/ 3448050 h 3511564"/>
                  <a:gd name="connsiteX14" fmla="*/ 1054793 w 1505643"/>
                  <a:gd name="connsiteY14" fmla="*/ 3397250 h 3511564"/>
                  <a:gd name="connsiteX15" fmla="*/ 616643 w 1505643"/>
                  <a:gd name="connsiteY15" fmla="*/ 3416300 h 3511564"/>
                  <a:gd name="connsiteX16" fmla="*/ 413443 w 1505643"/>
                  <a:gd name="connsiteY16" fmla="*/ 3435350 h 3511564"/>
                  <a:gd name="connsiteX17" fmla="*/ 286443 w 1505643"/>
                  <a:gd name="connsiteY17" fmla="*/ 3511550 h 3511564"/>
                  <a:gd name="connsiteX18" fmla="*/ 165793 w 1505643"/>
                  <a:gd name="connsiteY18" fmla="*/ 3441700 h 3511564"/>
                  <a:gd name="connsiteX19" fmla="*/ 32443 w 1505643"/>
                  <a:gd name="connsiteY19" fmla="*/ 3435350 h 3511564"/>
                  <a:gd name="connsiteX20" fmla="*/ 693 w 1505643"/>
                  <a:gd name="connsiteY20" fmla="*/ 3308350 h 3511564"/>
                  <a:gd name="connsiteX21" fmla="*/ 64193 w 1505643"/>
                  <a:gd name="connsiteY21" fmla="*/ 3130550 h 3511564"/>
                  <a:gd name="connsiteX22" fmla="*/ 143568 w 1505643"/>
                  <a:gd name="connsiteY22" fmla="*/ 2949575 h 3511564"/>
                  <a:gd name="connsiteX23" fmla="*/ 241993 w 1505643"/>
                  <a:gd name="connsiteY23" fmla="*/ 2733675 h 3511564"/>
                  <a:gd name="connsiteX24" fmla="*/ 295968 w 1505643"/>
                  <a:gd name="connsiteY24" fmla="*/ 2524125 h 3511564"/>
                  <a:gd name="connsiteX25" fmla="*/ 318193 w 1505643"/>
                  <a:gd name="connsiteY25" fmla="*/ 2286000 h 3511564"/>
                  <a:gd name="connsiteX26" fmla="*/ 292793 w 1505643"/>
                  <a:gd name="connsiteY26" fmla="*/ 1765300 h 3511564"/>
                  <a:gd name="connsiteX27" fmla="*/ 178493 w 1505643"/>
                  <a:gd name="connsiteY27" fmla="*/ 552450 h 3511564"/>
                  <a:gd name="connsiteX28" fmla="*/ 146743 w 1505643"/>
                  <a:gd name="connsiteY28" fmla="*/ 0 h 3511564"/>
                  <a:gd name="connsiteX0" fmla="*/ 147958 w 1506858"/>
                  <a:gd name="connsiteY0" fmla="*/ 0 h 3511564"/>
                  <a:gd name="connsiteX1" fmla="*/ 595633 w 1506858"/>
                  <a:gd name="connsiteY1" fmla="*/ 9525 h 3511564"/>
                  <a:gd name="connsiteX2" fmla="*/ 608333 w 1506858"/>
                  <a:gd name="connsiteY2" fmla="*/ 244475 h 3511564"/>
                  <a:gd name="connsiteX3" fmla="*/ 649608 w 1506858"/>
                  <a:gd name="connsiteY3" fmla="*/ 952500 h 3511564"/>
                  <a:gd name="connsiteX4" fmla="*/ 748033 w 1506858"/>
                  <a:gd name="connsiteY4" fmla="*/ 1473200 h 3511564"/>
                  <a:gd name="connsiteX5" fmla="*/ 1040133 w 1506858"/>
                  <a:gd name="connsiteY5" fmla="*/ 2139950 h 3511564"/>
                  <a:gd name="connsiteX6" fmla="*/ 1475108 w 1506858"/>
                  <a:gd name="connsiteY6" fmla="*/ 2876550 h 3511564"/>
                  <a:gd name="connsiteX7" fmla="*/ 1506858 w 1506858"/>
                  <a:gd name="connsiteY7" fmla="*/ 3022600 h 3511564"/>
                  <a:gd name="connsiteX8" fmla="*/ 1462408 w 1506858"/>
                  <a:gd name="connsiteY8" fmla="*/ 3111500 h 3511564"/>
                  <a:gd name="connsiteX9" fmla="*/ 1449708 w 1506858"/>
                  <a:gd name="connsiteY9" fmla="*/ 3238500 h 3511564"/>
                  <a:gd name="connsiteX10" fmla="*/ 1449708 w 1506858"/>
                  <a:gd name="connsiteY10" fmla="*/ 3371850 h 3511564"/>
                  <a:gd name="connsiteX11" fmla="*/ 1437008 w 1506858"/>
                  <a:gd name="connsiteY11" fmla="*/ 3460750 h 3511564"/>
                  <a:gd name="connsiteX12" fmla="*/ 1297308 w 1506858"/>
                  <a:gd name="connsiteY12" fmla="*/ 3473450 h 3511564"/>
                  <a:gd name="connsiteX13" fmla="*/ 1240158 w 1506858"/>
                  <a:gd name="connsiteY13" fmla="*/ 3448050 h 3511564"/>
                  <a:gd name="connsiteX14" fmla="*/ 1056008 w 1506858"/>
                  <a:gd name="connsiteY14" fmla="*/ 3397250 h 3511564"/>
                  <a:gd name="connsiteX15" fmla="*/ 617858 w 1506858"/>
                  <a:gd name="connsiteY15" fmla="*/ 3416300 h 3511564"/>
                  <a:gd name="connsiteX16" fmla="*/ 414658 w 1506858"/>
                  <a:gd name="connsiteY16" fmla="*/ 3435350 h 3511564"/>
                  <a:gd name="connsiteX17" fmla="*/ 287658 w 1506858"/>
                  <a:gd name="connsiteY17" fmla="*/ 3511550 h 3511564"/>
                  <a:gd name="connsiteX18" fmla="*/ 167008 w 1506858"/>
                  <a:gd name="connsiteY18" fmla="*/ 3441700 h 3511564"/>
                  <a:gd name="connsiteX19" fmla="*/ 33658 w 1506858"/>
                  <a:gd name="connsiteY19" fmla="*/ 3435350 h 3511564"/>
                  <a:gd name="connsiteX20" fmla="*/ 1908 w 1506858"/>
                  <a:gd name="connsiteY20" fmla="*/ 3308350 h 3511564"/>
                  <a:gd name="connsiteX21" fmla="*/ 65408 w 1506858"/>
                  <a:gd name="connsiteY21" fmla="*/ 3130550 h 3511564"/>
                  <a:gd name="connsiteX22" fmla="*/ 144783 w 1506858"/>
                  <a:gd name="connsiteY22" fmla="*/ 2949575 h 3511564"/>
                  <a:gd name="connsiteX23" fmla="*/ 243208 w 1506858"/>
                  <a:gd name="connsiteY23" fmla="*/ 2733675 h 3511564"/>
                  <a:gd name="connsiteX24" fmla="*/ 297183 w 1506858"/>
                  <a:gd name="connsiteY24" fmla="*/ 2524125 h 3511564"/>
                  <a:gd name="connsiteX25" fmla="*/ 319408 w 1506858"/>
                  <a:gd name="connsiteY25" fmla="*/ 2286000 h 3511564"/>
                  <a:gd name="connsiteX26" fmla="*/ 294008 w 1506858"/>
                  <a:gd name="connsiteY26" fmla="*/ 1765300 h 3511564"/>
                  <a:gd name="connsiteX27" fmla="*/ 179708 w 1506858"/>
                  <a:gd name="connsiteY27" fmla="*/ 552450 h 3511564"/>
                  <a:gd name="connsiteX28" fmla="*/ 147958 w 1506858"/>
                  <a:gd name="connsiteY28" fmla="*/ 0 h 3511564"/>
                  <a:gd name="connsiteX0" fmla="*/ 147958 w 1506858"/>
                  <a:gd name="connsiteY0" fmla="*/ 0 h 3511564"/>
                  <a:gd name="connsiteX1" fmla="*/ 595633 w 1506858"/>
                  <a:gd name="connsiteY1" fmla="*/ 9525 h 3511564"/>
                  <a:gd name="connsiteX2" fmla="*/ 608333 w 1506858"/>
                  <a:gd name="connsiteY2" fmla="*/ 244475 h 3511564"/>
                  <a:gd name="connsiteX3" fmla="*/ 649608 w 1506858"/>
                  <a:gd name="connsiteY3" fmla="*/ 952500 h 3511564"/>
                  <a:gd name="connsiteX4" fmla="*/ 748033 w 1506858"/>
                  <a:gd name="connsiteY4" fmla="*/ 1473200 h 3511564"/>
                  <a:gd name="connsiteX5" fmla="*/ 1040133 w 1506858"/>
                  <a:gd name="connsiteY5" fmla="*/ 2139950 h 3511564"/>
                  <a:gd name="connsiteX6" fmla="*/ 1475108 w 1506858"/>
                  <a:gd name="connsiteY6" fmla="*/ 2876550 h 3511564"/>
                  <a:gd name="connsiteX7" fmla="*/ 1506858 w 1506858"/>
                  <a:gd name="connsiteY7" fmla="*/ 3022600 h 3511564"/>
                  <a:gd name="connsiteX8" fmla="*/ 1462408 w 1506858"/>
                  <a:gd name="connsiteY8" fmla="*/ 3111500 h 3511564"/>
                  <a:gd name="connsiteX9" fmla="*/ 1449708 w 1506858"/>
                  <a:gd name="connsiteY9" fmla="*/ 3238500 h 3511564"/>
                  <a:gd name="connsiteX10" fmla="*/ 1449708 w 1506858"/>
                  <a:gd name="connsiteY10" fmla="*/ 3371850 h 3511564"/>
                  <a:gd name="connsiteX11" fmla="*/ 1437008 w 1506858"/>
                  <a:gd name="connsiteY11" fmla="*/ 3460750 h 3511564"/>
                  <a:gd name="connsiteX12" fmla="*/ 1297308 w 1506858"/>
                  <a:gd name="connsiteY12" fmla="*/ 3473450 h 3511564"/>
                  <a:gd name="connsiteX13" fmla="*/ 1240158 w 1506858"/>
                  <a:gd name="connsiteY13" fmla="*/ 3448050 h 3511564"/>
                  <a:gd name="connsiteX14" fmla="*/ 1056008 w 1506858"/>
                  <a:gd name="connsiteY14" fmla="*/ 3397250 h 3511564"/>
                  <a:gd name="connsiteX15" fmla="*/ 617858 w 1506858"/>
                  <a:gd name="connsiteY15" fmla="*/ 3416300 h 3511564"/>
                  <a:gd name="connsiteX16" fmla="*/ 414658 w 1506858"/>
                  <a:gd name="connsiteY16" fmla="*/ 3435350 h 3511564"/>
                  <a:gd name="connsiteX17" fmla="*/ 287658 w 1506858"/>
                  <a:gd name="connsiteY17" fmla="*/ 3511550 h 3511564"/>
                  <a:gd name="connsiteX18" fmla="*/ 167008 w 1506858"/>
                  <a:gd name="connsiteY18" fmla="*/ 3441700 h 3511564"/>
                  <a:gd name="connsiteX19" fmla="*/ 33658 w 1506858"/>
                  <a:gd name="connsiteY19" fmla="*/ 3435350 h 3511564"/>
                  <a:gd name="connsiteX20" fmla="*/ 1908 w 1506858"/>
                  <a:gd name="connsiteY20" fmla="*/ 3308350 h 3511564"/>
                  <a:gd name="connsiteX21" fmla="*/ 65408 w 1506858"/>
                  <a:gd name="connsiteY21" fmla="*/ 3130550 h 3511564"/>
                  <a:gd name="connsiteX22" fmla="*/ 144783 w 1506858"/>
                  <a:gd name="connsiteY22" fmla="*/ 2949575 h 3511564"/>
                  <a:gd name="connsiteX23" fmla="*/ 243208 w 1506858"/>
                  <a:gd name="connsiteY23" fmla="*/ 2733675 h 3511564"/>
                  <a:gd name="connsiteX24" fmla="*/ 297183 w 1506858"/>
                  <a:gd name="connsiteY24" fmla="*/ 2524125 h 3511564"/>
                  <a:gd name="connsiteX25" fmla="*/ 319408 w 1506858"/>
                  <a:gd name="connsiteY25" fmla="*/ 2286000 h 3511564"/>
                  <a:gd name="connsiteX26" fmla="*/ 294008 w 1506858"/>
                  <a:gd name="connsiteY26" fmla="*/ 1765300 h 3511564"/>
                  <a:gd name="connsiteX27" fmla="*/ 179708 w 1506858"/>
                  <a:gd name="connsiteY27" fmla="*/ 552450 h 3511564"/>
                  <a:gd name="connsiteX28" fmla="*/ 147958 w 1506858"/>
                  <a:gd name="connsiteY28" fmla="*/ 0 h 3511564"/>
                  <a:gd name="connsiteX0" fmla="*/ 147958 w 1506858"/>
                  <a:gd name="connsiteY0" fmla="*/ 0 h 3511561"/>
                  <a:gd name="connsiteX1" fmla="*/ 595633 w 1506858"/>
                  <a:gd name="connsiteY1" fmla="*/ 9525 h 3511561"/>
                  <a:gd name="connsiteX2" fmla="*/ 608333 w 1506858"/>
                  <a:gd name="connsiteY2" fmla="*/ 244475 h 3511561"/>
                  <a:gd name="connsiteX3" fmla="*/ 649608 w 1506858"/>
                  <a:gd name="connsiteY3" fmla="*/ 952500 h 3511561"/>
                  <a:gd name="connsiteX4" fmla="*/ 748033 w 1506858"/>
                  <a:gd name="connsiteY4" fmla="*/ 1473200 h 3511561"/>
                  <a:gd name="connsiteX5" fmla="*/ 1040133 w 1506858"/>
                  <a:gd name="connsiteY5" fmla="*/ 2139950 h 3511561"/>
                  <a:gd name="connsiteX6" fmla="*/ 1475108 w 1506858"/>
                  <a:gd name="connsiteY6" fmla="*/ 2876550 h 3511561"/>
                  <a:gd name="connsiteX7" fmla="*/ 1506858 w 1506858"/>
                  <a:gd name="connsiteY7" fmla="*/ 3022600 h 3511561"/>
                  <a:gd name="connsiteX8" fmla="*/ 1462408 w 1506858"/>
                  <a:gd name="connsiteY8" fmla="*/ 3111500 h 3511561"/>
                  <a:gd name="connsiteX9" fmla="*/ 1449708 w 1506858"/>
                  <a:gd name="connsiteY9" fmla="*/ 3238500 h 3511561"/>
                  <a:gd name="connsiteX10" fmla="*/ 1449708 w 1506858"/>
                  <a:gd name="connsiteY10" fmla="*/ 3371850 h 3511561"/>
                  <a:gd name="connsiteX11" fmla="*/ 1437008 w 1506858"/>
                  <a:gd name="connsiteY11" fmla="*/ 3460750 h 3511561"/>
                  <a:gd name="connsiteX12" fmla="*/ 1297308 w 1506858"/>
                  <a:gd name="connsiteY12" fmla="*/ 3473450 h 3511561"/>
                  <a:gd name="connsiteX13" fmla="*/ 1240158 w 1506858"/>
                  <a:gd name="connsiteY13" fmla="*/ 3448050 h 3511561"/>
                  <a:gd name="connsiteX14" fmla="*/ 1056008 w 1506858"/>
                  <a:gd name="connsiteY14" fmla="*/ 3397250 h 3511561"/>
                  <a:gd name="connsiteX15" fmla="*/ 617858 w 1506858"/>
                  <a:gd name="connsiteY15" fmla="*/ 3416300 h 3511561"/>
                  <a:gd name="connsiteX16" fmla="*/ 414658 w 1506858"/>
                  <a:gd name="connsiteY16" fmla="*/ 3435350 h 3511561"/>
                  <a:gd name="connsiteX17" fmla="*/ 287658 w 1506858"/>
                  <a:gd name="connsiteY17" fmla="*/ 3511550 h 3511561"/>
                  <a:gd name="connsiteX18" fmla="*/ 167008 w 1506858"/>
                  <a:gd name="connsiteY18" fmla="*/ 3441700 h 3511561"/>
                  <a:gd name="connsiteX19" fmla="*/ 33658 w 1506858"/>
                  <a:gd name="connsiteY19" fmla="*/ 3435350 h 3511561"/>
                  <a:gd name="connsiteX20" fmla="*/ 1908 w 1506858"/>
                  <a:gd name="connsiteY20" fmla="*/ 3308350 h 3511561"/>
                  <a:gd name="connsiteX21" fmla="*/ 65408 w 1506858"/>
                  <a:gd name="connsiteY21" fmla="*/ 3130550 h 3511561"/>
                  <a:gd name="connsiteX22" fmla="*/ 144783 w 1506858"/>
                  <a:gd name="connsiteY22" fmla="*/ 2949575 h 3511561"/>
                  <a:gd name="connsiteX23" fmla="*/ 243208 w 1506858"/>
                  <a:gd name="connsiteY23" fmla="*/ 2733675 h 3511561"/>
                  <a:gd name="connsiteX24" fmla="*/ 297183 w 1506858"/>
                  <a:gd name="connsiteY24" fmla="*/ 2524125 h 3511561"/>
                  <a:gd name="connsiteX25" fmla="*/ 319408 w 1506858"/>
                  <a:gd name="connsiteY25" fmla="*/ 2286000 h 3511561"/>
                  <a:gd name="connsiteX26" fmla="*/ 294008 w 1506858"/>
                  <a:gd name="connsiteY26" fmla="*/ 1765300 h 3511561"/>
                  <a:gd name="connsiteX27" fmla="*/ 179708 w 1506858"/>
                  <a:gd name="connsiteY27" fmla="*/ 552450 h 3511561"/>
                  <a:gd name="connsiteX28" fmla="*/ 147958 w 1506858"/>
                  <a:gd name="connsiteY28" fmla="*/ 0 h 3511561"/>
                  <a:gd name="connsiteX0" fmla="*/ 147958 w 1506858"/>
                  <a:gd name="connsiteY0" fmla="*/ 0 h 3511561"/>
                  <a:gd name="connsiteX1" fmla="*/ 595633 w 1506858"/>
                  <a:gd name="connsiteY1" fmla="*/ 9525 h 3511561"/>
                  <a:gd name="connsiteX2" fmla="*/ 608333 w 1506858"/>
                  <a:gd name="connsiteY2" fmla="*/ 244475 h 3511561"/>
                  <a:gd name="connsiteX3" fmla="*/ 649608 w 1506858"/>
                  <a:gd name="connsiteY3" fmla="*/ 952500 h 3511561"/>
                  <a:gd name="connsiteX4" fmla="*/ 748033 w 1506858"/>
                  <a:gd name="connsiteY4" fmla="*/ 1473200 h 3511561"/>
                  <a:gd name="connsiteX5" fmla="*/ 1040133 w 1506858"/>
                  <a:gd name="connsiteY5" fmla="*/ 2139950 h 3511561"/>
                  <a:gd name="connsiteX6" fmla="*/ 1475108 w 1506858"/>
                  <a:gd name="connsiteY6" fmla="*/ 2876550 h 3511561"/>
                  <a:gd name="connsiteX7" fmla="*/ 1506858 w 1506858"/>
                  <a:gd name="connsiteY7" fmla="*/ 3022600 h 3511561"/>
                  <a:gd name="connsiteX8" fmla="*/ 1462408 w 1506858"/>
                  <a:gd name="connsiteY8" fmla="*/ 3111500 h 3511561"/>
                  <a:gd name="connsiteX9" fmla="*/ 1449708 w 1506858"/>
                  <a:gd name="connsiteY9" fmla="*/ 3238500 h 3511561"/>
                  <a:gd name="connsiteX10" fmla="*/ 1449708 w 1506858"/>
                  <a:gd name="connsiteY10" fmla="*/ 3371850 h 3511561"/>
                  <a:gd name="connsiteX11" fmla="*/ 1437008 w 1506858"/>
                  <a:gd name="connsiteY11" fmla="*/ 3460750 h 3511561"/>
                  <a:gd name="connsiteX12" fmla="*/ 1297308 w 1506858"/>
                  <a:gd name="connsiteY12" fmla="*/ 3473450 h 3511561"/>
                  <a:gd name="connsiteX13" fmla="*/ 1240158 w 1506858"/>
                  <a:gd name="connsiteY13" fmla="*/ 3448050 h 3511561"/>
                  <a:gd name="connsiteX14" fmla="*/ 1056008 w 1506858"/>
                  <a:gd name="connsiteY14" fmla="*/ 3397250 h 3511561"/>
                  <a:gd name="connsiteX15" fmla="*/ 617858 w 1506858"/>
                  <a:gd name="connsiteY15" fmla="*/ 3416300 h 3511561"/>
                  <a:gd name="connsiteX16" fmla="*/ 414658 w 1506858"/>
                  <a:gd name="connsiteY16" fmla="*/ 3435350 h 3511561"/>
                  <a:gd name="connsiteX17" fmla="*/ 287658 w 1506858"/>
                  <a:gd name="connsiteY17" fmla="*/ 3511550 h 3511561"/>
                  <a:gd name="connsiteX18" fmla="*/ 167008 w 1506858"/>
                  <a:gd name="connsiteY18" fmla="*/ 3441700 h 3511561"/>
                  <a:gd name="connsiteX19" fmla="*/ 33658 w 1506858"/>
                  <a:gd name="connsiteY19" fmla="*/ 3435350 h 3511561"/>
                  <a:gd name="connsiteX20" fmla="*/ 1908 w 1506858"/>
                  <a:gd name="connsiteY20" fmla="*/ 3308350 h 3511561"/>
                  <a:gd name="connsiteX21" fmla="*/ 65408 w 1506858"/>
                  <a:gd name="connsiteY21" fmla="*/ 3130550 h 3511561"/>
                  <a:gd name="connsiteX22" fmla="*/ 144783 w 1506858"/>
                  <a:gd name="connsiteY22" fmla="*/ 2949575 h 3511561"/>
                  <a:gd name="connsiteX23" fmla="*/ 243208 w 1506858"/>
                  <a:gd name="connsiteY23" fmla="*/ 2733675 h 3511561"/>
                  <a:gd name="connsiteX24" fmla="*/ 297183 w 1506858"/>
                  <a:gd name="connsiteY24" fmla="*/ 2524125 h 3511561"/>
                  <a:gd name="connsiteX25" fmla="*/ 319408 w 1506858"/>
                  <a:gd name="connsiteY25" fmla="*/ 2286000 h 3511561"/>
                  <a:gd name="connsiteX26" fmla="*/ 294008 w 1506858"/>
                  <a:gd name="connsiteY26" fmla="*/ 1765300 h 3511561"/>
                  <a:gd name="connsiteX27" fmla="*/ 179708 w 1506858"/>
                  <a:gd name="connsiteY27" fmla="*/ 552450 h 3511561"/>
                  <a:gd name="connsiteX28" fmla="*/ 147958 w 1506858"/>
                  <a:gd name="connsiteY28" fmla="*/ 0 h 3511561"/>
                  <a:gd name="connsiteX0" fmla="*/ 147958 w 1506858"/>
                  <a:gd name="connsiteY0" fmla="*/ 0 h 3511852"/>
                  <a:gd name="connsiteX1" fmla="*/ 595633 w 1506858"/>
                  <a:gd name="connsiteY1" fmla="*/ 9525 h 3511852"/>
                  <a:gd name="connsiteX2" fmla="*/ 608333 w 1506858"/>
                  <a:gd name="connsiteY2" fmla="*/ 244475 h 3511852"/>
                  <a:gd name="connsiteX3" fmla="*/ 649608 w 1506858"/>
                  <a:gd name="connsiteY3" fmla="*/ 952500 h 3511852"/>
                  <a:gd name="connsiteX4" fmla="*/ 748033 w 1506858"/>
                  <a:gd name="connsiteY4" fmla="*/ 1473200 h 3511852"/>
                  <a:gd name="connsiteX5" fmla="*/ 1040133 w 1506858"/>
                  <a:gd name="connsiteY5" fmla="*/ 2139950 h 3511852"/>
                  <a:gd name="connsiteX6" fmla="*/ 1475108 w 1506858"/>
                  <a:gd name="connsiteY6" fmla="*/ 2876550 h 3511852"/>
                  <a:gd name="connsiteX7" fmla="*/ 1506858 w 1506858"/>
                  <a:gd name="connsiteY7" fmla="*/ 3022600 h 3511852"/>
                  <a:gd name="connsiteX8" fmla="*/ 1462408 w 1506858"/>
                  <a:gd name="connsiteY8" fmla="*/ 3111500 h 3511852"/>
                  <a:gd name="connsiteX9" fmla="*/ 1449708 w 1506858"/>
                  <a:gd name="connsiteY9" fmla="*/ 3238500 h 3511852"/>
                  <a:gd name="connsiteX10" fmla="*/ 1449708 w 1506858"/>
                  <a:gd name="connsiteY10" fmla="*/ 3371850 h 3511852"/>
                  <a:gd name="connsiteX11" fmla="*/ 1437008 w 1506858"/>
                  <a:gd name="connsiteY11" fmla="*/ 3460750 h 3511852"/>
                  <a:gd name="connsiteX12" fmla="*/ 1297308 w 1506858"/>
                  <a:gd name="connsiteY12" fmla="*/ 3473450 h 3511852"/>
                  <a:gd name="connsiteX13" fmla="*/ 1240158 w 1506858"/>
                  <a:gd name="connsiteY13" fmla="*/ 3448050 h 3511852"/>
                  <a:gd name="connsiteX14" fmla="*/ 1056008 w 1506858"/>
                  <a:gd name="connsiteY14" fmla="*/ 3397250 h 3511852"/>
                  <a:gd name="connsiteX15" fmla="*/ 617858 w 1506858"/>
                  <a:gd name="connsiteY15" fmla="*/ 3416300 h 3511852"/>
                  <a:gd name="connsiteX16" fmla="*/ 414658 w 1506858"/>
                  <a:gd name="connsiteY16" fmla="*/ 3435350 h 3511852"/>
                  <a:gd name="connsiteX17" fmla="*/ 287658 w 1506858"/>
                  <a:gd name="connsiteY17" fmla="*/ 3511550 h 3511852"/>
                  <a:gd name="connsiteX18" fmla="*/ 167008 w 1506858"/>
                  <a:gd name="connsiteY18" fmla="*/ 3441700 h 3511852"/>
                  <a:gd name="connsiteX19" fmla="*/ 33658 w 1506858"/>
                  <a:gd name="connsiteY19" fmla="*/ 3435350 h 3511852"/>
                  <a:gd name="connsiteX20" fmla="*/ 1908 w 1506858"/>
                  <a:gd name="connsiteY20" fmla="*/ 3308350 h 3511852"/>
                  <a:gd name="connsiteX21" fmla="*/ 65408 w 1506858"/>
                  <a:gd name="connsiteY21" fmla="*/ 3130550 h 3511852"/>
                  <a:gd name="connsiteX22" fmla="*/ 144783 w 1506858"/>
                  <a:gd name="connsiteY22" fmla="*/ 2949575 h 3511852"/>
                  <a:gd name="connsiteX23" fmla="*/ 243208 w 1506858"/>
                  <a:gd name="connsiteY23" fmla="*/ 2733675 h 3511852"/>
                  <a:gd name="connsiteX24" fmla="*/ 297183 w 1506858"/>
                  <a:gd name="connsiteY24" fmla="*/ 2524125 h 3511852"/>
                  <a:gd name="connsiteX25" fmla="*/ 319408 w 1506858"/>
                  <a:gd name="connsiteY25" fmla="*/ 2286000 h 3511852"/>
                  <a:gd name="connsiteX26" fmla="*/ 294008 w 1506858"/>
                  <a:gd name="connsiteY26" fmla="*/ 1765300 h 3511852"/>
                  <a:gd name="connsiteX27" fmla="*/ 179708 w 1506858"/>
                  <a:gd name="connsiteY27" fmla="*/ 552450 h 3511852"/>
                  <a:gd name="connsiteX28" fmla="*/ 147958 w 1506858"/>
                  <a:gd name="connsiteY28" fmla="*/ 0 h 3511852"/>
                  <a:gd name="connsiteX0" fmla="*/ 147958 w 1506858"/>
                  <a:gd name="connsiteY0" fmla="*/ 0 h 3496067"/>
                  <a:gd name="connsiteX1" fmla="*/ 595633 w 1506858"/>
                  <a:gd name="connsiteY1" fmla="*/ 9525 h 3496067"/>
                  <a:gd name="connsiteX2" fmla="*/ 608333 w 1506858"/>
                  <a:gd name="connsiteY2" fmla="*/ 244475 h 3496067"/>
                  <a:gd name="connsiteX3" fmla="*/ 649608 w 1506858"/>
                  <a:gd name="connsiteY3" fmla="*/ 952500 h 3496067"/>
                  <a:gd name="connsiteX4" fmla="*/ 748033 w 1506858"/>
                  <a:gd name="connsiteY4" fmla="*/ 1473200 h 3496067"/>
                  <a:gd name="connsiteX5" fmla="*/ 1040133 w 1506858"/>
                  <a:gd name="connsiteY5" fmla="*/ 2139950 h 3496067"/>
                  <a:gd name="connsiteX6" fmla="*/ 1475108 w 1506858"/>
                  <a:gd name="connsiteY6" fmla="*/ 2876550 h 3496067"/>
                  <a:gd name="connsiteX7" fmla="*/ 1506858 w 1506858"/>
                  <a:gd name="connsiteY7" fmla="*/ 3022600 h 3496067"/>
                  <a:gd name="connsiteX8" fmla="*/ 1462408 w 1506858"/>
                  <a:gd name="connsiteY8" fmla="*/ 3111500 h 3496067"/>
                  <a:gd name="connsiteX9" fmla="*/ 1449708 w 1506858"/>
                  <a:gd name="connsiteY9" fmla="*/ 3238500 h 3496067"/>
                  <a:gd name="connsiteX10" fmla="*/ 1449708 w 1506858"/>
                  <a:gd name="connsiteY10" fmla="*/ 3371850 h 3496067"/>
                  <a:gd name="connsiteX11" fmla="*/ 1437008 w 1506858"/>
                  <a:gd name="connsiteY11" fmla="*/ 3460750 h 3496067"/>
                  <a:gd name="connsiteX12" fmla="*/ 1297308 w 1506858"/>
                  <a:gd name="connsiteY12" fmla="*/ 3473450 h 3496067"/>
                  <a:gd name="connsiteX13" fmla="*/ 1240158 w 1506858"/>
                  <a:gd name="connsiteY13" fmla="*/ 3448050 h 3496067"/>
                  <a:gd name="connsiteX14" fmla="*/ 1056008 w 1506858"/>
                  <a:gd name="connsiteY14" fmla="*/ 3397250 h 3496067"/>
                  <a:gd name="connsiteX15" fmla="*/ 617858 w 1506858"/>
                  <a:gd name="connsiteY15" fmla="*/ 3416300 h 3496067"/>
                  <a:gd name="connsiteX16" fmla="*/ 414658 w 1506858"/>
                  <a:gd name="connsiteY16" fmla="*/ 3435350 h 3496067"/>
                  <a:gd name="connsiteX17" fmla="*/ 287658 w 1506858"/>
                  <a:gd name="connsiteY17" fmla="*/ 3495675 h 3496067"/>
                  <a:gd name="connsiteX18" fmla="*/ 167008 w 1506858"/>
                  <a:gd name="connsiteY18" fmla="*/ 3441700 h 3496067"/>
                  <a:gd name="connsiteX19" fmla="*/ 33658 w 1506858"/>
                  <a:gd name="connsiteY19" fmla="*/ 3435350 h 3496067"/>
                  <a:gd name="connsiteX20" fmla="*/ 1908 w 1506858"/>
                  <a:gd name="connsiteY20" fmla="*/ 3308350 h 3496067"/>
                  <a:gd name="connsiteX21" fmla="*/ 65408 w 1506858"/>
                  <a:gd name="connsiteY21" fmla="*/ 3130550 h 3496067"/>
                  <a:gd name="connsiteX22" fmla="*/ 144783 w 1506858"/>
                  <a:gd name="connsiteY22" fmla="*/ 2949575 h 3496067"/>
                  <a:gd name="connsiteX23" fmla="*/ 243208 w 1506858"/>
                  <a:gd name="connsiteY23" fmla="*/ 2733675 h 3496067"/>
                  <a:gd name="connsiteX24" fmla="*/ 297183 w 1506858"/>
                  <a:gd name="connsiteY24" fmla="*/ 2524125 h 3496067"/>
                  <a:gd name="connsiteX25" fmla="*/ 319408 w 1506858"/>
                  <a:gd name="connsiteY25" fmla="*/ 2286000 h 3496067"/>
                  <a:gd name="connsiteX26" fmla="*/ 294008 w 1506858"/>
                  <a:gd name="connsiteY26" fmla="*/ 1765300 h 3496067"/>
                  <a:gd name="connsiteX27" fmla="*/ 179708 w 1506858"/>
                  <a:gd name="connsiteY27" fmla="*/ 552450 h 3496067"/>
                  <a:gd name="connsiteX28" fmla="*/ 147958 w 1506858"/>
                  <a:gd name="connsiteY28" fmla="*/ 0 h 3496067"/>
                  <a:gd name="connsiteX0" fmla="*/ 147958 w 1506858"/>
                  <a:gd name="connsiteY0" fmla="*/ 0 h 3495675"/>
                  <a:gd name="connsiteX1" fmla="*/ 595633 w 1506858"/>
                  <a:gd name="connsiteY1" fmla="*/ 9525 h 3495675"/>
                  <a:gd name="connsiteX2" fmla="*/ 608333 w 1506858"/>
                  <a:gd name="connsiteY2" fmla="*/ 244475 h 3495675"/>
                  <a:gd name="connsiteX3" fmla="*/ 649608 w 1506858"/>
                  <a:gd name="connsiteY3" fmla="*/ 952500 h 3495675"/>
                  <a:gd name="connsiteX4" fmla="*/ 748033 w 1506858"/>
                  <a:gd name="connsiteY4" fmla="*/ 1473200 h 3495675"/>
                  <a:gd name="connsiteX5" fmla="*/ 1040133 w 1506858"/>
                  <a:gd name="connsiteY5" fmla="*/ 2139950 h 3495675"/>
                  <a:gd name="connsiteX6" fmla="*/ 1475108 w 1506858"/>
                  <a:gd name="connsiteY6" fmla="*/ 2876550 h 3495675"/>
                  <a:gd name="connsiteX7" fmla="*/ 1506858 w 1506858"/>
                  <a:gd name="connsiteY7" fmla="*/ 3022600 h 3495675"/>
                  <a:gd name="connsiteX8" fmla="*/ 1462408 w 1506858"/>
                  <a:gd name="connsiteY8" fmla="*/ 3111500 h 3495675"/>
                  <a:gd name="connsiteX9" fmla="*/ 1449708 w 1506858"/>
                  <a:gd name="connsiteY9" fmla="*/ 3238500 h 3495675"/>
                  <a:gd name="connsiteX10" fmla="*/ 1449708 w 1506858"/>
                  <a:gd name="connsiteY10" fmla="*/ 3371850 h 3495675"/>
                  <a:gd name="connsiteX11" fmla="*/ 1437008 w 1506858"/>
                  <a:gd name="connsiteY11" fmla="*/ 3460750 h 3495675"/>
                  <a:gd name="connsiteX12" fmla="*/ 1297308 w 1506858"/>
                  <a:gd name="connsiteY12" fmla="*/ 3473450 h 3495675"/>
                  <a:gd name="connsiteX13" fmla="*/ 1240158 w 1506858"/>
                  <a:gd name="connsiteY13" fmla="*/ 3448050 h 3495675"/>
                  <a:gd name="connsiteX14" fmla="*/ 1056008 w 1506858"/>
                  <a:gd name="connsiteY14" fmla="*/ 3397250 h 3495675"/>
                  <a:gd name="connsiteX15" fmla="*/ 617858 w 1506858"/>
                  <a:gd name="connsiteY15" fmla="*/ 3416300 h 3495675"/>
                  <a:gd name="connsiteX16" fmla="*/ 414658 w 1506858"/>
                  <a:gd name="connsiteY16" fmla="*/ 3435350 h 3495675"/>
                  <a:gd name="connsiteX17" fmla="*/ 287658 w 1506858"/>
                  <a:gd name="connsiteY17" fmla="*/ 3495675 h 3495675"/>
                  <a:gd name="connsiteX18" fmla="*/ 167008 w 1506858"/>
                  <a:gd name="connsiteY18" fmla="*/ 3441700 h 3495675"/>
                  <a:gd name="connsiteX19" fmla="*/ 33658 w 1506858"/>
                  <a:gd name="connsiteY19" fmla="*/ 3435350 h 3495675"/>
                  <a:gd name="connsiteX20" fmla="*/ 1908 w 1506858"/>
                  <a:gd name="connsiteY20" fmla="*/ 3308350 h 3495675"/>
                  <a:gd name="connsiteX21" fmla="*/ 65408 w 1506858"/>
                  <a:gd name="connsiteY21" fmla="*/ 3130550 h 3495675"/>
                  <a:gd name="connsiteX22" fmla="*/ 144783 w 1506858"/>
                  <a:gd name="connsiteY22" fmla="*/ 2949575 h 3495675"/>
                  <a:gd name="connsiteX23" fmla="*/ 243208 w 1506858"/>
                  <a:gd name="connsiteY23" fmla="*/ 2733675 h 3495675"/>
                  <a:gd name="connsiteX24" fmla="*/ 297183 w 1506858"/>
                  <a:gd name="connsiteY24" fmla="*/ 2524125 h 3495675"/>
                  <a:gd name="connsiteX25" fmla="*/ 319408 w 1506858"/>
                  <a:gd name="connsiteY25" fmla="*/ 2286000 h 3495675"/>
                  <a:gd name="connsiteX26" fmla="*/ 294008 w 1506858"/>
                  <a:gd name="connsiteY26" fmla="*/ 1765300 h 3495675"/>
                  <a:gd name="connsiteX27" fmla="*/ 179708 w 1506858"/>
                  <a:gd name="connsiteY27" fmla="*/ 552450 h 3495675"/>
                  <a:gd name="connsiteX28" fmla="*/ 147958 w 1506858"/>
                  <a:gd name="connsiteY28" fmla="*/ 0 h 3495675"/>
                  <a:gd name="connsiteX0" fmla="*/ 147958 w 1506858"/>
                  <a:gd name="connsiteY0" fmla="*/ 0 h 3495675"/>
                  <a:gd name="connsiteX1" fmla="*/ 595633 w 1506858"/>
                  <a:gd name="connsiteY1" fmla="*/ 9525 h 3495675"/>
                  <a:gd name="connsiteX2" fmla="*/ 608333 w 1506858"/>
                  <a:gd name="connsiteY2" fmla="*/ 244475 h 3495675"/>
                  <a:gd name="connsiteX3" fmla="*/ 649608 w 1506858"/>
                  <a:gd name="connsiteY3" fmla="*/ 952500 h 3495675"/>
                  <a:gd name="connsiteX4" fmla="*/ 748033 w 1506858"/>
                  <a:gd name="connsiteY4" fmla="*/ 1473200 h 3495675"/>
                  <a:gd name="connsiteX5" fmla="*/ 1040133 w 1506858"/>
                  <a:gd name="connsiteY5" fmla="*/ 2139950 h 3495675"/>
                  <a:gd name="connsiteX6" fmla="*/ 1475108 w 1506858"/>
                  <a:gd name="connsiteY6" fmla="*/ 2876550 h 3495675"/>
                  <a:gd name="connsiteX7" fmla="*/ 1506858 w 1506858"/>
                  <a:gd name="connsiteY7" fmla="*/ 3022600 h 3495675"/>
                  <a:gd name="connsiteX8" fmla="*/ 1462408 w 1506858"/>
                  <a:gd name="connsiteY8" fmla="*/ 3111500 h 3495675"/>
                  <a:gd name="connsiteX9" fmla="*/ 1449708 w 1506858"/>
                  <a:gd name="connsiteY9" fmla="*/ 3238500 h 3495675"/>
                  <a:gd name="connsiteX10" fmla="*/ 1449708 w 1506858"/>
                  <a:gd name="connsiteY10" fmla="*/ 3371850 h 3495675"/>
                  <a:gd name="connsiteX11" fmla="*/ 1437008 w 1506858"/>
                  <a:gd name="connsiteY11" fmla="*/ 3460750 h 3495675"/>
                  <a:gd name="connsiteX12" fmla="*/ 1297308 w 1506858"/>
                  <a:gd name="connsiteY12" fmla="*/ 3473450 h 3495675"/>
                  <a:gd name="connsiteX13" fmla="*/ 1240158 w 1506858"/>
                  <a:gd name="connsiteY13" fmla="*/ 3448050 h 3495675"/>
                  <a:gd name="connsiteX14" fmla="*/ 1056008 w 1506858"/>
                  <a:gd name="connsiteY14" fmla="*/ 3397250 h 3495675"/>
                  <a:gd name="connsiteX15" fmla="*/ 617858 w 1506858"/>
                  <a:gd name="connsiteY15" fmla="*/ 3416300 h 3495675"/>
                  <a:gd name="connsiteX16" fmla="*/ 414658 w 1506858"/>
                  <a:gd name="connsiteY16" fmla="*/ 3435350 h 3495675"/>
                  <a:gd name="connsiteX17" fmla="*/ 287658 w 1506858"/>
                  <a:gd name="connsiteY17" fmla="*/ 3495675 h 3495675"/>
                  <a:gd name="connsiteX18" fmla="*/ 167008 w 1506858"/>
                  <a:gd name="connsiteY18" fmla="*/ 3441700 h 3495675"/>
                  <a:gd name="connsiteX19" fmla="*/ 33658 w 1506858"/>
                  <a:gd name="connsiteY19" fmla="*/ 3435350 h 3495675"/>
                  <a:gd name="connsiteX20" fmla="*/ 1908 w 1506858"/>
                  <a:gd name="connsiteY20" fmla="*/ 3308350 h 3495675"/>
                  <a:gd name="connsiteX21" fmla="*/ 65408 w 1506858"/>
                  <a:gd name="connsiteY21" fmla="*/ 3130550 h 3495675"/>
                  <a:gd name="connsiteX22" fmla="*/ 144783 w 1506858"/>
                  <a:gd name="connsiteY22" fmla="*/ 2949575 h 3495675"/>
                  <a:gd name="connsiteX23" fmla="*/ 243208 w 1506858"/>
                  <a:gd name="connsiteY23" fmla="*/ 2733675 h 3495675"/>
                  <a:gd name="connsiteX24" fmla="*/ 297183 w 1506858"/>
                  <a:gd name="connsiteY24" fmla="*/ 2524125 h 3495675"/>
                  <a:gd name="connsiteX25" fmla="*/ 319408 w 1506858"/>
                  <a:gd name="connsiteY25" fmla="*/ 2286000 h 3495675"/>
                  <a:gd name="connsiteX26" fmla="*/ 294008 w 1506858"/>
                  <a:gd name="connsiteY26" fmla="*/ 1765300 h 3495675"/>
                  <a:gd name="connsiteX27" fmla="*/ 179708 w 1506858"/>
                  <a:gd name="connsiteY27" fmla="*/ 552450 h 3495675"/>
                  <a:gd name="connsiteX28" fmla="*/ 147958 w 1506858"/>
                  <a:gd name="connsiteY28" fmla="*/ 0 h 3495675"/>
                  <a:gd name="connsiteX0" fmla="*/ 147958 w 1506858"/>
                  <a:gd name="connsiteY0" fmla="*/ 0 h 3495675"/>
                  <a:gd name="connsiteX1" fmla="*/ 595633 w 1506858"/>
                  <a:gd name="connsiteY1" fmla="*/ 9525 h 3495675"/>
                  <a:gd name="connsiteX2" fmla="*/ 608333 w 1506858"/>
                  <a:gd name="connsiteY2" fmla="*/ 244475 h 3495675"/>
                  <a:gd name="connsiteX3" fmla="*/ 649608 w 1506858"/>
                  <a:gd name="connsiteY3" fmla="*/ 952500 h 3495675"/>
                  <a:gd name="connsiteX4" fmla="*/ 748033 w 1506858"/>
                  <a:gd name="connsiteY4" fmla="*/ 1473200 h 3495675"/>
                  <a:gd name="connsiteX5" fmla="*/ 1040133 w 1506858"/>
                  <a:gd name="connsiteY5" fmla="*/ 2139950 h 3495675"/>
                  <a:gd name="connsiteX6" fmla="*/ 1475108 w 1506858"/>
                  <a:gd name="connsiteY6" fmla="*/ 2876550 h 3495675"/>
                  <a:gd name="connsiteX7" fmla="*/ 1506858 w 1506858"/>
                  <a:gd name="connsiteY7" fmla="*/ 3022600 h 3495675"/>
                  <a:gd name="connsiteX8" fmla="*/ 1462408 w 1506858"/>
                  <a:gd name="connsiteY8" fmla="*/ 3111500 h 3495675"/>
                  <a:gd name="connsiteX9" fmla="*/ 1449708 w 1506858"/>
                  <a:gd name="connsiteY9" fmla="*/ 3238500 h 3495675"/>
                  <a:gd name="connsiteX10" fmla="*/ 1449708 w 1506858"/>
                  <a:gd name="connsiteY10" fmla="*/ 3371850 h 3495675"/>
                  <a:gd name="connsiteX11" fmla="*/ 1437008 w 1506858"/>
                  <a:gd name="connsiteY11" fmla="*/ 3460750 h 3495675"/>
                  <a:gd name="connsiteX12" fmla="*/ 1297308 w 1506858"/>
                  <a:gd name="connsiteY12" fmla="*/ 3473450 h 3495675"/>
                  <a:gd name="connsiteX13" fmla="*/ 1240158 w 1506858"/>
                  <a:gd name="connsiteY13" fmla="*/ 3448050 h 3495675"/>
                  <a:gd name="connsiteX14" fmla="*/ 1056008 w 1506858"/>
                  <a:gd name="connsiteY14" fmla="*/ 3397250 h 3495675"/>
                  <a:gd name="connsiteX15" fmla="*/ 617858 w 1506858"/>
                  <a:gd name="connsiteY15" fmla="*/ 3416300 h 3495675"/>
                  <a:gd name="connsiteX16" fmla="*/ 414658 w 1506858"/>
                  <a:gd name="connsiteY16" fmla="*/ 3435350 h 3495675"/>
                  <a:gd name="connsiteX17" fmla="*/ 287658 w 1506858"/>
                  <a:gd name="connsiteY17" fmla="*/ 3495675 h 3495675"/>
                  <a:gd name="connsiteX18" fmla="*/ 167008 w 1506858"/>
                  <a:gd name="connsiteY18" fmla="*/ 3441700 h 3495675"/>
                  <a:gd name="connsiteX19" fmla="*/ 33658 w 1506858"/>
                  <a:gd name="connsiteY19" fmla="*/ 3435350 h 3495675"/>
                  <a:gd name="connsiteX20" fmla="*/ 1908 w 1506858"/>
                  <a:gd name="connsiteY20" fmla="*/ 3308350 h 3495675"/>
                  <a:gd name="connsiteX21" fmla="*/ 65408 w 1506858"/>
                  <a:gd name="connsiteY21" fmla="*/ 3130550 h 3495675"/>
                  <a:gd name="connsiteX22" fmla="*/ 144783 w 1506858"/>
                  <a:gd name="connsiteY22" fmla="*/ 2949575 h 3495675"/>
                  <a:gd name="connsiteX23" fmla="*/ 243208 w 1506858"/>
                  <a:gd name="connsiteY23" fmla="*/ 2733675 h 3495675"/>
                  <a:gd name="connsiteX24" fmla="*/ 297183 w 1506858"/>
                  <a:gd name="connsiteY24" fmla="*/ 2524125 h 3495675"/>
                  <a:gd name="connsiteX25" fmla="*/ 319408 w 1506858"/>
                  <a:gd name="connsiteY25" fmla="*/ 2286000 h 3495675"/>
                  <a:gd name="connsiteX26" fmla="*/ 294008 w 1506858"/>
                  <a:gd name="connsiteY26" fmla="*/ 1765300 h 3495675"/>
                  <a:gd name="connsiteX27" fmla="*/ 179708 w 1506858"/>
                  <a:gd name="connsiteY27" fmla="*/ 552450 h 3495675"/>
                  <a:gd name="connsiteX28" fmla="*/ 147958 w 1506858"/>
                  <a:gd name="connsiteY28" fmla="*/ 0 h 3495675"/>
                  <a:gd name="connsiteX0" fmla="*/ 147958 w 1506858"/>
                  <a:gd name="connsiteY0" fmla="*/ 0 h 3495675"/>
                  <a:gd name="connsiteX1" fmla="*/ 595633 w 1506858"/>
                  <a:gd name="connsiteY1" fmla="*/ 9525 h 3495675"/>
                  <a:gd name="connsiteX2" fmla="*/ 608333 w 1506858"/>
                  <a:gd name="connsiteY2" fmla="*/ 244475 h 3495675"/>
                  <a:gd name="connsiteX3" fmla="*/ 649608 w 1506858"/>
                  <a:gd name="connsiteY3" fmla="*/ 952500 h 3495675"/>
                  <a:gd name="connsiteX4" fmla="*/ 748033 w 1506858"/>
                  <a:gd name="connsiteY4" fmla="*/ 1473200 h 3495675"/>
                  <a:gd name="connsiteX5" fmla="*/ 1040133 w 1506858"/>
                  <a:gd name="connsiteY5" fmla="*/ 2139950 h 3495675"/>
                  <a:gd name="connsiteX6" fmla="*/ 1475108 w 1506858"/>
                  <a:gd name="connsiteY6" fmla="*/ 2876550 h 3495675"/>
                  <a:gd name="connsiteX7" fmla="*/ 1506858 w 1506858"/>
                  <a:gd name="connsiteY7" fmla="*/ 3022600 h 3495675"/>
                  <a:gd name="connsiteX8" fmla="*/ 1462408 w 1506858"/>
                  <a:gd name="connsiteY8" fmla="*/ 3111500 h 3495675"/>
                  <a:gd name="connsiteX9" fmla="*/ 1449708 w 1506858"/>
                  <a:gd name="connsiteY9" fmla="*/ 3238500 h 3495675"/>
                  <a:gd name="connsiteX10" fmla="*/ 1449708 w 1506858"/>
                  <a:gd name="connsiteY10" fmla="*/ 3371850 h 3495675"/>
                  <a:gd name="connsiteX11" fmla="*/ 1437008 w 1506858"/>
                  <a:gd name="connsiteY11" fmla="*/ 3460750 h 3495675"/>
                  <a:gd name="connsiteX12" fmla="*/ 1297308 w 1506858"/>
                  <a:gd name="connsiteY12" fmla="*/ 3473450 h 3495675"/>
                  <a:gd name="connsiteX13" fmla="*/ 1056008 w 1506858"/>
                  <a:gd name="connsiteY13" fmla="*/ 3397250 h 3495675"/>
                  <a:gd name="connsiteX14" fmla="*/ 617858 w 1506858"/>
                  <a:gd name="connsiteY14" fmla="*/ 3416300 h 3495675"/>
                  <a:gd name="connsiteX15" fmla="*/ 414658 w 1506858"/>
                  <a:gd name="connsiteY15" fmla="*/ 3435350 h 3495675"/>
                  <a:gd name="connsiteX16" fmla="*/ 287658 w 1506858"/>
                  <a:gd name="connsiteY16" fmla="*/ 3495675 h 3495675"/>
                  <a:gd name="connsiteX17" fmla="*/ 167008 w 1506858"/>
                  <a:gd name="connsiteY17" fmla="*/ 3441700 h 3495675"/>
                  <a:gd name="connsiteX18" fmla="*/ 33658 w 1506858"/>
                  <a:gd name="connsiteY18" fmla="*/ 3435350 h 3495675"/>
                  <a:gd name="connsiteX19" fmla="*/ 1908 w 1506858"/>
                  <a:gd name="connsiteY19" fmla="*/ 3308350 h 3495675"/>
                  <a:gd name="connsiteX20" fmla="*/ 65408 w 1506858"/>
                  <a:gd name="connsiteY20" fmla="*/ 3130550 h 3495675"/>
                  <a:gd name="connsiteX21" fmla="*/ 144783 w 1506858"/>
                  <a:gd name="connsiteY21" fmla="*/ 2949575 h 3495675"/>
                  <a:gd name="connsiteX22" fmla="*/ 243208 w 1506858"/>
                  <a:gd name="connsiteY22" fmla="*/ 2733675 h 3495675"/>
                  <a:gd name="connsiteX23" fmla="*/ 297183 w 1506858"/>
                  <a:gd name="connsiteY23" fmla="*/ 2524125 h 3495675"/>
                  <a:gd name="connsiteX24" fmla="*/ 319408 w 1506858"/>
                  <a:gd name="connsiteY24" fmla="*/ 2286000 h 3495675"/>
                  <a:gd name="connsiteX25" fmla="*/ 294008 w 1506858"/>
                  <a:gd name="connsiteY25" fmla="*/ 1765300 h 3495675"/>
                  <a:gd name="connsiteX26" fmla="*/ 179708 w 1506858"/>
                  <a:gd name="connsiteY26" fmla="*/ 552450 h 3495675"/>
                  <a:gd name="connsiteX27" fmla="*/ 147958 w 1506858"/>
                  <a:gd name="connsiteY27" fmla="*/ 0 h 3495675"/>
                  <a:gd name="connsiteX0" fmla="*/ 147958 w 1506858"/>
                  <a:gd name="connsiteY0" fmla="*/ 0 h 3495675"/>
                  <a:gd name="connsiteX1" fmla="*/ 595633 w 1506858"/>
                  <a:gd name="connsiteY1" fmla="*/ 9525 h 3495675"/>
                  <a:gd name="connsiteX2" fmla="*/ 608333 w 1506858"/>
                  <a:gd name="connsiteY2" fmla="*/ 244475 h 3495675"/>
                  <a:gd name="connsiteX3" fmla="*/ 649608 w 1506858"/>
                  <a:gd name="connsiteY3" fmla="*/ 952500 h 3495675"/>
                  <a:gd name="connsiteX4" fmla="*/ 748033 w 1506858"/>
                  <a:gd name="connsiteY4" fmla="*/ 1473200 h 3495675"/>
                  <a:gd name="connsiteX5" fmla="*/ 1040133 w 1506858"/>
                  <a:gd name="connsiteY5" fmla="*/ 2139950 h 3495675"/>
                  <a:gd name="connsiteX6" fmla="*/ 1475108 w 1506858"/>
                  <a:gd name="connsiteY6" fmla="*/ 2876550 h 3495675"/>
                  <a:gd name="connsiteX7" fmla="*/ 1506858 w 1506858"/>
                  <a:gd name="connsiteY7" fmla="*/ 3022600 h 3495675"/>
                  <a:gd name="connsiteX8" fmla="*/ 1462408 w 1506858"/>
                  <a:gd name="connsiteY8" fmla="*/ 3111500 h 3495675"/>
                  <a:gd name="connsiteX9" fmla="*/ 1449708 w 1506858"/>
                  <a:gd name="connsiteY9" fmla="*/ 3238500 h 3495675"/>
                  <a:gd name="connsiteX10" fmla="*/ 1449708 w 1506858"/>
                  <a:gd name="connsiteY10" fmla="*/ 3371850 h 3495675"/>
                  <a:gd name="connsiteX11" fmla="*/ 1437008 w 1506858"/>
                  <a:gd name="connsiteY11" fmla="*/ 3460750 h 3495675"/>
                  <a:gd name="connsiteX12" fmla="*/ 1297308 w 1506858"/>
                  <a:gd name="connsiteY12" fmla="*/ 3473450 h 3495675"/>
                  <a:gd name="connsiteX13" fmla="*/ 1056008 w 1506858"/>
                  <a:gd name="connsiteY13" fmla="*/ 3397250 h 3495675"/>
                  <a:gd name="connsiteX14" fmla="*/ 617858 w 1506858"/>
                  <a:gd name="connsiteY14" fmla="*/ 3416300 h 3495675"/>
                  <a:gd name="connsiteX15" fmla="*/ 414658 w 1506858"/>
                  <a:gd name="connsiteY15" fmla="*/ 3435350 h 3495675"/>
                  <a:gd name="connsiteX16" fmla="*/ 287658 w 1506858"/>
                  <a:gd name="connsiteY16" fmla="*/ 3495675 h 3495675"/>
                  <a:gd name="connsiteX17" fmla="*/ 167008 w 1506858"/>
                  <a:gd name="connsiteY17" fmla="*/ 3441700 h 3495675"/>
                  <a:gd name="connsiteX18" fmla="*/ 33658 w 1506858"/>
                  <a:gd name="connsiteY18" fmla="*/ 3435350 h 3495675"/>
                  <a:gd name="connsiteX19" fmla="*/ 1908 w 1506858"/>
                  <a:gd name="connsiteY19" fmla="*/ 3308350 h 3495675"/>
                  <a:gd name="connsiteX20" fmla="*/ 65408 w 1506858"/>
                  <a:gd name="connsiteY20" fmla="*/ 3130550 h 3495675"/>
                  <a:gd name="connsiteX21" fmla="*/ 144783 w 1506858"/>
                  <a:gd name="connsiteY21" fmla="*/ 2949575 h 3495675"/>
                  <a:gd name="connsiteX22" fmla="*/ 243208 w 1506858"/>
                  <a:gd name="connsiteY22" fmla="*/ 2733675 h 3495675"/>
                  <a:gd name="connsiteX23" fmla="*/ 297183 w 1506858"/>
                  <a:gd name="connsiteY23" fmla="*/ 2524125 h 3495675"/>
                  <a:gd name="connsiteX24" fmla="*/ 319408 w 1506858"/>
                  <a:gd name="connsiteY24" fmla="*/ 2286000 h 3495675"/>
                  <a:gd name="connsiteX25" fmla="*/ 294008 w 1506858"/>
                  <a:gd name="connsiteY25" fmla="*/ 1765300 h 3495675"/>
                  <a:gd name="connsiteX26" fmla="*/ 179708 w 1506858"/>
                  <a:gd name="connsiteY26" fmla="*/ 552450 h 3495675"/>
                  <a:gd name="connsiteX27" fmla="*/ 147958 w 1506858"/>
                  <a:gd name="connsiteY27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300241 w 1509791"/>
                  <a:gd name="connsiteY12" fmla="*/ 34734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24045"/>
                  <a:gd name="connsiteY0" fmla="*/ 0 h 3495675"/>
                  <a:gd name="connsiteX1" fmla="*/ 598566 w 1524045"/>
                  <a:gd name="connsiteY1" fmla="*/ 9525 h 3495675"/>
                  <a:gd name="connsiteX2" fmla="*/ 611266 w 1524045"/>
                  <a:gd name="connsiteY2" fmla="*/ 244475 h 3495675"/>
                  <a:gd name="connsiteX3" fmla="*/ 652541 w 1524045"/>
                  <a:gd name="connsiteY3" fmla="*/ 952500 h 3495675"/>
                  <a:gd name="connsiteX4" fmla="*/ 750966 w 1524045"/>
                  <a:gd name="connsiteY4" fmla="*/ 1473200 h 3495675"/>
                  <a:gd name="connsiteX5" fmla="*/ 1043066 w 1524045"/>
                  <a:gd name="connsiteY5" fmla="*/ 2139950 h 3495675"/>
                  <a:gd name="connsiteX6" fmla="*/ 1478041 w 1524045"/>
                  <a:gd name="connsiteY6" fmla="*/ 2876550 h 3495675"/>
                  <a:gd name="connsiteX7" fmla="*/ 1509791 w 1524045"/>
                  <a:gd name="connsiteY7" fmla="*/ 3022600 h 3495675"/>
                  <a:gd name="connsiteX8" fmla="*/ 1465341 w 1524045"/>
                  <a:gd name="connsiteY8" fmla="*/ 3111500 h 3495675"/>
                  <a:gd name="connsiteX9" fmla="*/ 1452641 w 1524045"/>
                  <a:gd name="connsiteY9" fmla="*/ 3238500 h 3495675"/>
                  <a:gd name="connsiteX10" fmla="*/ 1452641 w 1524045"/>
                  <a:gd name="connsiteY10" fmla="*/ 3371850 h 3495675"/>
                  <a:gd name="connsiteX11" fmla="*/ 1439941 w 1524045"/>
                  <a:gd name="connsiteY11" fmla="*/ 3460750 h 3495675"/>
                  <a:gd name="connsiteX12" fmla="*/ 1252616 w 1524045"/>
                  <a:gd name="connsiteY12" fmla="*/ 3448050 h 3495675"/>
                  <a:gd name="connsiteX13" fmla="*/ 1058941 w 1524045"/>
                  <a:gd name="connsiteY13" fmla="*/ 3397250 h 3495675"/>
                  <a:gd name="connsiteX14" fmla="*/ 620791 w 1524045"/>
                  <a:gd name="connsiteY14" fmla="*/ 3416300 h 3495675"/>
                  <a:gd name="connsiteX15" fmla="*/ 417591 w 1524045"/>
                  <a:gd name="connsiteY15" fmla="*/ 3435350 h 3495675"/>
                  <a:gd name="connsiteX16" fmla="*/ 290591 w 1524045"/>
                  <a:gd name="connsiteY16" fmla="*/ 3495675 h 3495675"/>
                  <a:gd name="connsiteX17" fmla="*/ 36591 w 1524045"/>
                  <a:gd name="connsiteY17" fmla="*/ 3435350 h 3495675"/>
                  <a:gd name="connsiteX18" fmla="*/ 4841 w 1524045"/>
                  <a:gd name="connsiteY18" fmla="*/ 3308350 h 3495675"/>
                  <a:gd name="connsiteX19" fmla="*/ 68341 w 1524045"/>
                  <a:gd name="connsiteY19" fmla="*/ 3130550 h 3495675"/>
                  <a:gd name="connsiteX20" fmla="*/ 147716 w 1524045"/>
                  <a:gd name="connsiteY20" fmla="*/ 2949575 h 3495675"/>
                  <a:gd name="connsiteX21" fmla="*/ 246141 w 1524045"/>
                  <a:gd name="connsiteY21" fmla="*/ 2733675 h 3495675"/>
                  <a:gd name="connsiteX22" fmla="*/ 300116 w 1524045"/>
                  <a:gd name="connsiteY22" fmla="*/ 2524125 h 3495675"/>
                  <a:gd name="connsiteX23" fmla="*/ 322341 w 1524045"/>
                  <a:gd name="connsiteY23" fmla="*/ 2286000 h 3495675"/>
                  <a:gd name="connsiteX24" fmla="*/ 296941 w 1524045"/>
                  <a:gd name="connsiteY24" fmla="*/ 1765300 h 3495675"/>
                  <a:gd name="connsiteX25" fmla="*/ 182641 w 1524045"/>
                  <a:gd name="connsiteY25" fmla="*/ 552450 h 3495675"/>
                  <a:gd name="connsiteX26" fmla="*/ 150891 w 1524045"/>
                  <a:gd name="connsiteY26" fmla="*/ 0 h 3495675"/>
                  <a:gd name="connsiteX0" fmla="*/ 150891 w 1552478"/>
                  <a:gd name="connsiteY0" fmla="*/ 0 h 3495675"/>
                  <a:gd name="connsiteX1" fmla="*/ 598566 w 1552478"/>
                  <a:gd name="connsiteY1" fmla="*/ 9525 h 3495675"/>
                  <a:gd name="connsiteX2" fmla="*/ 611266 w 1552478"/>
                  <a:gd name="connsiteY2" fmla="*/ 244475 h 3495675"/>
                  <a:gd name="connsiteX3" fmla="*/ 652541 w 1552478"/>
                  <a:gd name="connsiteY3" fmla="*/ 952500 h 3495675"/>
                  <a:gd name="connsiteX4" fmla="*/ 750966 w 1552478"/>
                  <a:gd name="connsiteY4" fmla="*/ 1473200 h 3495675"/>
                  <a:gd name="connsiteX5" fmla="*/ 1043066 w 1552478"/>
                  <a:gd name="connsiteY5" fmla="*/ 2139950 h 3495675"/>
                  <a:gd name="connsiteX6" fmla="*/ 1478041 w 1552478"/>
                  <a:gd name="connsiteY6" fmla="*/ 2876550 h 3495675"/>
                  <a:gd name="connsiteX7" fmla="*/ 1509791 w 1552478"/>
                  <a:gd name="connsiteY7" fmla="*/ 3022600 h 3495675"/>
                  <a:gd name="connsiteX8" fmla="*/ 1465341 w 1552478"/>
                  <a:gd name="connsiteY8" fmla="*/ 3111500 h 3495675"/>
                  <a:gd name="connsiteX9" fmla="*/ 1452641 w 1552478"/>
                  <a:gd name="connsiteY9" fmla="*/ 3238500 h 3495675"/>
                  <a:gd name="connsiteX10" fmla="*/ 1452641 w 1552478"/>
                  <a:gd name="connsiteY10" fmla="*/ 3371850 h 3495675"/>
                  <a:gd name="connsiteX11" fmla="*/ 1439941 w 1552478"/>
                  <a:gd name="connsiteY11" fmla="*/ 3460750 h 3495675"/>
                  <a:gd name="connsiteX12" fmla="*/ 1252616 w 1552478"/>
                  <a:gd name="connsiteY12" fmla="*/ 3448050 h 3495675"/>
                  <a:gd name="connsiteX13" fmla="*/ 1058941 w 1552478"/>
                  <a:gd name="connsiteY13" fmla="*/ 3397250 h 3495675"/>
                  <a:gd name="connsiteX14" fmla="*/ 620791 w 1552478"/>
                  <a:gd name="connsiteY14" fmla="*/ 3416300 h 3495675"/>
                  <a:gd name="connsiteX15" fmla="*/ 417591 w 1552478"/>
                  <a:gd name="connsiteY15" fmla="*/ 3435350 h 3495675"/>
                  <a:gd name="connsiteX16" fmla="*/ 290591 w 1552478"/>
                  <a:gd name="connsiteY16" fmla="*/ 3495675 h 3495675"/>
                  <a:gd name="connsiteX17" fmla="*/ 36591 w 1552478"/>
                  <a:gd name="connsiteY17" fmla="*/ 3435350 h 3495675"/>
                  <a:gd name="connsiteX18" fmla="*/ 4841 w 1552478"/>
                  <a:gd name="connsiteY18" fmla="*/ 3308350 h 3495675"/>
                  <a:gd name="connsiteX19" fmla="*/ 68341 w 1552478"/>
                  <a:gd name="connsiteY19" fmla="*/ 3130550 h 3495675"/>
                  <a:gd name="connsiteX20" fmla="*/ 147716 w 1552478"/>
                  <a:gd name="connsiteY20" fmla="*/ 2949575 h 3495675"/>
                  <a:gd name="connsiteX21" fmla="*/ 246141 w 1552478"/>
                  <a:gd name="connsiteY21" fmla="*/ 2733675 h 3495675"/>
                  <a:gd name="connsiteX22" fmla="*/ 300116 w 1552478"/>
                  <a:gd name="connsiteY22" fmla="*/ 2524125 h 3495675"/>
                  <a:gd name="connsiteX23" fmla="*/ 322341 w 1552478"/>
                  <a:gd name="connsiteY23" fmla="*/ 2286000 h 3495675"/>
                  <a:gd name="connsiteX24" fmla="*/ 296941 w 1552478"/>
                  <a:gd name="connsiteY24" fmla="*/ 1765300 h 3495675"/>
                  <a:gd name="connsiteX25" fmla="*/ 182641 w 1552478"/>
                  <a:gd name="connsiteY25" fmla="*/ 552450 h 3495675"/>
                  <a:gd name="connsiteX26" fmla="*/ 150891 w 1552478"/>
                  <a:gd name="connsiteY26" fmla="*/ 0 h 3495675"/>
                  <a:gd name="connsiteX0" fmla="*/ 150891 w 1512527"/>
                  <a:gd name="connsiteY0" fmla="*/ 0 h 3495675"/>
                  <a:gd name="connsiteX1" fmla="*/ 598566 w 1512527"/>
                  <a:gd name="connsiteY1" fmla="*/ 9525 h 3495675"/>
                  <a:gd name="connsiteX2" fmla="*/ 611266 w 1512527"/>
                  <a:gd name="connsiteY2" fmla="*/ 244475 h 3495675"/>
                  <a:gd name="connsiteX3" fmla="*/ 652541 w 1512527"/>
                  <a:gd name="connsiteY3" fmla="*/ 952500 h 3495675"/>
                  <a:gd name="connsiteX4" fmla="*/ 750966 w 1512527"/>
                  <a:gd name="connsiteY4" fmla="*/ 1473200 h 3495675"/>
                  <a:gd name="connsiteX5" fmla="*/ 1043066 w 1512527"/>
                  <a:gd name="connsiteY5" fmla="*/ 2139950 h 3495675"/>
                  <a:gd name="connsiteX6" fmla="*/ 1376441 w 1512527"/>
                  <a:gd name="connsiteY6" fmla="*/ 2714625 h 3495675"/>
                  <a:gd name="connsiteX7" fmla="*/ 1509791 w 1512527"/>
                  <a:gd name="connsiteY7" fmla="*/ 3022600 h 3495675"/>
                  <a:gd name="connsiteX8" fmla="*/ 1465341 w 1512527"/>
                  <a:gd name="connsiteY8" fmla="*/ 3111500 h 3495675"/>
                  <a:gd name="connsiteX9" fmla="*/ 1452641 w 1512527"/>
                  <a:gd name="connsiteY9" fmla="*/ 3238500 h 3495675"/>
                  <a:gd name="connsiteX10" fmla="*/ 1452641 w 1512527"/>
                  <a:gd name="connsiteY10" fmla="*/ 3371850 h 3495675"/>
                  <a:gd name="connsiteX11" fmla="*/ 1439941 w 1512527"/>
                  <a:gd name="connsiteY11" fmla="*/ 3460750 h 3495675"/>
                  <a:gd name="connsiteX12" fmla="*/ 1252616 w 1512527"/>
                  <a:gd name="connsiteY12" fmla="*/ 3448050 h 3495675"/>
                  <a:gd name="connsiteX13" fmla="*/ 1058941 w 1512527"/>
                  <a:gd name="connsiteY13" fmla="*/ 3397250 h 3495675"/>
                  <a:gd name="connsiteX14" fmla="*/ 620791 w 1512527"/>
                  <a:gd name="connsiteY14" fmla="*/ 3416300 h 3495675"/>
                  <a:gd name="connsiteX15" fmla="*/ 417591 w 1512527"/>
                  <a:gd name="connsiteY15" fmla="*/ 3435350 h 3495675"/>
                  <a:gd name="connsiteX16" fmla="*/ 290591 w 1512527"/>
                  <a:gd name="connsiteY16" fmla="*/ 3495675 h 3495675"/>
                  <a:gd name="connsiteX17" fmla="*/ 36591 w 1512527"/>
                  <a:gd name="connsiteY17" fmla="*/ 3435350 h 3495675"/>
                  <a:gd name="connsiteX18" fmla="*/ 4841 w 1512527"/>
                  <a:gd name="connsiteY18" fmla="*/ 3308350 h 3495675"/>
                  <a:gd name="connsiteX19" fmla="*/ 68341 w 1512527"/>
                  <a:gd name="connsiteY19" fmla="*/ 3130550 h 3495675"/>
                  <a:gd name="connsiteX20" fmla="*/ 147716 w 1512527"/>
                  <a:gd name="connsiteY20" fmla="*/ 2949575 h 3495675"/>
                  <a:gd name="connsiteX21" fmla="*/ 246141 w 1512527"/>
                  <a:gd name="connsiteY21" fmla="*/ 2733675 h 3495675"/>
                  <a:gd name="connsiteX22" fmla="*/ 300116 w 1512527"/>
                  <a:gd name="connsiteY22" fmla="*/ 2524125 h 3495675"/>
                  <a:gd name="connsiteX23" fmla="*/ 322341 w 1512527"/>
                  <a:gd name="connsiteY23" fmla="*/ 2286000 h 3495675"/>
                  <a:gd name="connsiteX24" fmla="*/ 296941 w 1512527"/>
                  <a:gd name="connsiteY24" fmla="*/ 1765300 h 3495675"/>
                  <a:gd name="connsiteX25" fmla="*/ 182641 w 1512527"/>
                  <a:gd name="connsiteY25" fmla="*/ 552450 h 3495675"/>
                  <a:gd name="connsiteX26" fmla="*/ 150891 w 1512527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8500 h 3495675"/>
                  <a:gd name="connsiteX10" fmla="*/ 1452641 w 1531006"/>
                  <a:gd name="connsiteY10" fmla="*/ 3371850 h 3495675"/>
                  <a:gd name="connsiteX11" fmla="*/ 1439941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46141 w 1531006"/>
                  <a:gd name="connsiteY21" fmla="*/ 27336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8500 h 3495675"/>
                  <a:gd name="connsiteX10" fmla="*/ 1452641 w 1531006"/>
                  <a:gd name="connsiteY10" fmla="*/ 3371850 h 3495675"/>
                  <a:gd name="connsiteX11" fmla="*/ 1424066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46141 w 1531006"/>
                  <a:gd name="connsiteY21" fmla="*/ 27336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52641 w 1531006"/>
                  <a:gd name="connsiteY10" fmla="*/ 3371850 h 3495675"/>
                  <a:gd name="connsiteX11" fmla="*/ 1424066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46141 w 1531006"/>
                  <a:gd name="connsiteY21" fmla="*/ 27336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58991 w 1531006"/>
                  <a:gd name="connsiteY10" fmla="*/ 3365500 h 3495675"/>
                  <a:gd name="connsiteX11" fmla="*/ 1424066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46141 w 1531006"/>
                  <a:gd name="connsiteY21" fmla="*/ 27336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58991 w 1531006"/>
                  <a:gd name="connsiteY10" fmla="*/ 3365500 h 3495675"/>
                  <a:gd name="connsiteX11" fmla="*/ 1424066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46141 w 1531006"/>
                  <a:gd name="connsiteY21" fmla="*/ 27336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58991 w 1531006"/>
                  <a:gd name="connsiteY10" fmla="*/ 3365500 h 3495675"/>
                  <a:gd name="connsiteX11" fmla="*/ 1424066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55666 w 1531006"/>
                  <a:gd name="connsiteY21" fmla="*/ 27463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58991 w 1531006"/>
                  <a:gd name="connsiteY10" fmla="*/ 3365500 h 3495675"/>
                  <a:gd name="connsiteX11" fmla="*/ 1252616 w 1531006"/>
                  <a:gd name="connsiteY11" fmla="*/ 3448050 h 3495675"/>
                  <a:gd name="connsiteX12" fmla="*/ 1058941 w 1531006"/>
                  <a:gd name="connsiteY12" fmla="*/ 3397250 h 3495675"/>
                  <a:gd name="connsiteX13" fmla="*/ 620791 w 1531006"/>
                  <a:gd name="connsiteY13" fmla="*/ 3416300 h 3495675"/>
                  <a:gd name="connsiteX14" fmla="*/ 417591 w 1531006"/>
                  <a:gd name="connsiteY14" fmla="*/ 3435350 h 3495675"/>
                  <a:gd name="connsiteX15" fmla="*/ 290591 w 1531006"/>
                  <a:gd name="connsiteY15" fmla="*/ 3495675 h 3495675"/>
                  <a:gd name="connsiteX16" fmla="*/ 36591 w 1531006"/>
                  <a:gd name="connsiteY16" fmla="*/ 3435350 h 3495675"/>
                  <a:gd name="connsiteX17" fmla="*/ 4841 w 1531006"/>
                  <a:gd name="connsiteY17" fmla="*/ 3308350 h 3495675"/>
                  <a:gd name="connsiteX18" fmla="*/ 68341 w 1531006"/>
                  <a:gd name="connsiteY18" fmla="*/ 3130550 h 3495675"/>
                  <a:gd name="connsiteX19" fmla="*/ 147716 w 1531006"/>
                  <a:gd name="connsiteY19" fmla="*/ 2949575 h 3495675"/>
                  <a:gd name="connsiteX20" fmla="*/ 255666 w 1531006"/>
                  <a:gd name="connsiteY20" fmla="*/ 2746375 h 3495675"/>
                  <a:gd name="connsiteX21" fmla="*/ 300116 w 1531006"/>
                  <a:gd name="connsiteY21" fmla="*/ 2524125 h 3495675"/>
                  <a:gd name="connsiteX22" fmla="*/ 322341 w 1531006"/>
                  <a:gd name="connsiteY22" fmla="*/ 2286000 h 3495675"/>
                  <a:gd name="connsiteX23" fmla="*/ 296941 w 1531006"/>
                  <a:gd name="connsiteY23" fmla="*/ 1765300 h 3495675"/>
                  <a:gd name="connsiteX24" fmla="*/ 182641 w 1531006"/>
                  <a:gd name="connsiteY24" fmla="*/ 552450 h 3495675"/>
                  <a:gd name="connsiteX25" fmla="*/ 150891 w 1531006"/>
                  <a:gd name="connsiteY25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36766 w 1531006"/>
                  <a:gd name="connsiteY10" fmla="*/ 3387725 h 3495675"/>
                  <a:gd name="connsiteX11" fmla="*/ 1252616 w 1531006"/>
                  <a:gd name="connsiteY11" fmla="*/ 3448050 h 3495675"/>
                  <a:gd name="connsiteX12" fmla="*/ 1058941 w 1531006"/>
                  <a:gd name="connsiteY12" fmla="*/ 3397250 h 3495675"/>
                  <a:gd name="connsiteX13" fmla="*/ 620791 w 1531006"/>
                  <a:gd name="connsiteY13" fmla="*/ 3416300 h 3495675"/>
                  <a:gd name="connsiteX14" fmla="*/ 417591 w 1531006"/>
                  <a:gd name="connsiteY14" fmla="*/ 3435350 h 3495675"/>
                  <a:gd name="connsiteX15" fmla="*/ 290591 w 1531006"/>
                  <a:gd name="connsiteY15" fmla="*/ 3495675 h 3495675"/>
                  <a:gd name="connsiteX16" fmla="*/ 36591 w 1531006"/>
                  <a:gd name="connsiteY16" fmla="*/ 3435350 h 3495675"/>
                  <a:gd name="connsiteX17" fmla="*/ 4841 w 1531006"/>
                  <a:gd name="connsiteY17" fmla="*/ 3308350 h 3495675"/>
                  <a:gd name="connsiteX18" fmla="*/ 68341 w 1531006"/>
                  <a:gd name="connsiteY18" fmla="*/ 3130550 h 3495675"/>
                  <a:gd name="connsiteX19" fmla="*/ 147716 w 1531006"/>
                  <a:gd name="connsiteY19" fmla="*/ 2949575 h 3495675"/>
                  <a:gd name="connsiteX20" fmla="*/ 255666 w 1531006"/>
                  <a:gd name="connsiteY20" fmla="*/ 2746375 h 3495675"/>
                  <a:gd name="connsiteX21" fmla="*/ 300116 w 1531006"/>
                  <a:gd name="connsiteY21" fmla="*/ 2524125 h 3495675"/>
                  <a:gd name="connsiteX22" fmla="*/ 322341 w 1531006"/>
                  <a:gd name="connsiteY22" fmla="*/ 2286000 h 3495675"/>
                  <a:gd name="connsiteX23" fmla="*/ 296941 w 1531006"/>
                  <a:gd name="connsiteY23" fmla="*/ 1765300 h 3495675"/>
                  <a:gd name="connsiteX24" fmla="*/ 182641 w 1531006"/>
                  <a:gd name="connsiteY24" fmla="*/ 552450 h 3495675"/>
                  <a:gd name="connsiteX25" fmla="*/ 150891 w 1531006"/>
                  <a:gd name="connsiteY25" fmla="*/ 0 h 349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31006" h="3495675">
                    <a:moveTo>
                      <a:pt x="150891" y="0"/>
                    </a:moveTo>
                    <a:lnTo>
                      <a:pt x="598566" y="9525"/>
                    </a:lnTo>
                    <a:lnTo>
                      <a:pt x="611266" y="244475"/>
                    </a:lnTo>
                    <a:cubicBezTo>
                      <a:pt x="621849" y="424921"/>
                      <a:pt x="629258" y="747713"/>
                      <a:pt x="652541" y="952500"/>
                    </a:cubicBezTo>
                    <a:cubicBezTo>
                      <a:pt x="675824" y="1157287"/>
                      <a:pt x="685879" y="1275292"/>
                      <a:pt x="750966" y="1473200"/>
                    </a:cubicBezTo>
                    <a:cubicBezTo>
                      <a:pt x="816053" y="1671108"/>
                      <a:pt x="917124" y="1906058"/>
                      <a:pt x="1043066" y="2139950"/>
                    </a:cubicBezTo>
                    <a:lnTo>
                      <a:pt x="1376441" y="2714625"/>
                    </a:lnTo>
                    <a:cubicBezTo>
                      <a:pt x="1457404" y="2855383"/>
                      <a:pt x="1514024" y="2918354"/>
                      <a:pt x="1528841" y="2984500"/>
                    </a:cubicBezTo>
                    <a:cubicBezTo>
                      <a:pt x="1543658" y="3050646"/>
                      <a:pt x="1478041" y="3069696"/>
                      <a:pt x="1465341" y="3111500"/>
                    </a:cubicBezTo>
                    <a:cubicBezTo>
                      <a:pt x="1452641" y="3153304"/>
                      <a:pt x="1457404" y="3189288"/>
                      <a:pt x="1452641" y="3235325"/>
                    </a:cubicBezTo>
                    <a:cubicBezTo>
                      <a:pt x="1447879" y="3281363"/>
                      <a:pt x="1470103" y="3352271"/>
                      <a:pt x="1436766" y="3387725"/>
                    </a:cubicBezTo>
                    <a:cubicBezTo>
                      <a:pt x="1403429" y="3423179"/>
                      <a:pt x="1315587" y="3446463"/>
                      <a:pt x="1252616" y="3448050"/>
                    </a:cubicBezTo>
                    <a:cubicBezTo>
                      <a:pt x="1189645" y="3449637"/>
                      <a:pt x="1164245" y="3402542"/>
                      <a:pt x="1058941" y="3397250"/>
                    </a:cubicBezTo>
                    <a:lnTo>
                      <a:pt x="620791" y="3416300"/>
                    </a:lnTo>
                    <a:cubicBezTo>
                      <a:pt x="513899" y="3422650"/>
                      <a:pt x="472624" y="3422121"/>
                      <a:pt x="417591" y="3435350"/>
                    </a:cubicBezTo>
                    <a:cubicBezTo>
                      <a:pt x="362558" y="3448579"/>
                      <a:pt x="331866" y="3494617"/>
                      <a:pt x="290591" y="3495675"/>
                    </a:cubicBezTo>
                    <a:cubicBezTo>
                      <a:pt x="227091" y="3495675"/>
                      <a:pt x="84216" y="3466571"/>
                      <a:pt x="36591" y="3435350"/>
                    </a:cubicBezTo>
                    <a:cubicBezTo>
                      <a:pt x="-11034" y="3404129"/>
                      <a:pt x="-451" y="3369733"/>
                      <a:pt x="4841" y="3308350"/>
                    </a:cubicBezTo>
                    <a:cubicBezTo>
                      <a:pt x="10133" y="3246967"/>
                      <a:pt x="44529" y="3190346"/>
                      <a:pt x="68341" y="3130550"/>
                    </a:cubicBezTo>
                    <a:cubicBezTo>
                      <a:pt x="92154" y="3070754"/>
                      <a:pt x="116495" y="3013604"/>
                      <a:pt x="147716" y="2949575"/>
                    </a:cubicBezTo>
                    <a:cubicBezTo>
                      <a:pt x="178937" y="2885546"/>
                      <a:pt x="230266" y="2817283"/>
                      <a:pt x="255666" y="2746375"/>
                    </a:cubicBezTo>
                    <a:cubicBezTo>
                      <a:pt x="281066" y="2675467"/>
                      <a:pt x="289004" y="2600854"/>
                      <a:pt x="300116" y="2524125"/>
                    </a:cubicBezTo>
                    <a:cubicBezTo>
                      <a:pt x="311229" y="2447396"/>
                      <a:pt x="322341" y="2417233"/>
                      <a:pt x="322341" y="2286000"/>
                    </a:cubicBezTo>
                    <a:lnTo>
                      <a:pt x="296941" y="1765300"/>
                    </a:lnTo>
                    <a:lnTo>
                      <a:pt x="182641" y="552450"/>
                    </a:lnTo>
                    <a:lnTo>
                      <a:pt x="15089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2C4A4BA-60CC-4D44-AFD6-DD2BED82682B}"/>
                </a:ext>
              </a:extLst>
            </p:cNvPr>
            <p:cNvSpPr/>
            <p:nvPr/>
          </p:nvSpPr>
          <p:spPr>
            <a:xfrm>
              <a:off x="2873261" y="0"/>
              <a:ext cx="911981" cy="1331709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33636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466031-A4C1-4007-9348-5E796A9CFFB6}"/>
              </a:ext>
            </a:extLst>
          </p:cNvPr>
          <p:cNvGrpSpPr/>
          <p:nvPr/>
        </p:nvGrpSpPr>
        <p:grpSpPr>
          <a:xfrm>
            <a:off x="2537414" y="-377071"/>
            <a:ext cx="6987586" cy="7235071"/>
            <a:chOff x="2537414" y="-377071"/>
            <a:chExt cx="6987586" cy="7235071"/>
          </a:xfrm>
        </p:grpSpPr>
        <p:pic>
          <p:nvPicPr>
            <p:cNvPr id="3" name="Picture 2" descr="X-ray of a person's body&#10;&#10;Description automatically generated">
              <a:extLst>
                <a:ext uri="{FF2B5EF4-FFF2-40B4-BE49-F238E27FC236}">
                  <a16:creationId xmlns:a16="http://schemas.microsoft.com/office/drawing/2014/main" id="{D5FECB71-211A-42E6-A336-E6E387FF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1F635BD8-34E0-4E17-8BD1-A4D65A5DF13F}"/>
                </a:ext>
              </a:extLst>
            </p:cNvPr>
            <p:cNvSpPr/>
            <p:nvPr/>
          </p:nvSpPr>
          <p:spPr>
            <a:xfrm>
              <a:off x="5062194" y="414779"/>
              <a:ext cx="1668544" cy="4006392"/>
            </a:xfrm>
            <a:custGeom>
              <a:avLst/>
              <a:gdLst>
                <a:gd name="connsiteX0" fmla="*/ 942680 w 1668544"/>
                <a:gd name="connsiteY0" fmla="*/ 3864990 h 4006392"/>
                <a:gd name="connsiteX1" fmla="*/ 942680 w 1668544"/>
                <a:gd name="connsiteY1" fmla="*/ 3864990 h 4006392"/>
                <a:gd name="connsiteX2" fmla="*/ 1225484 w 1668544"/>
                <a:gd name="connsiteY2" fmla="*/ 3799002 h 4006392"/>
                <a:gd name="connsiteX3" fmla="*/ 1310326 w 1668544"/>
                <a:gd name="connsiteY3" fmla="*/ 3544479 h 4006392"/>
                <a:gd name="connsiteX4" fmla="*/ 1451728 w 1668544"/>
                <a:gd name="connsiteY4" fmla="*/ 3393650 h 4006392"/>
                <a:gd name="connsiteX5" fmla="*/ 1668544 w 1668544"/>
                <a:gd name="connsiteY5" fmla="*/ 3318235 h 4006392"/>
                <a:gd name="connsiteX6" fmla="*/ 1574276 w 1668544"/>
                <a:gd name="connsiteY6" fmla="*/ 2941163 h 4006392"/>
                <a:gd name="connsiteX7" fmla="*/ 1414020 w 1668544"/>
                <a:gd name="connsiteY7" fmla="*/ 2705493 h 4006392"/>
                <a:gd name="connsiteX8" fmla="*/ 1150070 w 1668544"/>
                <a:gd name="connsiteY8" fmla="*/ 2215299 h 4006392"/>
                <a:gd name="connsiteX9" fmla="*/ 820132 w 1668544"/>
                <a:gd name="connsiteY9" fmla="*/ 1555423 h 4006392"/>
                <a:gd name="connsiteX10" fmla="*/ 716437 w 1668544"/>
                <a:gd name="connsiteY10" fmla="*/ 1366887 h 4006392"/>
                <a:gd name="connsiteX11" fmla="*/ 650449 w 1668544"/>
                <a:gd name="connsiteY11" fmla="*/ 28281 h 4006392"/>
                <a:gd name="connsiteX12" fmla="*/ 169682 w 1668544"/>
                <a:gd name="connsiteY12" fmla="*/ 0 h 4006392"/>
                <a:gd name="connsiteX13" fmla="*/ 235670 w 1668544"/>
                <a:gd name="connsiteY13" fmla="*/ 1357460 h 4006392"/>
                <a:gd name="connsiteX14" fmla="*/ 329938 w 1668544"/>
                <a:gd name="connsiteY14" fmla="*/ 1904215 h 4006392"/>
                <a:gd name="connsiteX15" fmla="*/ 339365 w 1668544"/>
                <a:gd name="connsiteY15" fmla="*/ 2224726 h 4006392"/>
                <a:gd name="connsiteX16" fmla="*/ 311084 w 1668544"/>
                <a:gd name="connsiteY16" fmla="*/ 2630079 h 4006392"/>
                <a:gd name="connsiteX17" fmla="*/ 235670 w 1668544"/>
                <a:gd name="connsiteY17" fmla="*/ 2884602 h 4006392"/>
                <a:gd name="connsiteX18" fmla="*/ 65987 w 1668544"/>
                <a:gd name="connsiteY18" fmla="*/ 3176833 h 4006392"/>
                <a:gd name="connsiteX19" fmla="*/ 0 w 1668544"/>
                <a:gd name="connsiteY19" fmla="*/ 3403077 h 4006392"/>
                <a:gd name="connsiteX20" fmla="*/ 37707 w 1668544"/>
                <a:gd name="connsiteY20" fmla="*/ 3638747 h 4006392"/>
                <a:gd name="connsiteX21" fmla="*/ 179109 w 1668544"/>
                <a:gd name="connsiteY21" fmla="*/ 3789576 h 4006392"/>
                <a:gd name="connsiteX22" fmla="*/ 358218 w 1668544"/>
                <a:gd name="connsiteY22" fmla="*/ 3846136 h 4006392"/>
                <a:gd name="connsiteX23" fmla="*/ 414779 w 1668544"/>
                <a:gd name="connsiteY23" fmla="*/ 3959258 h 4006392"/>
                <a:gd name="connsiteX24" fmla="*/ 593888 w 1668544"/>
                <a:gd name="connsiteY24" fmla="*/ 4006392 h 4006392"/>
                <a:gd name="connsiteX25" fmla="*/ 744717 w 1668544"/>
                <a:gd name="connsiteY25" fmla="*/ 4006392 h 4006392"/>
                <a:gd name="connsiteX26" fmla="*/ 848412 w 1668544"/>
                <a:gd name="connsiteY26" fmla="*/ 3930978 h 4006392"/>
                <a:gd name="connsiteX27" fmla="*/ 942680 w 1668544"/>
                <a:gd name="connsiteY27" fmla="*/ 3864990 h 4006392"/>
                <a:gd name="connsiteX0" fmla="*/ 942680 w 1668544"/>
                <a:gd name="connsiteY0" fmla="*/ 3864990 h 4006392"/>
                <a:gd name="connsiteX1" fmla="*/ 942680 w 1668544"/>
                <a:gd name="connsiteY1" fmla="*/ 3864990 h 4006392"/>
                <a:gd name="connsiteX2" fmla="*/ 1225484 w 1668544"/>
                <a:gd name="connsiteY2" fmla="*/ 3799002 h 4006392"/>
                <a:gd name="connsiteX3" fmla="*/ 1310326 w 1668544"/>
                <a:gd name="connsiteY3" fmla="*/ 3544479 h 4006392"/>
                <a:gd name="connsiteX4" fmla="*/ 1451728 w 1668544"/>
                <a:gd name="connsiteY4" fmla="*/ 3393650 h 4006392"/>
                <a:gd name="connsiteX5" fmla="*/ 1668544 w 1668544"/>
                <a:gd name="connsiteY5" fmla="*/ 3318235 h 4006392"/>
                <a:gd name="connsiteX6" fmla="*/ 1574276 w 1668544"/>
                <a:gd name="connsiteY6" fmla="*/ 2941163 h 4006392"/>
                <a:gd name="connsiteX7" fmla="*/ 1414020 w 1668544"/>
                <a:gd name="connsiteY7" fmla="*/ 2705493 h 4006392"/>
                <a:gd name="connsiteX8" fmla="*/ 1150070 w 1668544"/>
                <a:gd name="connsiteY8" fmla="*/ 2215299 h 4006392"/>
                <a:gd name="connsiteX9" fmla="*/ 820132 w 1668544"/>
                <a:gd name="connsiteY9" fmla="*/ 1555423 h 4006392"/>
                <a:gd name="connsiteX10" fmla="*/ 716437 w 1668544"/>
                <a:gd name="connsiteY10" fmla="*/ 1366887 h 4006392"/>
                <a:gd name="connsiteX11" fmla="*/ 636162 w 1668544"/>
                <a:gd name="connsiteY11" fmla="*/ 23519 h 4006392"/>
                <a:gd name="connsiteX12" fmla="*/ 169682 w 1668544"/>
                <a:gd name="connsiteY12" fmla="*/ 0 h 4006392"/>
                <a:gd name="connsiteX13" fmla="*/ 235670 w 1668544"/>
                <a:gd name="connsiteY13" fmla="*/ 1357460 h 4006392"/>
                <a:gd name="connsiteX14" fmla="*/ 329938 w 1668544"/>
                <a:gd name="connsiteY14" fmla="*/ 1904215 h 4006392"/>
                <a:gd name="connsiteX15" fmla="*/ 339365 w 1668544"/>
                <a:gd name="connsiteY15" fmla="*/ 2224726 h 4006392"/>
                <a:gd name="connsiteX16" fmla="*/ 311084 w 1668544"/>
                <a:gd name="connsiteY16" fmla="*/ 2630079 h 4006392"/>
                <a:gd name="connsiteX17" fmla="*/ 235670 w 1668544"/>
                <a:gd name="connsiteY17" fmla="*/ 2884602 h 4006392"/>
                <a:gd name="connsiteX18" fmla="*/ 65987 w 1668544"/>
                <a:gd name="connsiteY18" fmla="*/ 3176833 h 4006392"/>
                <a:gd name="connsiteX19" fmla="*/ 0 w 1668544"/>
                <a:gd name="connsiteY19" fmla="*/ 3403077 h 4006392"/>
                <a:gd name="connsiteX20" fmla="*/ 37707 w 1668544"/>
                <a:gd name="connsiteY20" fmla="*/ 3638747 h 4006392"/>
                <a:gd name="connsiteX21" fmla="*/ 179109 w 1668544"/>
                <a:gd name="connsiteY21" fmla="*/ 3789576 h 4006392"/>
                <a:gd name="connsiteX22" fmla="*/ 358218 w 1668544"/>
                <a:gd name="connsiteY22" fmla="*/ 3846136 h 4006392"/>
                <a:gd name="connsiteX23" fmla="*/ 414779 w 1668544"/>
                <a:gd name="connsiteY23" fmla="*/ 3959258 h 4006392"/>
                <a:gd name="connsiteX24" fmla="*/ 593888 w 1668544"/>
                <a:gd name="connsiteY24" fmla="*/ 4006392 h 4006392"/>
                <a:gd name="connsiteX25" fmla="*/ 744717 w 1668544"/>
                <a:gd name="connsiteY25" fmla="*/ 4006392 h 4006392"/>
                <a:gd name="connsiteX26" fmla="*/ 848412 w 1668544"/>
                <a:gd name="connsiteY26" fmla="*/ 3930978 h 4006392"/>
                <a:gd name="connsiteX27" fmla="*/ 942680 w 1668544"/>
                <a:gd name="connsiteY27" fmla="*/ 3864990 h 400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68544" h="4006392">
                  <a:moveTo>
                    <a:pt x="942680" y="3864990"/>
                  </a:moveTo>
                  <a:lnTo>
                    <a:pt x="942680" y="3864990"/>
                  </a:lnTo>
                  <a:lnTo>
                    <a:pt x="1225484" y="3799002"/>
                  </a:lnTo>
                  <a:lnTo>
                    <a:pt x="1310326" y="3544479"/>
                  </a:lnTo>
                  <a:lnTo>
                    <a:pt x="1451728" y="3393650"/>
                  </a:lnTo>
                  <a:lnTo>
                    <a:pt x="1668544" y="3318235"/>
                  </a:lnTo>
                  <a:lnTo>
                    <a:pt x="1574276" y="2941163"/>
                  </a:lnTo>
                  <a:lnTo>
                    <a:pt x="1414020" y="2705493"/>
                  </a:lnTo>
                  <a:lnTo>
                    <a:pt x="1150070" y="2215299"/>
                  </a:lnTo>
                  <a:lnTo>
                    <a:pt x="820132" y="1555423"/>
                  </a:lnTo>
                  <a:lnTo>
                    <a:pt x="716437" y="1366887"/>
                  </a:lnTo>
                  <a:lnTo>
                    <a:pt x="636162" y="23519"/>
                  </a:lnTo>
                  <a:lnTo>
                    <a:pt x="169682" y="0"/>
                  </a:lnTo>
                  <a:lnTo>
                    <a:pt x="235670" y="1357460"/>
                  </a:lnTo>
                  <a:lnTo>
                    <a:pt x="329938" y="1904215"/>
                  </a:lnTo>
                  <a:lnTo>
                    <a:pt x="339365" y="2224726"/>
                  </a:lnTo>
                  <a:lnTo>
                    <a:pt x="311084" y="2630079"/>
                  </a:lnTo>
                  <a:lnTo>
                    <a:pt x="235670" y="2884602"/>
                  </a:lnTo>
                  <a:lnTo>
                    <a:pt x="65987" y="3176833"/>
                  </a:lnTo>
                  <a:lnTo>
                    <a:pt x="0" y="3403077"/>
                  </a:lnTo>
                  <a:lnTo>
                    <a:pt x="37707" y="3638747"/>
                  </a:lnTo>
                  <a:lnTo>
                    <a:pt x="179109" y="3789576"/>
                  </a:lnTo>
                  <a:lnTo>
                    <a:pt x="358218" y="3846136"/>
                  </a:lnTo>
                  <a:lnTo>
                    <a:pt x="414779" y="3959258"/>
                  </a:lnTo>
                  <a:lnTo>
                    <a:pt x="593888" y="4006392"/>
                  </a:lnTo>
                  <a:lnTo>
                    <a:pt x="744717" y="4006392"/>
                  </a:lnTo>
                  <a:lnTo>
                    <a:pt x="848412" y="3930978"/>
                  </a:lnTo>
                  <a:lnTo>
                    <a:pt x="942680" y="386499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4949EEEB-9121-4AC8-8404-D02F0D13D897}"/>
                </a:ext>
              </a:extLst>
            </p:cNvPr>
            <p:cNvSpPr/>
            <p:nvPr/>
          </p:nvSpPr>
          <p:spPr>
            <a:xfrm>
              <a:off x="2537414" y="-377071"/>
              <a:ext cx="1421105" cy="21466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157873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0AEE75-A56F-43D6-AF10-964E13759B07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 descr="X-ray of a person's body&#10;&#10;Description automatically generated">
              <a:extLst>
                <a:ext uri="{FF2B5EF4-FFF2-40B4-BE49-F238E27FC236}">
                  <a16:creationId xmlns:a16="http://schemas.microsoft.com/office/drawing/2014/main" id="{D5FECB71-211A-42E6-A336-E6E387FF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3BD9D4-9C7D-4737-834A-36898A9FD26B}"/>
                </a:ext>
              </a:extLst>
            </p:cNvPr>
            <p:cNvSpPr/>
            <p:nvPr/>
          </p:nvSpPr>
          <p:spPr>
            <a:xfrm>
              <a:off x="5062194" y="414779"/>
              <a:ext cx="1668544" cy="4006392"/>
            </a:xfrm>
            <a:custGeom>
              <a:avLst/>
              <a:gdLst>
                <a:gd name="connsiteX0" fmla="*/ 942680 w 1668544"/>
                <a:gd name="connsiteY0" fmla="*/ 3864990 h 4006392"/>
                <a:gd name="connsiteX1" fmla="*/ 942680 w 1668544"/>
                <a:gd name="connsiteY1" fmla="*/ 3864990 h 4006392"/>
                <a:gd name="connsiteX2" fmla="*/ 1225484 w 1668544"/>
                <a:gd name="connsiteY2" fmla="*/ 3799002 h 4006392"/>
                <a:gd name="connsiteX3" fmla="*/ 1310326 w 1668544"/>
                <a:gd name="connsiteY3" fmla="*/ 3544479 h 4006392"/>
                <a:gd name="connsiteX4" fmla="*/ 1451728 w 1668544"/>
                <a:gd name="connsiteY4" fmla="*/ 3393650 h 4006392"/>
                <a:gd name="connsiteX5" fmla="*/ 1668544 w 1668544"/>
                <a:gd name="connsiteY5" fmla="*/ 3318235 h 4006392"/>
                <a:gd name="connsiteX6" fmla="*/ 1574276 w 1668544"/>
                <a:gd name="connsiteY6" fmla="*/ 2941163 h 4006392"/>
                <a:gd name="connsiteX7" fmla="*/ 1414020 w 1668544"/>
                <a:gd name="connsiteY7" fmla="*/ 2705493 h 4006392"/>
                <a:gd name="connsiteX8" fmla="*/ 1150070 w 1668544"/>
                <a:gd name="connsiteY8" fmla="*/ 2215299 h 4006392"/>
                <a:gd name="connsiteX9" fmla="*/ 820132 w 1668544"/>
                <a:gd name="connsiteY9" fmla="*/ 1555423 h 4006392"/>
                <a:gd name="connsiteX10" fmla="*/ 716437 w 1668544"/>
                <a:gd name="connsiteY10" fmla="*/ 1366887 h 4006392"/>
                <a:gd name="connsiteX11" fmla="*/ 650449 w 1668544"/>
                <a:gd name="connsiteY11" fmla="*/ 28281 h 4006392"/>
                <a:gd name="connsiteX12" fmla="*/ 169682 w 1668544"/>
                <a:gd name="connsiteY12" fmla="*/ 0 h 4006392"/>
                <a:gd name="connsiteX13" fmla="*/ 235670 w 1668544"/>
                <a:gd name="connsiteY13" fmla="*/ 1357460 h 4006392"/>
                <a:gd name="connsiteX14" fmla="*/ 329938 w 1668544"/>
                <a:gd name="connsiteY14" fmla="*/ 1904215 h 4006392"/>
                <a:gd name="connsiteX15" fmla="*/ 339365 w 1668544"/>
                <a:gd name="connsiteY15" fmla="*/ 2224726 h 4006392"/>
                <a:gd name="connsiteX16" fmla="*/ 311084 w 1668544"/>
                <a:gd name="connsiteY16" fmla="*/ 2630079 h 4006392"/>
                <a:gd name="connsiteX17" fmla="*/ 235670 w 1668544"/>
                <a:gd name="connsiteY17" fmla="*/ 2884602 h 4006392"/>
                <a:gd name="connsiteX18" fmla="*/ 65987 w 1668544"/>
                <a:gd name="connsiteY18" fmla="*/ 3176833 h 4006392"/>
                <a:gd name="connsiteX19" fmla="*/ 0 w 1668544"/>
                <a:gd name="connsiteY19" fmla="*/ 3403077 h 4006392"/>
                <a:gd name="connsiteX20" fmla="*/ 37707 w 1668544"/>
                <a:gd name="connsiteY20" fmla="*/ 3638747 h 4006392"/>
                <a:gd name="connsiteX21" fmla="*/ 179109 w 1668544"/>
                <a:gd name="connsiteY21" fmla="*/ 3789576 h 4006392"/>
                <a:gd name="connsiteX22" fmla="*/ 358218 w 1668544"/>
                <a:gd name="connsiteY22" fmla="*/ 3846136 h 4006392"/>
                <a:gd name="connsiteX23" fmla="*/ 414779 w 1668544"/>
                <a:gd name="connsiteY23" fmla="*/ 3959258 h 4006392"/>
                <a:gd name="connsiteX24" fmla="*/ 593888 w 1668544"/>
                <a:gd name="connsiteY24" fmla="*/ 4006392 h 4006392"/>
                <a:gd name="connsiteX25" fmla="*/ 744717 w 1668544"/>
                <a:gd name="connsiteY25" fmla="*/ 4006392 h 4006392"/>
                <a:gd name="connsiteX26" fmla="*/ 848412 w 1668544"/>
                <a:gd name="connsiteY26" fmla="*/ 3930978 h 4006392"/>
                <a:gd name="connsiteX27" fmla="*/ 942680 w 1668544"/>
                <a:gd name="connsiteY27" fmla="*/ 3864990 h 4006392"/>
                <a:gd name="connsiteX0" fmla="*/ 942680 w 1668544"/>
                <a:gd name="connsiteY0" fmla="*/ 3864990 h 4006392"/>
                <a:gd name="connsiteX1" fmla="*/ 942680 w 1668544"/>
                <a:gd name="connsiteY1" fmla="*/ 3864990 h 4006392"/>
                <a:gd name="connsiteX2" fmla="*/ 1225484 w 1668544"/>
                <a:gd name="connsiteY2" fmla="*/ 3799002 h 4006392"/>
                <a:gd name="connsiteX3" fmla="*/ 1310326 w 1668544"/>
                <a:gd name="connsiteY3" fmla="*/ 3544479 h 4006392"/>
                <a:gd name="connsiteX4" fmla="*/ 1451728 w 1668544"/>
                <a:gd name="connsiteY4" fmla="*/ 3393650 h 4006392"/>
                <a:gd name="connsiteX5" fmla="*/ 1668544 w 1668544"/>
                <a:gd name="connsiteY5" fmla="*/ 3318235 h 4006392"/>
                <a:gd name="connsiteX6" fmla="*/ 1574276 w 1668544"/>
                <a:gd name="connsiteY6" fmla="*/ 2941163 h 4006392"/>
                <a:gd name="connsiteX7" fmla="*/ 1414020 w 1668544"/>
                <a:gd name="connsiteY7" fmla="*/ 2705493 h 4006392"/>
                <a:gd name="connsiteX8" fmla="*/ 1150070 w 1668544"/>
                <a:gd name="connsiteY8" fmla="*/ 2215299 h 4006392"/>
                <a:gd name="connsiteX9" fmla="*/ 820132 w 1668544"/>
                <a:gd name="connsiteY9" fmla="*/ 1555423 h 4006392"/>
                <a:gd name="connsiteX10" fmla="*/ 716437 w 1668544"/>
                <a:gd name="connsiteY10" fmla="*/ 1366887 h 4006392"/>
                <a:gd name="connsiteX11" fmla="*/ 636162 w 1668544"/>
                <a:gd name="connsiteY11" fmla="*/ 23519 h 4006392"/>
                <a:gd name="connsiteX12" fmla="*/ 169682 w 1668544"/>
                <a:gd name="connsiteY12" fmla="*/ 0 h 4006392"/>
                <a:gd name="connsiteX13" fmla="*/ 235670 w 1668544"/>
                <a:gd name="connsiteY13" fmla="*/ 1357460 h 4006392"/>
                <a:gd name="connsiteX14" fmla="*/ 329938 w 1668544"/>
                <a:gd name="connsiteY14" fmla="*/ 1904215 h 4006392"/>
                <a:gd name="connsiteX15" fmla="*/ 339365 w 1668544"/>
                <a:gd name="connsiteY15" fmla="*/ 2224726 h 4006392"/>
                <a:gd name="connsiteX16" fmla="*/ 311084 w 1668544"/>
                <a:gd name="connsiteY16" fmla="*/ 2630079 h 4006392"/>
                <a:gd name="connsiteX17" fmla="*/ 235670 w 1668544"/>
                <a:gd name="connsiteY17" fmla="*/ 2884602 h 4006392"/>
                <a:gd name="connsiteX18" fmla="*/ 65987 w 1668544"/>
                <a:gd name="connsiteY18" fmla="*/ 3176833 h 4006392"/>
                <a:gd name="connsiteX19" fmla="*/ 0 w 1668544"/>
                <a:gd name="connsiteY19" fmla="*/ 3403077 h 4006392"/>
                <a:gd name="connsiteX20" fmla="*/ 37707 w 1668544"/>
                <a:gd name="connsiteY20" fmla="*/ 3638747 h 4006392"/>
                <a:gd name="connsiteX21" fmla="*/ 179109 w 1668544"/>
                <a:gd name="connsiteY21" fmla="*/ 3789576 h 4006392"/>
                <a:gd name="connsiteX22" fmla="*/ 358218 w 1668544"/>
                <a:gd name="connsiteY22" fmla="*/ 3846136 h 4006392"/>
                <a:gd name="connsiteX23" fmla="*/ 414779 w 1668544"/>
                <a:gd name="connsiteY23" fmla="*/ 3959258 h 4006392"/>
                <a:gd name="connsiteX24" fmla="*/ 593888 w 1668544"/>
                <a:gd name="connsiteY24" fmla="*/ 4006392 h 4006392"/>
                <a:gd name="connsiteX25" fmla="*/ 744717 w 1668544"/>
                <a:gd name="connsiteY25" fmla="*/ 4006392 h 4006392"/>
                <a:gd name="connsiteX26" fmla="*/ 848412 w 1668544"/>
                <a:gd name="connsiteY26" fmla="*/ 3930978 h 4006392"/>
                <a:gd name="connsiteX27" fmla="*/ 942680 w 1668544"/>
                <a:gd name="connsiteY27" fmla="*/ 3864990 h 400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68544" h="4006392">
                  <a:moveTo>
                    <a:pt x="942680" y="3864990"/>
                  </a:moveTo>
                  <a:lnTo>
                    <a:pt x="942680" y="3864990"/>
                  </a:lnTo>
                  <a:lnTo>
                    <a:pt x="1225484" y="3799002"/>
                  </a:lnTo>
                  <a:lnTo>
                    <a:pt x="1310326" y="3544479"/>
                  </a:lnTo>
                  <a:lnTo>
                    <a:pt x="1451728" y="3393650"/>
                  </a:lnTo>
                  <a:lnTo>
                    <a:pt x="1668544" y="3318235"/>
                  </a:lnTo>
                  <a:lnTo>
                    <a:pt x="1574276" y="2941163"/>
                  </a:lnTo>
                  <a:lnTo>
                    <a:pt x="1414020" y="2705493"/>
                  </a:lnTo>
                  <a:lnTo>
                    <a:pt x="1150070" y="2215299"/>
                  </a:lnTo>
                  <a:lnTo>
                    <a:pt x="820132" y="1555423"/>
                  </a:lnTo>
                  <a:lnTo>
                    <a:pt x="716437" y="1366887"/>
                  </a:lnTo>
                  <a:lnTo>
                    <a:pt x="636162" y="23519"/>
                  </a:lnTo>
                  <a:lnTo>
                    <a:pt x="169682" y="0"/>
                  </a:lnTo>
                  <a:lnTo>
                    <a:pt x="235670" y="1357460"/>
                  </a:lnTo>
                  <a:lnTo>
                    <a:pt x="329938" y="1904215"/>
                  </a:lnTo>
                  <a:lnTo>
                    <a:pt x="339365" y="2224726"/>
                  </a:lnTo>
                  <a:lnTo>
                    <a:pt x="311084" y="2630079"/>
                  </a:lnTo>
                  <a:lnTo>
                    <a:pt x="235670" y="2884602"/>
                  </a:lnTo>
                  <a:lnTo>
                    <a:pt x="65987" y="3176833"/>
                  </a:lnTo>
                  <a:lnTo>
                    <a:pt x="0" y="3403077"/>
                  </a:lnTo>
                  <a:lnTo>
                    <a:pt x="37707" y="3638747"/>
                  </a:lnTo>
                  <a:lnTo>
                    <a:pt x="179109" y="3789576"/>
                  </a:lnTo>
                  <a:lnTo>
                    <a:pt x="358218" y="3846136"/>
                  </a:lnTo>
                  <a:lnTo>
                    <a:pt x="414779" y="3959258"/>
                  </a:lnTo>
                  <a:lnTo>
                    <a:pt x="593888" y="4006392"/>
                  </a:lnTo>
                  <a:lnTo>
                    <a:pt x="744717" y="4006392"/>
                  </a:lnTo>
                  <a:lnTo>
                    <a:pt x="848412" y="3930978"/>
                  </a:lnTo>
                  <a:lnTo>
                    <a:pt x="942680" y="386499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59D5DB-0757-42BD-8D74-2AFF7101793B}"/>
                </a:ext>
              </a:extLst>
            </p:cNvPr>
            <p:cNvSpPr/>
            <p:nvPr/>
          </p:nvSpPr>
          <p:spPr>
            <a:xfrm>
              <a:off x="5094208" y="431799"/>
              <a:ext cx="1531006" cy="3495675"/>
            </a:xfrm>
            <a:custGeom>
              <a:avLst/>
              <a:gdLst>
                <a:gd name="connsiteX0" fmla="*/ 146050 w 1504950"/>
                <a:gd name="connsiteY0" fmla="*/ 0 h 3511550"/>
                <a:gd name="connsiteX1" fmla="*/ 635000 w 1504950"/>
                <a:gd name="connsiteY1" fmla="*/ 6350 h 3511550"/>
                <a:gd name="connsiteX2" fmla="*/ 622300 w 1504950"/>
                <a:gd name="connsiteY2" fmla="*/ 247650 h 3511550"/>
                <a:gd name="connsiteX3" fmla="*/ 673100 w 1504950"/>
                <a:gd name="connsiteY3" fmla="*/ 109855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65100 w 1504950"/>
                <a:gd name="connsiteY27" fmla="*/ 59690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22300 w 1504950"/>
                <a:gd name="connsiteY2" fmla="*/ 247650 h 3511550"/>
                <a:gd name="connsiteX3" fmla="*/ 673100 w 1504950"/>
                <a:gd name="connsiteY3" fmla="*/ 109855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65100 w 1504950"/>
                <a:gd name="connsiteY27" fmla="*/ 59690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22300 w 1504950"/>
                <a:gd name="connsiteY2" fmla="*/ 247650 h 3511550"/>
                <a:gd name="connsiteX3" fmla="*/ 657225 w 1504950"/>
                <a:gd name="connsiteY3" fmla="*/ 109220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65100 w 1504950"/>
                <a:gd name="connsiteY27" fmla="*/ 59690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57225 w 1504950"/>
                <a:gd name="connsiteY3" fmla="*/ 109220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65100 w 1504950"/>
                <a:gd name="connsiteY27" fmla="*/ 59690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57225 w 1504950"/>
                <a:gd name="connsiteY3" fmla="*/ 109220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57225 w 1504950"/>
                <a:gd name="connsiteY3" fmla="*/ 109220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57225 w 1504950"/>
                <a:gd name="connsiteY3" fmla="*/ 1092200 h 3511550"/>
                <a:gd name="connsiteX4" fmla="*/ 746125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57225 w 1504950"/>
                <a:gd name="connsiteY3" fmla="*/ 1092200 h 3511550"/>
                <a:gd name="connsiteX4" fmla="*/ 746125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47700 w 1504950"/>
                <a:gd name="connsiteY3" fmla="*/ 952500 h 3511550"/>
                <a:gd name="connsiteX4" fmla="*/ 746125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47700 w 1504950"/>
                <a:gd name="connsiteY3" fmla="*/ 952500 h 3511550"/>
                <a:gd name="connsiteX4" fmla="*/ 746125 w 1504950"/>
                <a:gd name="connsiteY4" fmla="*/ 1473200 h 3511550"/>
                <a:gd name="connsiteX5" fmla="*/ 1038225 w 1504950"/>
                <a:gd name="connsiteY5" fmla="*/ 213995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7644 w 1506544"/>
                <a:gd name="connsiteY0" fmla="*/ 0 h 3511564"/>
                <a:gd name="connsiteX1" fmla="*/ 595319 w 1506544"/>
                <a:gd name="connsiteY1" fmla="*/ 9525 h 3511564"/>
                <a:gd name="connsiteX2" fmla="*/ 608019 w 1506544"/>
                <a:gd name="connsiteY2" fmla="*/ 244475 h 3511564"/>
                <a:gd name="connsiteX3" fmla="*/ 649294 w 1506544"/>
                <a:gd name="connsiteY3" fmla="*/ 952500 h 3511564"/>
                <a:gd name="connsiteX4" fmla="*/ 747719 w 1506544"/>
                <a:gd name="connsiteY4" fmla="*/ 1473200 h 3511564"/>
                <a:gd name="connsiteX5" fmla="*/ 1039819 w 1506544"/>
                <a:gd name="connsiteY5" fmla="*/ 2139950 h 3511564"/>
                <a:gd name="connsiteX6" fmla="*/ 1474794 w 1506544"/>
                <a:gd name="connsiteY6" fmla="*/ 2876550 h 3511564"/>
                <a:gd name="connsiteX7" fmla="*/ 1506544 w 1506544"/>
                <a:gd name="connsiteY7" fmla="*/ 3022600 h 3511564"/>
                <a:gd name="connsiteX8" fmla="*/ 1462094 w 1506544"/>
                <a:gd name="connsiteY8" fmla="*/ 3111500 h 3511564"/>
                <a:gd name="connsiteX9" fmla="*/ 1449394 w 1506544"/>
                <a:gd name="connsiteY9" fmla="*/ 3238500 h 3511564"/>
                <a:gd name="connsiteX10" fmla="*/ 1449394 w 1506544"/>
                <a:gd name="connsiteY10" fmla="*/ 3371850 h 3511564"/>
                <a:gd name="connsiteX11" fmla="*/ 1436694 w 1506544"/>
                <a:gd name="connsiteY11" fmla="*/ 3460750 h 3511564"/>
                <a:gd name="connsiteX12" fmla="*/ 1296994 w 1506544"/>
                <a:gd name="connsiteY12" fmla="*/ 3473450 h 3511564"/>
                <a:gd name="connsiteX13" fmla="*/ 1239844 w 1506544"/>
                <a:gd name="connsiteY13" fmla="*/ 3448050 h 3511564"/>
                <a:gd name="connsiteX14" fmla="*/ 1055694 w 1506544"/>
                <a:gd name="connsiteY14" fmla="*/ 3397250 h 3511564"/>
                <a:gd name="connsiteX15" fmla="*/ 617544 w 1506544"/>
                <a:gd name="connsiteY15" fmla="*/ 3416300 h 3511564"/>
                <a:gd name="connsiteX16" fmla="*/ 414344 w 1506544"/>
                <a:gd name="connsiteY16" fmla="*/ 3435350 h 3511564"/>
                <a:gd name="connsiteX17" fmla="*/ 287344 w 1506544"/>
                <a:gd name="connsiteY17" fmla="*/ 3511550 h 3511564"/>
                <a:gd name="connsiteX18" fmla="*/ 166694 w 1506544"/>
                <a:gd name="connsiteY18" fmla="*/ 3441700 h 3511564"/>
                <a:gd name="connsiteX19" fmla="*/ 33344 w 1506544"/>
                <a:gd name="connsiteY19" fmla="*/ 3435350 h 3511564"/>
                <a:gd name="connsiteX20" fmla="*/ 1594 w 1506544"/>
                <a:gd name="connsiteY20" fmla="*/ 3308350 h 3511564"/>
                <a:gd name="connsiteX21" fmla="*/ 65094 w 1506544"/>
                <a:gd name="connsiteY21" fmla="*/ 3130550 h 3511564"/>
                <a:gd name="connsiteX22" fmla="*/ 179394 w 1506544"/>
                <a:gd name="connsiteY22" fmla="*/ 2889250 h 3511564"/>
                <a:gd name="connsiteX23" fmla="*/ 249244 w 1506544"/>
                <a:gd name="connsiteY23" fmla="*/ 2743200 h 3511564"/>
                <a:gd name="connsiteX24" fmla="*/ 293694 w 1506544"/>
                <a:gd name="connsiteY24" fmla="*/ 2552700 h 3511564"/>
                <a:gd name="connsiteX25" fmla="*/ 319094 w 1506544"/>
                <a:gd name="connsiteY25" fmla="*/ 2286000 h 3511564"/>
                <a:gd name="connsiteX26" fmla="*/ 293694 w 1506544"/>
                <a:gd name="connsiteY26" fmla="*/ 1765300 h 3511564"/>
                <a:gd name="connsiteX27" fmla="*/ 179394 w 1506544"/>
                <a:gd name="connsiteY27" fmla="*/ 552450 h 3511564"/>
                <a:gd name="connsiteX28" fmla="*/ 147644 w 1506544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5275 w 1504950"/>
                <a:gd name="connsiteY24" fmla="*/ 2524125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5275 w 1504950"/>
                <a:gd name="connsiteY24" fmla="*/ 2524125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1300 w 1504950"/>
                <a:gd name="connsiteY23" fmla="*/ 2733675 h 3511564"/>
                <a:gd name="connsiteX24" fmla="*/ 295275 w 1504950"/>
                <a:gd name="connsiteY24" fmla="*/ 2524125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1300 w 1504950"/>
                <a:gd name="connsiteY23" fmla="*/ 2733675 h 3511564"/>
                <a:gd name="connsiteX24" fmla="*/ 295275 w 1504950"/>
                <a:gd name="connsiteY24" fmla="*/ 2524125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42875 w 1504950"/>
                <a:gd name="connsiteY22" fmla="*/ 2949575 h 3511564"/>
                <a:gd name="connsiteX23" fmla="*/ 241300 w 1504950"/>
                <a:gd name="connsiteY23" fmla="*/ 2733675 h 3511564"/>
                <a:gd name="connsiteX24" fmla="*/ 295275 w 1504950"/>
                <a:gd name="connsiteY24" fmla="*/ 2524125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7493 w 1506393"/>
                <a:gd name="connsiteY0" fmla="*/ 0 h 3511564"/>
                <a:gd name="connsiteX1" fmla="*/ 595168 w 1506393"/>
                <a:gd name="connsiteY1" fmla="*/ 9525 h 3511564"/>
                <a:gd name="connsiteX2" fmla="*/ 607868 w 1506393"/>
                <a:gd name="connsiteY2" fmla="*/ 244475 h 3511564"/>
                <a:gd name="connsiteX3" fmla="*/ 649143 w 1506393"/>
                <a:gd name="connsiteY3" fmla="*/ 952500 h 3511564"/>
                <a:gd name="connsiteX4" fmla="*/ 747568 w 1506393"/>
                <a:gd name="connsiteY4" fmla="*/ 1473200 h 3511564"/>
                <a:gd name="connsiteX5" fmla="*/ 1039668 w 1506393"/>
                <a:gd name="connsiteY5" fmla="*/ 2139950 h 3511564"/>
                <a:gd name="connsiteX6" fmla="*/ 1474643 w 1506393"/>
                <a:gd name="connsiteY6" fmla="*/ 2876550 h 3511564"/>
                <a:gd name="connsiteX7" fmla="*/ 1506393 w 1506393"/>
                <a:gd name="connsiteY7" fmla="*/ 3022600 h 3511564"/>
                <a:gd name="connsiteX8" fmla="*/ 1461943 w 1506393"/>
                <a:gd name="connsiteY8" fmla="*/ 3111500 h 3511564"/>
                <a:gd name="connsiteX9" fmla="*/ 1449243 w 1506393"/>
                <a:gd name="connsiteY9" fmla="*/ 3238500 h 3511564"/>
                <a:gd name="connsiteX10" fmla="*/ 1449243 w 1506393"/>
                <a:gd name="connsiteY10" fmla="*/ 3371850 h 3511564"/>
                <a:gd name="connsiteX11" fmla="*/ 1436543 w 1506393"/>
                <a:gd name="connsiteY11" fmla="*/ 3460750 h 3511564"/>
                <a:gd name="connsiteX12" fmla="*/ 1296843 w 1506393"/>
                <a:gd name="connsiteY12" fmla="*/ 3473450 h 3511564"/>
                <a:gd name="connsiteX13" fmla="*/ 1239693 w 1506393"/>
                <a:gd name="connsiteY13" fmla="*/ 3448050 h 3511564"/>
                <a:gd name="connsiteX14" fmla="*/ 1055543 w 1506393"/>
                <a:gd name="connsiteY14" fmla="*/ 3397250 h 3511564"/>
                <a:gd name="connsiteX15" fmla="*/ 617393 w 1506393"/>
                <a:gd name="connsiteY15" fmla="*/ 3416300 h 3511564"/>
                <a:gd name="connsiteX16" fmla="*/ 414193 w 1506393"/>
                <a:gd name="connsiteY16" fmla="*/ 3435350 h 3511564"/>
                <a:gd name="connsiteX17" fmla="*/ 287193 w 1506393"/>
                <a:gd name="connsiteY17" fmla="*/ 3511550 h 3511564"/>
                <a:gd name="connsiteX18" fmla="*/ 166543 w 1506393"/>
                <a:gd name="connsiteY18" fmla="*/ 3441700 h 3511564"/>
                <a:gd name="connsiteX19" fmla="*/ 33193 w 1506393"/>
                <a:gd name="connsiteY19" fmla="*/ 3435350 h 3511564"/>
                <a:gd name="connsiteX20" fmla="*/ 1443 w 1506393"/>
                <a:gd name="connsiteY20" fmla="*/ 3308350 h 3511564"/>
                <a:gd name="connsiteX21" fmla="*/ 64943 w 1506393"/>
                <a:gd name="connsiteY21" fmla="*/ 3130550 h 3511564"/>
                <a:gd name="connsiteX22" fmla="*/ 144318 w 1506393"/>
                <a:gd name="connsiteY22" fmla="*/ 2949575 h 3511564"/>
                <a:gd name="connsiteX23" fmla="*/ 242743 w 1506393"/>
                <a:gd name="connsiteY23" fmla="*/ 2733675 h 3511564"/>
                <a:gd name="connsiteX24" fmla="*/ 296718 w 1506393"/>
                <a:gd name="connsiteY24" fmla="*/ 2524125 h 3511564"/>
                <a:gd name="connsiteX25" fmla="*/ 318943 w 1506393"/>
                <a:gd name="connsiteY25" fmla="*/ 2286000 h 3511564"/>
                <a:gd name="connsiteX26" fmla="*/ 293543 w 1506393"/>
                <a:gd name="connsiteY26" fmla="*/ 1765300 h 3511564"/>
                <a:gd name="connsiteX27" fmla="*/ 179243 w 1506393"/>
                <a:gd name="connsiteY27" fmla="*/ 552450 h 3511564"/>
                <a:gd name="connsiteX28" fmla="*/ 147493 w 1506393"/>
                <a:gd name="connsiteY28" fmla="*/ 0 h 3511564"/>
                <a:gd name="connsiteX0" fmla="*/ 147493 w 1506393"/>
                <a:gd name="connsiteY0" fmla="*/ 0 h 3511564"/>
                <a:gd name="connsiteX1" fmla="*/ 595168 w 1506393"/>
                <a:gd name="connsiteY1" fmla="*/ 9525 h 3511564"/>
                <a:gd name="connsiteX2" fmla="*/ 607868 w 1506393"/>
                <a:gd name="connsiteY2" fmla="*/ 244475 h 3511564"/>
                <a:gd name="connsiteX3" fmla="*/ 649143 w 1506393"/>
                <a:gd name="connsiteY3" fmla="*/ 952500 h 3511564"/>
                <a:gd name="connsiteX4" fmla="*/ 747568 w 1506393"/>
                <a:gd name="connsiteY4" fmla="*/ 1473200 h 3511564"/>
                <a:gd name="connsiteX5" fmla="*/ 1039668 w 1506393"/>
                <a:gd name="connsiteY5" fmla="*/ 2139950 h 3511564"/>
                <a:gd name="connsiteX6" fmla="*/ 1474643 w 1506393"/>
                <a:gd name="connsiteY6" fmla="*/ 2876550 h 3511564"/>
                <a:gd name="connsiteX7" fmla="*/ 1506393 w 1506393"/>
                <a:gd name="connsiteY7" fmla="*/ 3022600 h 3511564"/>
                <a:gd name="connsiteX8" fmla="*/ 1461943 w 1506393"/>
                <a:gd name="connsiteY8" fmla="*/ 3111500 h 3511564"/>
                <a:gd name="connsiteX9" fmla="*/ 1449243 w 1506393"/>
                <a:gd name="connsiteY9" fmla="*/ 3238500 h 3511564"/>
                <a:gd name="connsiteX10" fmla="*/ 1449243 w 1506393"/>
                <a:gd name="connsiteY10" fmla="*/ 3371850 h 3511564"/>
                <a:gd name="connsiteX11" fmla="*/ 1436543 w 1506393"/>
                <a:gd name="connsiteY11" fmla="*/ 3460750 h 3511564"/>
                <a:gd name="connsiteX12" fmla="*/ 1296843 w 1506393"/>
                <a:gd name="connsiteY12" fmla="*/ 3473450 h 3511564"/>
                <a:gd name="connsiteX13" fmla="*/ 1239693 w 1506393"/>
                <a:gd name="connsiteY13" fmla="*/ 3448050 h 3511564"/>
                <a:gd name="connsiteX14" fmla="*/ 1055543 w 1506393"/>
                <a:gd name="connsiteY14" fmla="*/ 3397250 h 3511564"/>
                <a:gd name="connsiteX15" fmla="*/ 617393 w 1506393"/>
                <a:gd name="connsiteY15" fmla="*/ 3416300 h 3511564"/>
                <a:gd name="connsiteX16" fmla="*/ 414193 w 1506393"/>
                <a:gd name="connsiteY16" fmla="*/ 3435350 h 3511564"/>
                <a:gd name="connsiteX17" fmla="*/ 287193 w 1506393"/>
                <a:gd name="connsiteY17" fmla="*/ 3511550 h 3511564"/>
                <a:gd name="connsiteX18" fmla="*/ 166543 w 1506393"/>
                <a:gd name="connsiteY18" fmla="*/ 3441700 h 3511564"/>
                <a:gd name="connsiteX19" fmla="*/ 33193 w 1506393"/>
                <a:gd name="connsiteY19" fmla="*/ 3435350 h 3511564"/>
                <a:gd name="connsiteX20" fmla="*/ 1443 w 1506393"/>
                <a:gd name="connsiteY20" fmla="*/ 3308350 h 3511564"/>
                <a:gd name="connsiteX21" fmla="*/ 64943 w 1506393"/>
                <a:gd name="connsiteY21" fmla="*/ 3130550 h 3511564"/>
                <a:gd name="connsiteX22" fmla="*/ 144318 w 1506393"/>
                <a:gd name="connsiteY22" fmla="*/ 2949575 h 3511564"/>
                <a:gd name="connsiteX23" fmla="*/ 242743 w 1506393"/>
                <a:gd name="connsiteY23" fmla="*/ 2733675 h 3511564"/>
                <a:gd name="connsiteX24" fmla="*/ 296718 w 1506393"/>
                <a:gd name="connsiteY24" fmla="*/ 2524125 h 3511564"/>
                <a:gd name="connsiteX25" fmla="*/ 318943 w 1506393"/>
                <a:gd name="connsiteY25" fmla="*/ 2286000 h 3511564"/>
                <a:gd name="connsiteX26" fmla="*/ 293543 w 1506393"/>
                <a:gd name="connsiteY26" fmla="*/ 1765300 h 3511564"/>
                <a:gd name="connsiteX27" fmla="*/ 179243 w 1506393"/>
                <a:gd name="connsiteY27" fmla="*/ 552450 h 3511564"/>
                <a:gd name="connsiteX28" fmla="*/ 147493 w 1506393"/>
                <a:gd name="connsiteY28" fmla="*/ 0 h 3511564"/>
                <a:gd name="connsiteX0" fmla="*/ 146743 w 1505643"/>
                <a:gd name="connsiteY0" fmla="*/ 0 h 3511564"/>
                <a:gd name="connsiteX1" fmla="*/ 594418 w 1505643"/>
                <a:gd name="connsiteY1" fmla="*/ 9525 h 3511564"/>
                <a:gd name="connsiteX2" fmla="*/ 607118 w 1505643"/>
                <a:gd name="connsiteY2" fmla="*/ 244475 h 3511564"/>
                <a:gd name="connsiteX3" fmla="*/ 648393 w 1505643"/>
                <a:gd name="connsiteY3" fmla="*/ 952500 h 3511564"/>
                <a:gd name="connsiteX4" fmla="*/ 746818 w 1505643"/>
                <a:gd name="connsiteY4" fmla="*/ 1473200 h 3511564"/>
                <a:gd name="connsiteX5" fmla="*/ 1038918 w 1505643"/>
                <a:gd name="connsiteY5" fmla="*/ 2139950 h 3511564"/>
                <a:gd name="connsiteX6" fmla="*/ 1473893 w 1505643"/>
                <a:gd name="connsiteY6" fmla="*/ 2876550 h 3511564"/>
                <a:gd name="connsiteX7" fmla="*/ 1505643 w 1505643"/>
                <a:gd name="connsiteY7" fmla="*/ 3022600 h 3511564"/>
                <a:gd name="connsiteX8" fmla="*/ 1461193 w 1505643"/>
                <a:gd name="connsiteY8" fmla="*/ 3111500 h 3511564"/>
                <a:gd name="connsiteX9" fmla="*/ 1448493 w 1505643"/>
                <a:gd name="connsiteY9" fmla="*/ 3238500 h 3511564"/>
                <a:gd name="connsiteX10" fmla="*/ 1448493 w 1505643"/>
                <a:gd name="connsiteY10" fmla="*/ 3371850 h 3511564"/>
                <a:gd name="connsiteX11" fmla="*/ 1435793 w 1505643"/>
                <a:gd name="connsiteY11" fmla="*/ 3460750 h 3511564"/>
                <a:gd name="connsiteX12" fmla="*/ 1296093 w 1505643"/>
                <a:gd name="connsiteY12" fmla="*/ 3473450 h 3511564"/>
                <a:gd name="connsiteX13" fmla="*/ 1238943 w 1505643"/>
                <a:gd name="connsiteY13" fmla="*/ 3448050 h 3511564"/>
                <a:gd name="connsiteX14" fmla="*/ 1054793 w 1505643"/>
                <a:gd name="connsiteY14" fmla="*/ 3397250 h 3511564"/>
                <a:gd name="connsiteX15" fmla="*/ 616643 w 1505643"/>
                <a:gd name="connsiteY15" fmla="*/ 3416300 h 3511564"/>
                <a:gd name="connsiteX16" fmla="*/ 413443 w 1505643"/>
                <a:gd name="connsiteY16" fmla="*/ 3435350 h 3511564"/>
                <a:gd name="connsiteX17" fmla="*/ 286443 w 1505643"/>
                <a:gd name="connsiteY17" fmla="*/ 3511550 h 3511564"/>
                <a:gd name="connsiteX18" fmla="*/ 165793 w 1505643"/>
                <a:gd name="connsiteY18" fmla="*/ 3441700 h 3511564"/>
                <a:gd name="connsiteX19" fmla="*/ 32443 w 1505643"/>
                <a:gd name="connsiteY19" fmla="*/ 3435350 h 3511564"/>
                <a:gd name="connsiteX20" fmla="*/ 693 w 1505643"/>
                <a:gd name="connsiteY20" fmla="*/ 3308350 h 3511564"/>
                <a:gd name="connsiteX21" fmla="*/ 64193 w 1505643"/>
                <a:gd name="connsiteY21" fmla="*/ 3130550 h 3511564"/>
                <a:gd name="connsiteX22" fmla="*/ 143568 w 1505643"/>
                <a:gd name="connsiteY22" fmla="*/ 2949575 h 3511564"/>
                <a:gd name="connsiteX23" fmla="*/ 241993 w 1505643"/>
                <a:gd name="connsiteY23" fmla="*/ 2733675 h 3511564"/>
                <a:gd name="connsiteX24" fmla="*/ 295968 w 1505643"/>
                <a:gd name="connsiteY24" fmla="*/ 2524125 h 3511564"/>
                <a:gd name="connsiteX25" fmla="*/ 318193 w 1505643"/>
                <a:gd name="connsiteY25" fmla="*/ 2286000 h 3511564"/>
                <a:gd name="connsiteX26" fmla="*/ 292793 w 1505643"/>
                <a:gd name="connsiteY26" fmla="*/ 1765300 h 3511564"/>
                <a:gd name="connsiteX27" fmla="*/ 178493 w 1505643"/>
                <a:gd name="connsiteY27" fmla="*/ 552450 h 3511564"/>
                <a:gd name="connsiteX28" fmla="*/ 146743 w 1505643"/>
                <a:gd name="connsiteY28" fmla="*/ 0 h 3511564"/>
                <a:gd name="connsiteX0" fmla="*/ 147958 w 1506858"/>
                <a:gd name="connsiteY0" fmla="*/ 0 h 3511564"/>
                <a:gd name="connsiteX1" fmla="*/ 595633 w 1506858"/>
                <a:gd name="connsiteY1" fmla="*/ 9525 h 3511564"/>
                <a:gd name="connsiteX2" fmla="*/ 608333 w 1506858"/>
                <a:gd name="connsiteY2" fmla="*/ 244475 h 3511564"/>
                <a:gd name="connsiteX3" fmla="*/ 649608 w 1506858"/>
                <a:gd name="connsiteY3" fmla="*/ 952500 h 3511564"/>
                <a:gd name="connsiteX4" fmla="*/ 748033 w 1506858"/>
                <a:gd name="connsiteY4" fmla="*/ 1473200 h 3511564"/>
                <a:gd name="connsiteX5" fmla="*/ 1040133 w 1506858"/>
                <a:gd name="connsiteY5" fmla="*/ 2139950 h 3511564"/>
                <a:gd name="connsiteX6" fmla="*/ 1475108 w 1506858"/>
                <a:gd name="connsiteY6" fmla="*/ 2876550 h 3511564"/>
                <a:gd name="connsiteX7" fmla="*/ 1506858 w 1506858"/>
                <a:gd name="connsiteY7" fmla="*/ 3022600 h 3511564"/>
                <a:gd name="connsiteX8" fmla="*/ 1462408 w 1506858"/>
                <a:gd name="connsiteY8" fmla="*/ 3111500 h 3511564"/>
                <a:gd name="connsiteX9" fmla="*/ 1449708 w 1506858"/>
                <a:gd name="connsiteY9" fmla="*/ 3238500 h 3511564"/>
                <a:gd name="connsiteX10" fmla="*/ 1449708 w 1506858"/>
                <a:gd name="connsiteY10" fmla="*/ 3371850 h 3511564"/>
                <a:gd name="connsiteX11" fmla="*/ 1437008 w 1506858"/>
                <a:gd name="connsiteY11" fmla="*/ 3460750 h 3511564"/>
                <a:gd name="connsiteX12" fmla="*/ 1297308 w 1506858"/>
                <a:gd name="connsiteY12" fmla="*/ 3473450 h 3511564"/>
                <a:gd name="connsiteX13" fmla="*/ 1240158 w 1506858"/>
                <a:gd name="connsiteY13" fmla="*/ 3448050 h 3511564"/>
                <a:gd name="connsiteX14" fmla="*/ 1056008 w 1506858"/>
                <a:gd name="connsiteY14" fmla="*/ 3397250 h 3511564"/>
                <a:gd name="connsiteX15" fmla="*/ 617858 w 1506858"/>
                <a:gd name="connsiteY15" fmla="*/ 3416300 h 3511564"/>
                <a:gd name="connsiteX16" fmla="*/ 414658 w 1506858"/>
                <a:gd name="connsiteY16" fmla="*/ 3435350 h 3511564"/>
                <a:gd name="connsiteX17" fmla="*/ 287658 w 1506858"/>
                <a:gd name="connsiteY17" fmla="*/ 3511550 h 3511564"/>
                <a:gd name="connsiteX18" fmla="*/ 167008 w 1506858"/>
                <a:gd name="connsiteY18" fmla="*/ 3441700 h 3511564"/>
                <a:gd name="connsiteX19" fmla="*/ 33658 w 1506858"/>
                <a:gd name="connsiteY19" fmla="*/ 3435350 h 3511564"/>
                <a:gd name="connsiteX20" fmla="*/ 1908 w 1506858"/>
                <a:gd name="connsiteY20" fmla="*/ 3308350 h 3511564"/>
                <a:gd name="connsiteX21" fmla="*/ 65408 w 1506858"/>
                <a:gd name="connsiteY21" fmla="*/ 3130550 h 3511564"/>
                <a:gd name="connsiteX22" fmla="*/ 144783 w 1506858"/>
                <a:gd name="connsiteY22" fmla="*/ 2949575 h 3511564"/>
                <a:gd name="connsiteX23" fmla="*/ 243208 w 1506858"/>
                <a:gd name="connsiteY23" fmla="*/ 2733675 h 3511564"/>
                <a:gd name="connsiteX24" fmla="*/ 297183 w 1506858"/>
                <a:gd name="connsiteY24" fmla="*/ 2524125 h 3511564"/>
                <a:gd name="connsiteX25" fmla="*/ 319408 w 1506858"/>
                <a:gd name="connsiteY25" fmla="*/ 2286000 h 3511564"/>
                <a:gd name="connsiteX26" fmla="*/ 294008 w 1506858"/>
                <a:gd name="connsiteY26" fmla="*/ 1765300 h 3511564"/>
                <a:gd name="connsiteX27" fmla="*/ 179708 w 1506858"/>
                <a:gd name="connsiteY27" fmla="*/ 552450 h 3511564"/>
                <a:gd name="connsiteX28" fmla="*/ 147958 w 1506858"/>
                <a:gd name="connsiteY28" fmla="*/ 0 h 3511564"/>
                <a:gd name="connsiteX0" fmla="*/ 147958 w 1506858"/>
                <a:gd name="connsiteY0" fmla="*/ 0 h 3511564"/>
                <a:gd name="connsiteX1" fmla="*/ 595633 w 1506858"/>
                <a:gd name="connsiteY1" fmla="*/ 9525 h 3511564"/>
                <a:gd name="connsiteX2" fmla="*/ 608333 w 1506858"/>
                <a:gd name="connsiteY2" fmla="*/ 244475 h 3511564"/>
                <a:gd name="connsiteX3" fmla="*/ 649608 w 1506858"/>
                <a:gd name="connsiteY3" fmla="*/ 952500 h 3511564"/>
                <a:gd name="connsiteX4" fmla="*/ 748033 w 1506858"/>
                <a:gd name="connsiteY4" fmla="*/ 1473200 h 3511564"/>
                <a:gd name="connsiteX5" fmla="*/ 1040133 w 1506858"/>
                <a:gd name="connsiteY5" fmla="*/ 2139950 h 3511564"/>
                <a:gd name="connsiteX6" fmla="*/ 1475108 w 1506858"/>
                <a:gd name="connsiteY6" fmla="*/ 2876550 h 3511564"/>
                <a:gd name="connsiteX7" fmla="*/ 1506858 w 1506858"/>
                <a:gd name="connsiteY7" fmla="*/ 3022600 h 3511564"/>
                <a:gd name="connsiteX8" fmla="*/ 1462408 w 1506858"/>
                <a:gd name="connsiteY8" fmla="*/ 3111500 h 3511564"/>
                <a:gd name="connsiteX9" fmla="*/ 1449708 w 1506858"/>
                <a:gd name="connsiteY9" fmla="*/ 3238500 h 3511564"/>
                <a:gd name="connsiteX10" fmla="*/ 1449708 w 1506858"/>
                <a:gd name="connsiteY10" fmla="*/ 3371850 h 3511564"/>
                <a:gd name="connsiteX11" fmla="*/ 1437008 w 1506858"/>
                <a:gd name="connsiteY11" fmla="*/ 3460750 h 3511564"/>
                <a:gd name="connsiteX12" fmla="*/ 1297308 w 1506858"/>
                <a:gd name="connsiteY12" fmla="*/ 3473450 h 3511564"/>
                <a:gd name="connsiteX13" fmla="*/ 1240158 w 1506858"/>
                <a:gd name="connsiteY13" fmla="*/ 3448050 h 3511564"/>
                <a:gd name="connsiteX14" fmla="*/ 1056008 w 1506858"/>
                <a:gd name="connsiteY14" fmla="*/ 3397250 h 3511564"/>
                <a:gd name="connsiteX15" fmla="*/ 617858 w 1506858"/>
                <a:gd name="connsiteY15" fmla="*/ 3416300 h 3511564"/>
                <a:gd name="connsiteX16" fmla="*/ 414658 w 1506858"/>
                <a:gd name="connsiteY16" fmla="*/ 3435350 h 3511564"/>
                <a:gd name="connsiteX17" fmla="*/ 287658 w 1506858"/>
                <a:gd name="connsiteY17" fmla="*/ 3511550 h 3511564"/>
                <a:gd name="connsiteX18" fmla="*/ 167008 w 1506858"/>
                <a:gd name="connsiteY18" fmla="*/ 3441700 h 3511564"/>
                <a:gd name="connsiteX19" fmla="*/ 33658 w 1506858"/>
                <a:gd name="connsiteY19" fmla="*/ 3435350 h 3511564"/>
                <a:gd name="connsiteX20" fmla="*/ 1908 w 1506858"/>
                <a:gd name="connsiteY20" fmla="*/ 3308350 h 3511564"/>
                <a:gd name="connsiteX21" fmla="*/ 65408 w 1506858"/>
                <a:gd name="connsiteY21" fmla="*/ 3130550 h 3511564"/>
                <a:gd name="connsiteX22" fmla="*/ 144783 w 1506858"/>
                <a:gd name="connsiteY22" fmla="*/ 2949575 h 3511564"/>
                <a:gd name="connsiteX23" fmla="*/ 243208 w 1506858"/>
                <a:gd name="connsiteY23" fmla="*/ 2733675 h 3511564"/>
                <a:gd name="connsiteX24" fmla="*/ 297183 w 1506858"/>
                <a:gd name="connsiteY24" fmla="*/ 2524125 h 3511564"/>
                <a:gd name="connsiteX25" fmla="*/ 319408 w 1506858"/>
                <a:gd name="connsiteY25" fmla="*/ 2286000 h 3511564"/>
                <a:gd name="connsiteX26" fmla="*/ 294008 w 1506858"/>
                <a:gd name="connsiteY26" fmla="*/ 1765300 h 3511564"/>
                <a:gd name="connsiteX27" fmla="*/ 179708 w 1506858"/>
                <a:gd name="connsiteY27" fmla="*/ 552450 h 3511564"/>
                <a:gd name="connsiteX28" fmla="*/ 147958 w 1506858"/>
                <a:gd name="connsiteY28" fmla="*/ 0 h 3511564"/>
                <a:gd name="connsiteX0" fmla="*/ 147958 w 1506858"/>
                <a:gd name="connsiteY0" fmla="*/ 0 h 3511561"/>
                <a:gd name="connsiteX1" fmla="*/ 595633 w 1506858"/>
                <a:gd name="connsiteY1" fmla="*/ 9525 h 3511561"/>
                <a:gd name="connsiteX2" fmla="*/ 608333 w 1506858"/>
                <a:gd name="connsiteY2" fmla="*/ 244475 h 3511561"/>
                <a:gd name="connsiteX3" fmla="*/ 649608 w 1506858"/>
                <a:gd name="connsiteY3" fmla="*/ 952500 h 3511561"/>
                <a:gd name="connsiteX4" fmla="*/ 748033 w 1506858"/>
                <a:gd name="connsiteY4" fmla="*/ 1473200 h 3511561"/>
                <a:gd name="connsiteX5" fmla="*/ 1040133 w 1506858"/>
                <a:gd name="connsiteY5" fmla="*/ 2139950 h 3511561"/>
                <a:gd name="connsiteX6" fmla="*/ 1475108 w 1506858"/>
                <a:gd name="connsiteY6" fmla="*/ 2876550 h 3511561"/>
                <a:gd name="connsiteX7" fmla="*/ 1506858 w 1506858"/>
                <a:gd name="connsiteY7" fmla="*/ 3022600 h 3511561"/>
                <a:gd name="connsiteX8" fmla="*/ 1462408 w 1506858"/>
                <a:gd name="connsiteY8" fmla="*/ 3111500 h 3511561"/>
                <a:gd name="connsiteX9" fmla="*/ 1449708 w 1506858"/>
                <a:gd name="connsiteY9" fmla="*/ 3238500 h 3511561"/>
                <a:gd name="connsiteX10" fmla="*/ 1449708 w 1506858"/>
                <a:gd name="connsiteY10" fmla="*/ 3371850 h 3511561"/>
                <a:gd name="connsiteX11" fmla="*/ 1437008 w 1506858"/>
                <a:gd name="connsiteY11" fmla="*/ 3460750 h 3511561"/>
                <a:gd name="connsiteX12" fmla="*/ 1297308 w 1506858"/>
                <a:gd name="connsiteY12" fmla="*/ 3473450 h 3511561"/>
                <a:gd name="connsiteX13" fmla="*/ 1240158 w 1506858"/>
                <a:gd name="connsiteY13" fmla="*/ 3448050 h 3511561"/>
                <a:gd name="connsiteX14" fmla="*/ 1056008 w 1506858"/>
                <a:gd name="connsiteY14" fmla="*/ 3397250 h 3511561"/>
                <a:gd name="connsiteX15" fmla="*/ 617858 w 1506858"/>
                <a:gd name="connsiteY15" fmla="*/ 3416300 h 3511561"/>
                <a:gd name="connsiteX16" fmla="*/ 414658 w 1506858"/>
                <a:gd name="connsiteY16" fmla="*/ 3435350 h 3511561"/>
                <a:gd name="connsiteX17" fmla="*/ 287658 w 1506858"/>
                <a:gd name="connsiteY17" fmla="*/ 3511550 h 3511561"/>
                <a:gd name="connsiteX18" fmla="*/ 167008 w 1506858"/>
                <a:gd name="connsiteY18" fmla="*/ 3441700 h 3511561"/>
                <a:gd name="connsiteX19" fmla="*/ 33658 w 1506858"/>
                <a:gd name="connsiteY19" fmla="*/ 3435350 h 3511561"/>
                <a:gd name="connsiteX20" fmla="*/ 1908 w 1506858"/>
                <a:gd name="connsiteY20" fmla="*/ 3308350 h 3511561"/>
                <a:gd name="connsiteX21" fmla="*/ 65408 w 1506858"/>
                <a:gd name="connsiteY21" fmla="*/ 3130550 h 3511561"/>
                <a:gd name="connsiteX22" fmla="*/ 144783 w 1506858"/>
                <a:gd name="connsiteY22" fmla="*/ 2949575 h 3511561"/>
                <a:gd name="connsiteX23" fmla="*/ 243208 w 1506858"/>
                <a:gd name="connsiteY23" fmla="*/ 2733675 h 3511561"/>
                <a:gd name="connsiteX24" fmla="*/ 297183 w 1506858"/>
                <a:gd name="connsiteY24" fmla="*/ 2524125 h 3511561"/>
                <a:gd name="connsiteX25" fmla="*/ 319408 w 1506858"/>
                <a:gd name="connsiteY25" fmla="*/ 2286000 h 3511561"/>
                <a:gd name="connsiteX26" fmla="*/ 294008 w 1506858"/>
                <a:gd name="connsiteY26" fmla="*/ 1765300 h 3511561"/>
                <a:gd name="connsiteX27" fmla="*/ 179708 w 1506858"/>
                <a:gd name="connsiteY27" fmla="*/ 552450 h 3511561"/>
                <a:gd name="connsiteX28" fmla="*/ 147958 w 1506858"/>
                <a:gd name="connsiteY28" fmla="*/ 0 h 3511561"/>
                <a:gd name="connsiteX0" fmla="*/ 147958 w 1506858"/>
                <a:gd name="connsiteY0" fmla="*/ 0 h 3511561"/>
                <a:gd name="connsiteX1" fmla="*/ 595633 w 1506858"/>
                <a:gd name="connsiteY1" fmla="*/ 9525 h 3511561"/>
                <a:gd name="connsiteX2" fmla="*/ 608333 w 1506858"/>
                <a:gd name="connsiteY2" fmla="*/ 244475 h 3511561"/>
                <a:gd name="connsiteX3" fmla="*/ 649608 w 1506858"/>
                <a:gd name="connsiteY3" fmla="*/ 952500 h 3511561"/>
                <a:gd name="connsiteX4" fmla="*/ 748033 w 1506858"/>
                <a:gd name="connsiteY4" fmla="*/ 1473200 h 3511561"/>
                <a:gd name="connsiteX5" fmla="*/ 1040133 w 1506858"/>
                <a:gd name="connsiteY5" fmla="*/ 2139950 h 3511561"/>
                <a:gd name="connsiteX6" fmla="*/ 1475108 w 1506858"/>
                <a:gd name="connsiteY6" fmla="*/ 2876550 h 3511561"/>
                <a:gd name="connsiteX7" fmla="*/ 1506858 w 1506858"/>
                <a:gd name="connsiteY7" fmla="*/ 3022600 h 3511561"/>
                <a:gd name="connsiteX8" fmla="*/ 1462408 w 1506858"/>
                <a:gd name="connsiteY8" fmla="*/ 3111500 h 3511561"/>
                <a:gd name="connsiteX9" fmla="*/ 1449708 w 1506858"/>
                <a:gd name="connsiteY9" fmla="*/ 3238500 h 3511561"/>
                <a:gd name="connsiteX10" fmla="*/ 1449708 w 1506858"/>
                <a:gd name="connsiteY10" fmla="*/ 3371850 h 3511561"/>
                <a:gd name="connsiteX11" fmla="*/ 1437008 w 1506858"/>
                <a:gd name="connsiteY11" fmla="*/ 3460750 h 3511561"/>
                <a:gd name="connsiteX12" fmla="*/ 1297308 w 1506858"/>
                <a:gd name="connsiteY12" fmla="*/ 3473450 h 3511561"/>
                <a:gd name="connsiteX13" fmla="*/ 1240158 w 1506858"/>
                <a:gd name="connsiteY13" fmla="*/ 3448050 h 3511561"/>
                <a:gd name="connsiteX14" fmla="*/ 1056008 w 1506858"/>
                <a:gd name="connsiteY14" fmla="*/ 3397250 h 3511561"/>
                <a:gd name="connsiteX15" fmla="*/ 617858 w 1506858"/>
                <a:gd name="connsiteY15" fmla="*/ 3416300 h 3511561"/>
                <a:gd name="connsiteX16" fmla="*/ 414658 w 1506858"/>
                <a:gd name="connsiteY16" fmla="*/ 3435350 h 3511561"/>
                <a:gd name="connsiteX17" fmla="*/ 287658 w 1506858"/>
                <a:gd name="connsiteY17" fmla="*/ 3511550 h 3511561"/>
                <a:gd name="connsiteX18" fmla="*/ 167008 w 1506858"/>
                <a:gd name="connsiteY18" fmla="*/ 3441700 h 3511561"/>
                <a:gd name="connsiteX19" fmla="*/ 33658 w 1506858"/>
                <a:gd name="connsiteY19" fmla="*/ 3435350 h 3511561"/>
                <a:gd name="connsiteX20" fmla="*/ 1908 w 1506858"/>
                <a:gd name="connsiteY20" fmla="*/ 3308350 h 3511561"/>
                <a:gd name="connsiteX21" fmla="*/ 65408 w 1506858"/>
                <a:gd name="connsiteY21" fmla="*/ 3130550 h 3511561"/>
                <a:gd name="connsiteX22" fmla="*/ 144783 w 1506858"/>
                <a:gd name="connsiteY22" fmla="*/ 2949575 h 3511561"/>
                <a:gd name="connsiteX23" fmla="*/ 243208 w 1506858"/>
                <a:gd name="connsiteY23" fmla="*/ 2733675 h 3511561"/>
                <a:gd name="connsiteX24" fmla="*/ 297183 w 1506858"/>
                <a:gd name="connsiteY24" fmla="*/ 2524125 h 3511561"/>
                <a:gd name="connsiteX25" fmla="*/ 319408 w 1506858"/>
                <a:gd name="connsiteY25" fmla="*/ 2286000 h 3511561"/>
                <a:gd name="connsiteX26" fmla="*/ 294008 w 1506858"/>
                <a:gd name="connsiteY26" fmla="*/ 1765300 h 3511561"/>
                <a:gd name="connsiteX27" fmla="*/ 179708 w 1506858"/>
                <a:gd name="connsiteY27" fmla="*/ 552450 h 3511561"/>
                <a:gd name="connsiteX28" fmla="*/ 147958 w 1506858"/>
                <a:gd name="connsiteY28" fmla="*/ 0 h 3511561"/>
                <a:gd name="connsiteX0" fmla="*/ 147958 w 1506858"/>
                <a:gd name="connsiteY0" fmla="*/ 0 h 3511852"/>
                <a:gd name="connsiteX1" fmla="*/ 595633 w 1506858"/>
                <a:gd name="connsiteY1" fmla="*/ 9525 h 3511852"/>
                <a:gd name="connsiteX2" fmla="*/ 608333 w 1506858"/>
                <a:gd name="connsiteY2" fmla="*/ 244475 h 3511852"/>
                <a:gd name="connsiteX3" fmla="*/ 649608 w 1506858"/>
                <a:gd name="connsiteY3" fmla="*/ 952500 h 3511852"/>
                <a:gd name="connsiteX4" fmla="*/ 748033 w 1506858"/>
                <a:gd name="connsiteY4" fmla="*/ 1473200 h 3511852"/>
                <a:gd name="connsiteX5" fmla="*/ 1040133 w 1506858"/>
                <a:gd name="connsiteY5" fmla="*/ 2139950 h 3511852"/>
                <a:gd name="connsiteX6" fmla="*/ 1475108 w 1506858"/>
                <a:gd name="connsiteY6" fmla="*/ 2876550 h 3511852"/>
                <a:gd name="connsiteX7" fmla="*/ 1506858 w 1506858"/>
                <a:gd name="connsiteY7" fmla="*/ 3022600 h 3511852"/>
                <a:gd name="connsiteX8" fmla="*/ 1462408 w 1506858"/>
                <a:gd name="connsiteY8" fmla="*/ 3111500 h 3511852"/>
                <a:gd name="connsiteX9" fmla="*/ 1449708 w 1506858"/>
                <a:gd name="connsiteY9" fmla="*/ 3238500 h 3511852"/>
                <a:gd name="connsiteX10" fmla="*/ 1449708 w 1506858"/>
                <a:gd name="connsiteY10" fmla="*/ 3371850 h 3511852"/>
                <a:gd name="connsiteX11" fmla="*/ 1437008 w 1506858"/>
                <a:gd name="connsiteY11" fmla="*/ 3460750 h 3511852"/>
                <a:gd name="connsiteX12" fmla="*/ 1297308 w 1506858"/>
                <a:gd name="connsiteY12" fmla="*/ 3473450 h 3511852"/>
                <a:gd name="connsiteX13" fmla="*/ 1240158 w 1506858"/>
                <a:gd name="connsiteY13" fmla="*/ 3448050 h 3511852"/>
                <a:gd name="connsiteX14" fmla="*/ 1056008 w 1506858"/>
                <a:gd name="connsiteY14" fmla="*/ 3397250 h 3511852"/>
                <a:gd name="connsiteX15" fmla="*/ 617858 w 1506858"/>
                <a:gd name="connsiteY15" fmla="*/ 3416300 h 3511852"/>
                <a:gd name="connsiteX16" fmla="*/ 414658 w 1506858"/>
                <a:gd name="connsiteY16" fmla="*/ 3435350 h 3511852"/>
                <a:gd name="connsiteX17" fmla="*/ 287658 w 1506858"/>
                <a:gd name="connsiteY17" fmla="*/ 3511550 h 3511852"/>
                <a:gd name="connsiteX18" fmla="*/ 167008 w 1506858"/>
                <a:gd name="connsiteY18" fmla="*/ 3441700 h 3511852"/>
                <a:gd name="connsiteX19" fmla="*/ 33658 w 1506858"/>
                <a:gd name="connsiteY19" fmla="*/ 3435350 h 3511852"/>
                <a:gd name="connsiteX20" fmla="*/ 1908 w 1506858"/>
                <a:gd name="connsiteY20" fmla="*/ 3308350 h 3511852"/>
                <a:gd name="connsiteX21" fmla="*/ 65408 w 1506858"/>
                <a:gd name="connsiteY21" fmla="*/ 3130550 h 3511852"/>
                <a:gd name="connsiteX22" fmla="*/ 144783 w 1506858"/>
                <a:gd name="connsiteY22" fmla="*/ 2949575 h 3511852"/>
                <a:gd name="connsiteX23" fmla="*/ 243208 w 1506858"/>
                <a:gd name="connsiteY23" fmla="*/ 2733675 h 3511852"/>
                <a:gd name="connsiteX24" fmla="*/ 297183 w 1506858"/>
                <a:gd name="connsiteY24" fmla="*/ 2524125 h 3511852"/>
                <a:gd name="connsiteX25" fmla="*/ 319408 w 1506858"/>
                <a:gd name="connsiteY25" fmla="*/ 2286000 h 3511852"/>
                <a:gd name="connsiteX26" fmla="*/ 294008 w 1506858"/>
                <a:gd name="connsiteY26" fmla="*/ 1765300 h 3511852"/>
                <a:gd name="connsiteX27" fmla="*/ 179708 w 1506858"/>
                <a:gd name="connsiteY27" fmla="*/ 552450 h 3511852"/>
                <a:gd name="connsiteX28" fmla="*/ 147958 w 1506858"/>
                <a:gd name="connsiteY28" fmla="*/ 0 h 3511852"/>
                <a:gd name="connsiteX0" fmla="*/ 147958 w 1506858"/>
                <a:gd name="connsiteY0" fmla="*/ 0 h 3496067"/>
                <a:gd name="connsiteX1" fmla="*/ 595633 w 1506858"/>
                <a:gd name="connsiteY1" fmla="*/ 9525 h 3496067"/>
                <a:gd name="connsiteX2" fmla="*/ 608333 w 1506858"/>
                <a:gd name="connsiteY2" fmla="*/ 244475 h 3496067"/>
                <a:gd name="connsiteX3" fmla="*/ 649608 w 1506858"/>
                <a:gd name="connsiteY3" fmla="*/ 952500 h 3496067"/>
                <a:gd name="connsiteX4" fmla="*/ 748033 w 1506858"/>
                <a:gd name="connsiteY4" fmla="*/ 1473200 h 3496067"/>
                <a:gd name="connsiteX5" fmla="*/ 1040133 w 1506858"/>
                <a:gd name="connsiteY5" fmla="*/ 2139950 h 3496067"/>
                <a:gd name="connsiteX6" fmla="*/ 1475108 w 1506858"/>
                <a:gd name="connsiteY6" fmla="*/ 2876550 h 3496067"/>
                <a:gd name="connsiteX7" fmla="*/ 1506858 w 1506858"/>
                <a:gd name="connsiteY7" fmla="*/ 3022600 h 3496067"/>
                <a:gd name="connsiteX8" fmla="*/ 1462408 w 1506858"/>
                <a:gd name="connsiteY8" fmla="*/ 3111500 h 3496067"/>
                <a:gd name="connsiteX9" fmla="*/ 1449708 w 1506858"/>
                <a:gd name="connsiteY9" fmla="*/ 3238500 h 3496067"/>
                <a:gd name="connsiteX10" fmla="*/ 1449708 w 1506858"/>
                <a:gd name="connsiteY10" fmla="*/ 3371850 h 3496067"/>
                <a:gd name="connsiteX11" fmla="*/ 1437008 w 1506858"/>
                <a:gd name="connsiteY11" fmla="*/ 3460750 h 3496067"/>
                <a:gd name="connsiteX12" fmla="*/ 1297308 w 1506858"/>
                <a:gd name="connsiteY12" fmla="*/ 3473450 h 3496067"/>
                <a:gd name="connsiteX13" fmla="*/ 1240158 w 1506858"/>
                <a:gd name="connsiteY13" fmla="*/ 3448050 h 3496067"/>
                <a:gd name="connsiteX14" fmla="*/ 1056008 w 1506858"/>
                <a:gd name="connsiteY14" fmla="*/ 3397250 h 3496067"/>
                <a:gd name="connsiteX15" fmla="*/ 617858 w 1506858"/>
                <a:gd name="connsiteY15" fmla="*/ 3416300 h 3496067"/>
                <a:gd name="connsiteX16" fmla="*/ 414658 w 1506858"/>
                <a:gd name="connsiteY16" fmla="*/ 3435350 h 3496067"/>
                <a:gd name="connsiteX17" fmla="*/ 287658 w 1506858"/>
                <a:gd name="connsiteY17" fmla="*/ 3495675 h 3496067"/>
                <a:gd name="connsiteX18" fmla="*/ 167008 w 1506858"/>
                <a:gd name="connsiteY18" fmla="*/ 3441700 h 3496067"/>
                <a:gd name="connsiteX19" fmla="*/ 33658 w 1506858"/>
                <a:gd name="connsiteY19" fmla="*/ 3435350 h 3496067"/>
                <a:gd name="connsiteX20" fmla="*/ 1908 w 1506858"/>
                <a:gd name="connsiteY20" fmla="*/ 3308350 h 3496067"/>
                <a:gd name="connsiteX21" fmla="*/ 65408 w 1506858"/>
                <a:gd name="connsiteY21" fmla="*/ 3130550 h 3496067"/>
                <a:gd name="connsiteX22" fmla="*/ 144783 w 1506858"/>
                <a:gd name="connsiteY22" fmla="*/ 2949575 h 3496067"/>
                <a:gd name="connsiteX23" fmla="*/ 243208 w 1506858"/>
                <a:gd name="connsiteY23" fmla="*/ 2733675 h 3496067"/>
                <a:gd name="connsiteX24" fmla="*/ 297183 w 1506858"/>
                <a:gd name="connsiteY24" fmla="*/ 2524125 h 3496067"/>
                <a:gd name="connsiteX25" fmla="*/ 319408 w 1506858"/>
                <a:gd name="connsiteY25" fmla="*/ 2286000 h 3496067"/>
                <a:gd name="connsiteX26" fmla="*/ 294008 w 1506858"/>
                <a:gd name="connsiteY26" fmla="*/ 1765300 h 3496067"/>
                <a:gd name="connsiteX27" fmla="*/ 179708 w 1506858"/>
                <a:gd name="connsiteY27" fmla="*/ 552450 h 3496067"/>
                <a:gd name="connsiteX28" fmla="*/ 147958 w 1506858"/>
                <a:gd name="connsiteY28" fmla="*/ 0 h 3496067"/>
                <a:gd name="connsiteX0" fmla="*/ 147958 w 1506858"/>
                <a:gd name="connsiteY0" fmla="*/ 0 h 3495675"/>
                <a:gd name="connsiteX1" fmla="*/ 595633 w 1506858"/>
                <a:gd name="connsiteY1" fmla="*/ 9525 h 3495675"/>
                <a:gd name="connsiteX2" fmla="*/ 608333 w 1506858"/>
                <a:gd name="connsiteY2" fmla="*/ 244475 h 3495675"/>
                <a:gd name="connsiteX3" fmla="*/ 649608 w 1506858"/>
                <a:gd name="connsiteY3" fmla="*/ 952500 h 3495675"/>
                <a:gd name="connsiteX4" fmla="*/ 748033 w 1506858"/>
                <a:gd name="connsiteY4" fmla="*/ 1473200 h 3495675"/>
                <a:gd name="connsiteX5" fmla="*/ 1040133 w 1506858"/>
                <a:gd name="connsiteY5" fmla="*/ 2139950 h 3495675"/>
                <a:gd name="connsiteX6" fmla="*/ 1475108 w 1506858"/>
                <a:gd name="connsiteY6" fmla="*/ 2876550 h 3495675"/>
                <a:gd name="connsiteX7" fmla="*/ 1506858 w 1506858"/>
                <a:gd name="connsiteY7" fmla="*/ 3022600 h 3495675"/>
                <a:gd name="connsiteX8" fmla="*/ 1462408 w 1506858"/>
                <a:gd name="connsiteY8" fmla="*/ 3111500 h 3495675"/>
                <a:gd name="connsiteX9" fmla="*/ 1449708 w 1506858"/>
                <a:gd name="connsiteY9" fmla="*/ 3238500 h 3495675"/>
                <a:gd name="connsiteX10" fmla="*/ 1449708 w 1506858"/>
                <a:gd name="connsiteY10" fmla="*/ 3371850 h 3495675"/>
                <a:gd name="connsiteX11" fmla="*/ 1437008 w 1506858"/>
                <a:gd name="connsiteY11" fmla="*/ 3460750 h 3495675"/>
                <a:gd name="connsiteX12" fmla="*/ 1297308 w 1506858"/>
                <a:gd name="connsiteY12" fmla="*/ 3473450 h 3495675"/>
                <a:gd name="connsiteX13" fmla="*/ 1240158 w 1506858"/>
                <a:gd name="connsiteY13" fmla="*/ 3448050 h 3495675"/>
                <a:gd name="connsiteX14" fmla="*/ 1056008 w 1506858"/>
                <a:gd name="connsiteY14" fmla="*/ 3397250 h 3495675"/>
                <a:gd name="connsiteX15" fmla="*/ 617858 w 1506858"/>
                <a:gd name="connsiteY15" fmla="*/ 3416300 h 3495675"/>
                <a:gd name="connsiteX16" fmla="*/ 414658 w 1506858"/>
                <a:gd name="connsiteY16" fmla="*/ 3435350 h 3495675"/>
                <a:gd name="connsiteX17" fmla="*/ 287658 w 1506858"/>
                <a:gd name="connsiteY17" fmla="*/ 3495675 h 3495675"/>
                <a:gd name="connsiteX18" fmla="*/ 167008 w 1506858"/>
                <a:gd name="connsiteY18" fmla="*/ 3441700 h 3495675"/>
                <a:gd name="connsiteX19" fmla="*/ 33658 w 1506858"/>
                <a:gd name="connsiteY19" fmla="*/ 3435350 h 3495675"/>
                <a:gd name="connsiteX20" fmla="*/ 1908 w 1506858"/>
                <a:gd name="connsiteY20" fmla="*/ 3308350 h 3495675"/>
                <a:gd name="connsiteX21" fmla="*/ 65408 w 1506858"/>
                <a:gd name="connsiteY21" fmla="*/ 3130550 h 3495675"/>
                <a:gd name="connsiteX22" fmla="*/ 144783 w 1506858"/>
                <a:gd name="connsiteY22" fmla="*/ 2949575 h 3495675"/>
                <a:gd name="connsiteX23" fmla="*/ 243208 w 1506858"/>
                <a:gd name="connsiteY23" fmla="*/ 2733675 h 3495675"/>
                <a:gd name="connsiteX24" fmla="*/ 297183 w 1506858"/>
                <a:gd name="connsiteY24" fmla="*/ 2524125 h 3495675"/>
                <a:gd name="connsiteX25" fmla="*/ 319408 w 1506858"/>
                <a:gd name="connsiteY25" fmla="*/ 2286000 h 3495675"/>
                <a:gd name="connsiteX26" fmla="*/ 294008 w 1506858"/>
                <a:gd name="connsiteY26" fmla="*/ 1765300 h 3495675"/>
                <a:gd name="connsiteX27" fmla="*/ 179708 w 1506858"/>
                <a:gd name="connsiteY27" fmla="*/ 552450 h 3495675"/>
                <a:gd name="connsiteX28" fmla="*/ 147958 w 1506858"/>
                <a:gd name="connsiteY28" fmla="*/ 0 h 3495675"/>
                <a:gd name="connsiteX0" fmla="*/ 147958 w 1506858"/>
                <a:gd name="connsiteY0" fmla="*/ 0 h 3495675"/>
                <a:gd name="connsiteX1" fmla="*/ 595633 w 1506858"/>
                <a:gd name="connsiteY1" fmla="*/ 9525 h 3495675"/>
                <a:gd name="connsiteX2" fmla="*/ 608333 w 1506858"/>
                <a:gd name="connsiteY2" fmla="*/ 244475 h 3495675"/>
                <a:gd name="connsiteX3" fmla="*/ 649608 w 1506858"/>
                <a:gd name="connsiteY3" fmla="*/ 952500 h 3495675"/>
                <a:gd name="connsiteX4" fmla="*/ 748033 w 1506858"/>
                <a:gd name="connsiteY4" fmla="*/ 1473200 h 3495675"/>
                <a:gd name="connsiteX5" fmla="*/ 1040133 w 1506858"/>
                <a:gd name="connsiteY5" fmla="*/ 2139950 h 3495675"/>
                <a:gd name="connsiteX6" fmla="*/ 1475108 w 1506858"/>
                <a:gd name="connsiteY6" fmla="*/ 2876550 h 3495675"/>
                <a:gd name="connsiteX7" fmla="*/ 1506858 w 1506858"/>
                <a:gd name="connsiteY7" fmla="*/ 3022600 h 3495675"/>
                <a:gd name="connsiteX8" fmla="*/ 1462408 w 1506858"/>
                <a:gd name="connsiteY8" fmla="*/ 3111500 h 3495675"/>
                <a:gd name="connsiteX9" fmla="*/ 1449708 w 1506858"/>
                <a:gd name="connsiteY9" fmla="*/ 3238500 h 3495675"/>
                <a:gd name="connsiteX10" fmla="*/ 1449708 w 1506858"/>
                <a:gd name="connsiteY10" fmla="*/ 3371850 h 3495675"/>
                <a:gd name="connsiteX11" fmla="*/ 1437008 w 1506858"/>
                <a:gd name="connsiteY11" fmla="*/ 3460750 h 3495675"/>
                <a:gd name="connsiteX12" fmla="*/ 1297308 w 1506858"/>
                <a:gd name="connsiteY12" fmla="*/ 3473450 h 3495675"/>
                <a:gd name="connsiteX13" fmla="*/ 1240158 w 1506858"/>
                <a:gd name="connsiteY13" fmla="*/ 3448050 h 3495675"/>
                <a:gd name="connsiteX14" fmla="*/ 1056008 w 1506858"/>
                <a:gd name="connsiteY14" fmla="*/ 3397250 h 3495675"/>
                <a:gd name="connsiteX15" fmla="*/ 617858 w 1506858"/>
                <a:gd name="connsiteY15" fmla="*/ 3416300 h 3495675"/>
                <a:gd name="connsiteX16" fmla="*/ 414658 w 1506858"/>
                <a:gd name="connsiteY16" fmla="*/ 3435350 h 3495675"/>
                <a:gd name="connsiteX17" fmla="*/ 287658 w 1506858"/>
                <a:gd name="connsiteY17" fmla="*/ 3495675 h 3495675"/>
                <a:gd name="connsiteX18" fmla="*/ 167008 w 1506858"/>
                <a:gd name="connsiteY18" fmla="*/ 3441700 h 3495675"/>
                <a:gd name="connsiteX19" fmla="*/ 33658 w 1506858"/>
                <a:gd name="connsiteY19" fmla="*/ 3435350 h 3495675"/>
                <a:gd name="connsiteX20" fmla="*/ 1908 w 1506858"/>
                <a:gd name="connsiteY20" fmla="*/ 3308350 h 3495675"/>
                <a:gd name="connsiteX21" fmla="*/ 65408 w 1506858"/>
                <a:gd name="connsiteY21" fmla="*/ 3130550 h 3495675"/>
                <a:gd name="connsiteX22" fmla="*/ 144783 w 1506858"/>
                <a:gd name="connsiteY22" fmla="*/ 2949575 h 3495675"/>
                <a:gd name="connsiteX23" fmla="*/ 243208 w 1506858"/>
                <a:gd name="connsiteY23" fmla="*/ 2733675 h 3495675"/>
                <a:gd name="connsiteX24" fmla="*/ 297183 w 1506858"/>
                <a:gd name="connsiteY24" fmla="*/ 2524125 h 3495675"/>
                <a:gd name="connsiteX25" fmla="*/ 319408 w 1506858"/>
                <a:gd name="connsiteY25" fmla="*/ 2286000 h 3495675"/>
                <a:gd name="connsiteX26" fmla="*/ 294008 w 1506858"/>
                <a:gd name="connsiteY26" fmla="*/ 1765300 h 3495675"/>
                <a:gd name="connsiteX27" fmla="*/ 179708 w 1506858"/>
                <a:gd name="connsiteY27" fmla="*/ 552450 h 3495675"/>
                <a:gd name="connsiteX28" fmla="*/ 147958 w 1506858"/>
                <a:gd name="connsiteY28" fmla="*/ 0 h 3495675"/>
                <a:gd name="connsiteX0" fmla="*/ 147958 w 1506858"/>
                <a:gd name="connsiteY0" fmla="*/ 0 h 3495675"/>
                <a:gd name="connsiteX1" fmla="*/ 595633 w 1506858"/>
                <a:gd name="connsiteY1" fmla="*/ 9525 h 3495675"/>
                <a:gd name="connsiteX2" fmla="*/ 608333 w 1506858"/>
                <a:gd name="connsiteY2" fmla="*/ 244475 h 3495675"/>
                <a:gd name="connsiteX3" fmla="*/ 649608 w 1506858"/>
                <a:gd name="connsiteY3" fmla="*/ 952500 h 3495675"/>
                <a:gd name="connsiteX4" fmla="*/ 748033 w 1506858"/>
                <a:gd name="connsiteY4" fmla="*/ 1473200 h 3495675"/>
                <a:gd name="connsiteX5" fmla="*/ 1040133 w 1506858"/>
                <a:gd name="connsiteY5" fmla="*/ 2139950 h 3495675"/>
                <a:gd name="connsiteX6" fmla="*/ 1475108 w 1506858"/>
                <a:gd name="connsiteY6" fmla="*/ 2876550 h 3495675"/>
                <a:gd name="connsiteX7" fmla="*/ 1506858 w 1506858"/>
                <a:gd name="connsiteY7" fmla="*/ 3022600 h 3495675"/>
                <a:gd name="connsiteX8" fmla="*/ 1462408 w 1506858"/>
                <a:gd name="connsiteY8" fmla="*/ 3111500 h 3495675"/>
                <a:gd name="connsiteX9" fmla="*/ 1449708 w 1506858"/>
                <a:gd name="connsiteY9" fmla="*/ 3238500 h 3495675"/>
                <a:gd name="connsiteX10" fmla="*/ 1449708 w 1506858"/>
                <a:gd name="connsiteY10" fmla="*/ 3371850 h 3495675"/>
                <a:gd name="connsiteX11" fmla="*/ 1437008 w 1506858"/>
                <a:gd name="connsiteY11" fmla="*/ 3460750 h 3495675"/>
                <a:gd name="connsiteX12" fmla="*/ 1297308 w 1506858"/>
                <a:gd name="connsiteY12" fmla="*/ 3473450 h 3495675"/>
                <a:gd name="connsiteX13" fmla="*/ 1240158 w 1506858"/>
                <a:gd name="connsiteY13" fmla="*/ 3448050 h 3495675"/>
                <a:gd name="connsiteX14" fmla="*/ 1056008 w 1506858"/>
                <a:gd name="connsiteY14" fmla="*/ 3397250 h 3495675"/>
                <a:gd name="connsiteX15" fmla="*/ 617858 w 1506858"/>
                <a:gd name="connsiteY15" fmla="*/ 3416300 h 3495675"/>
                <a:gd name="connsiteX16" fmla="*/ 414658 w 1506858"/>
                <a:gd name="connsiteY16" fmla="*/ 3435350 h 3495675"/>
                <a:gd name="connsiteX17" fmla="*/ 287658 w 1506858"/>
                <a:gd name="connsiteY17" fmla="*/ 3495675 h 3495675"/>
                <a:gd name="connsiteX18" fmla="*/ 167008 w 1506858"/>
                <a:gd name="connsiteY18" fmla="*/ 3441700 h 3495675"/>
                <a:gd name="connsiteX19" fmla="*/ 33658 w 1506858"/>
                <a:gd name="connsiteY19" fmla="*/ 3435350 h 3495675"/>
                <a:gd name="connsiteX20" fmla="*/ 1908 w 1506858"/>
                <a:gd name="connsiteY20" fmla="*/ 3308350 h 3495675"/>
                <a:gd name="connsiteX21" fmla="*/ 65408 w 1506858"/>
                <a:gd name="connsiteY21" fmla="*/ 3130550 h 3495675"/>
                <a:gd name="connsiteX22" fmla="*/ 144783 w 1506858"/>
                <a:gd name="connsiteY22" fmla="*/ 2949575 h 3495675"/>
                <a:gd name="connsiteX23" fmla="*/ 243208 w 1506858"/>
                <a:gd name="connsiteY23" fmla="*/ 2733675 h 3495675"/>
                <a:gd name="connsiteX24" fmla="*/ 297183 w 1506858"/>
                <a:gd name="connsiteY24" fmla="*/ 2524125 h 3495675"/>
                <a:gd name="connsiteX25" fmla="*/ 319408 w 1506858"/>
                <a:gd name="connsiteY25" fmla="*/ 2286000 h 3495675"/>
                <a:gd name="connsiteX26" fmla="*/ 294008 w 1506858"/>
                <a:gd name="connsiteY26" fmla="*/ 1765300 h 3495675"/>
                <a:gd name="connsiteX27" fmla="*/ 179708 w 1506858"/>
                <a:gd name="connsiteY27" fmla="*/ 552450 h 3495675"/>
                <a:gd name="connsiteX28" fmla="*/ 147958 w 1506858"/>
                <a:gd name="connsiteY28" fmla="*/ 0 h 3495675"/>
                <a:gd name="connsiteX0" fmla="*/ 147958 w 1506858"/>
                <a:gd name="connsiteY0" fmla="*/ 0 h 3495675"/>
                <a:gd name="connsiteX1" fmla="*/ 595633 w 1506858"/>
                <a:gd name="connsiteY1" fmla="*/ 9525 h 3495675"/>
                <a:gd name="connsiteX2" fmla="*/ 608333 w 1506858"/>
                <a:gd name="connsiteY2" fmla="*/ 244475 h 3495675"/>
                <a:gd name="connsiteX3" fmla="*/ 649608 w 1506858"/>
                <a:gd name="connsiteY3" fmla="*/ 952500 h 3495675"/>
                <a:gd name="connsiteX4" fmla="*/ 748033 w 1506858"/>
                <a:gd name="connsiteY4" fmla="*/ 1473200 h 3495675"/>
                <a:gd name="connsiteX5" fmla="*/ 1040133 w 1506858"/>
                <a:gd name="connsiteY5" fmla="*/ 2139950 h 3495675"/>
                <a:gd name="connsiteX6" fmla="*/ 1475108 w 1506858"/>
                <a:gd name="connsiteY6" fmla="*/ 2876550 h 3495675"/>
                <a:gd name="connsiteX7" fmla="*/ 1506858 w 1506858"/>
                <a:gd name="connsiteY7" fmla="*/ 3022600 h 3495675"/>
                <a:gd name="connsiteX8" fmla="*/ 1462408 w 1506858"/>
                <a:gd name="connsiteY8" fmla="*/ 3111500 h 3495675"/>
                <a:gd name="connsiteX9" fmla="*/ 1449708 w 1506858"/>
                <a:gd name="connsiteY9" fmla="*/ 3238500 h 3495675"/>
                <a:gd name="connsiteX10" fmla="*/ 1449708 w 1506858"/>
                <a:gd name="connsiteY10" fmla="*/ 3371850 h 3495675"/>
                <a:gd name="connsiteX11" fmla="*/ 1437008 w 1506858"/>
                <a:gd name="connsiteY11" fmla="*/ 3460750 h 3495675"/>
                <a:gd name="connsiteX12" fmla="*/ 1297308 w 1506858"/>
                <a:gd name="connsiteY12" fmla="*/ 3473450 h 3495675"/>
                <a:gd name="connsiteX13" fmla="*/ 1056008 w 1506858"/>
                <a:gd name="connsiteY13" fmla="*/ 3397250 h 3495675"/>
                <a:gd name="connsiteX14" fmla="*/ 617858 w 1506858"/>
                <a:gd name="connsiteY14" fmla="*/ 3416300 h 3495675"/>
                <a:gd name="connsiteX15" fmla="*/ 414658 w 1506858"/>
                <a:gd name="connsiteY15" fmla="*/ 3435350 h 3495675"/>
                <a:gd name="connsiteX16" fmla="*/ 287658 w 1506858"/>
                <a:gd name="connsiteY16" fmla="*/ 3495675 h 3495675"/>
                <a:gd name="connsiteX17" fmla="*/ 167008 w 1506858"/>
                <a:gd name="connsiteY17" fmla="*/ 3441700 h 3495675"/>
                <a:gd name="connsiteX18" fmla="*/ 33658 w 1506858"/>
                <a:gd name="connsiteY18" fmla="*/ 3435350 h 3495675"/>
                <a:gd name="connsiteX19" fmla="*/ 1908 w 1506858"/>
                <a:gd name="connsiteY19" fmla="*/ 3308350 h 3495675"/>
                <a:gd name="connsiteX20" fmla="*/ 65408 w 1506858"/>
                <a:gd name="connsiteY20" fmla="*/ 3130550 h 3495675"/>
                <a:gd name="connsiteX21" fmla="*/ 144783 w 1506858"/>
                <a:gd name="connsiteY21" fmla="*/ 2949575 h 3495675"/>
                <a:gd name="connsiteX22" fmla="*/ 243208 w 1506858"/>
                <a:gd name="connsiteY22" fmla="*/ 2733675 h 3495675"/>
                <a:gd name="connsiteX23" fmla="*/ 297183 w 1506858"/>
                <a:gd name="connsiteY23" fmla="*/ 2524125 h 3495675"/>
                <a:gd name="connsiteX24" fmla="*/ 319408 w 1506858"/>
                <a:gd name="connsiteY24" fmla="*/ 2286000 h 3495675"/>
                <a:gd name="connsiteX25" fmla="*/ 294008 w 1506858"/>
                <a:gd name="connsiteY25" fmla="*/ 1765300 h 3495675"/>
                <a:gd name="connsiteX26" fmla="*/ 179708 w 1506858"/>
                <a:gd name="connsiteY26" fmla="*/ 552450 h 3495675"/>
                <a:gd name="connsiteX27" fmla="*/ 147958 w 1506858"/>
                <a:gd name="connsiteY27" fmla="*/ 0 h 3495675"/>
                <a:gd name="connsiteX0" fmla="*/ 147958 w 1506858"/>
                <a:gd name="connsiteY0" fmla="*/ 0 h 3495675"/>
                <a:gd name="connsiteX1" fmla="*/ 595633 w 1506858"/>
                <a:gd name="connsiteY1" fmla="*/ 9525 h 3495675"/>
                <a:gd name="connsiteX2" fmla="*/ 608333 w 1506858"/>
                <a:gd name="connsiteY2" fmla="*/ 244475 h 3495675"/>
                <a:gd name="connsiteX3" fmla="*/ 649608 w 1506858"/>
                <a:gd name="connsiteY3" fmla="*/ 952500 h 3495675"/>
                <a:gd name="connsiteX4" fmla="*/ 748033 w 1506858"/>
                <a:gd name="connsiteY4" fmla="*/ 1473200 h 3495675"/>
                <a:gd name="connsiteX5" fmla="*/ 1040133 w 1506858"/>
                <a:gd name="connsiteY5" fmla="*/ 2139950 h 3495675"/>
                <a:gd name="connsiteX6" fmla="*/ 1475108 w 1506858"/>
                <a:gd name="connsiteY6" fmla="*/ 2876550 h 3495675"/>
                <a:gd name="connsiteX7" fmla="*/ 1506858 w 1506858"/>
                <a:gd name="connsiteY7" fmla="*/ 3022600 h 3495675"/>
                <a:gd name="connsiteX8" fmla="*/ 1462408 w 1506858"/>
                <a:gd name="connsiteY8" fmla="*/ 3111500 h 3495675"/>
                <a:gd name="connsiteX9" fmla="*/ 1449708 w 1506858"/>
                <a:gd name="connsiteY9" fmla="*/ 3238500 h 3495675"/>
                <a:gd name="connsiteX10" fmla="*/ 1449708 w 1506858"/>
                <a:gd name="connsiteY10" fmla="*/ 3371850 h 3495675"/>
                <a:gd name="connsiteX11" fmla="*/ 1437008 w 1506858"/>
                <a:gd name="connsiteY11" fmla="*/ 3460750 h 3495675"/>
                <a:gd name="connsiteX12" fmla="*/ 1297308 w 1506858"/>
                <a:gd name="connsiteY12" fmla="*/ 3473450 h 3495675"/>
                <a:gd name="connsiteX13" fmla="*/ 1056008 w 1506858"/>
                <a:gd name="connsiteY13" fmla="*/ 3397250 h 3495675"/>
                <a:gd name="connsiteX14" fmla="*/ 617858 w 1506858"/>
                <a:gd name="connsiteY14" fmla="*/ 3416300 h 3495675"/>
                <a:gd name="connsiteX15" fmla="*/ 414658 w 1506858"/>
                <a:gd name="connsiteY15" fmla="*/ 3435350 h 3495675"/>
                <a:gd name="connsiteX16" fmla="*/ 287658 w 1506858"/>
                <a:gd name="connsiteY16" fmla="*/ 3495675 h 3495675"/>
                <a:gd name="connsiteX17" fmla="*/ 167008 w 1506858"/>
                <a:gd name="connsiteY17" fmla="*/ 3441700 h 3495675"/>
                <a:gd name="connsiteX18" fmla="*/ 33658 w 1506858"/>
                <a:gd name="connsiteY18" fmla="*/ 3435350 h 3495675"/>
                <a:gd name="connsiteX19" fmla="*/ 1908 w 1506858"/>
                <a:gd name="connsiteY19" fmla="*/ 3308350 h 3495675"/>
                <a:gd name="connsiteX20" fmla="*/ 65408 w 1506858"/>
                <a:gd name="connsiteY20" fmla="*/ 3130550 h 3495675"/>
                <a:gd name="connsiteX21" fmla="*/ 144783 w 1506858"/>
                <a:gd name="connsiteY21" fmla="*/ 2949575 h 3495675"/>
                <a:gd name="connsiteX22" fmla="*/ 243208 w 1506858"/>
                <a:gd name="connsiteY22" fmla="*/ 2733675 h 3495675"/>
                <a:gd name="connsiteX23" fmla="*/ 297183 w 1506858"/>
                <a:gd name="connsiteY23" fmla="*/ 2524125 h 3495675"/>
                <a:gd name="connsiteX24" fmla="*/ 319408 w 1506858"/>
                <a:gd name="connsiteY24" fmla="*/ 2286000 h 3495675"/>
                <a:gd name="connsiteX25" fmla="*/ 294008 w 1506858"/>
                <a:gd name="connsiteY25" fmla="*/ 1765300 h 3495675"/>
                <a:gd name="connsiteX26" fmla="*/ 179708 w 1506858"/>
                <a:gd name="connsiteY26" fmla="*/ 552450 h 3495675"/>
                <a:gd name="connsiteX27" fmla="*/ 147958 w 1506858"/>
                <a:gd name="connsiteY27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300241 w 1509791"/>
                <a:gd name="connsiteY12" fmla="*/ 34734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24045"/>
                <a:gd name="connsiteY0" fmla="*/ 0 h 3495675"/>
                <a:gd name="connsiteX1" fmla="*/ 598566 w 1524045"/>
                <a:gd name="connsiteY1" fmla="*/ 9525 h 3495675"/>
                <a:gd name="connsiteX2" fmla="*/ 611266 w 1524045"/>
                <a:gd name="connsiteY2" fmla="*/ 244475 h 3495675"/>
                <a:gd name="connsiteX3" fmla="*/ 652541 w 1524045"/>
                <a:gd name="connsiteY3" fmla="*/ 952500 h 3495675"/>
                <a:gd name="connsiteX4" fmla="*/ 750966 w 1524045"/>
                <a:gd name="connsiteY4" fmla="*/ 1473200 h 3495675"/>
                <a:gd name="connsiteX5" fmla="*/ 1043066 w 1524045"/>
                <a:gd name="connsiteY5" fmla="*/ 2139950 h 3495675"/>
                <a:gd name="connsiteX6" fmla="*/ 1478041 w 1524045"/>
                <a:gd name="connsiteY6" fmla="*/ 2876550 h 3495675"/>
                <a:gd name="connsiteX7" fmla="*/ 1509791 w 1524045"/>
                <a:gd name="connsiteY7" fmla="*/ 3022600 h 3495675"/>
                <a:gd name="connsiteX8" fmla="*/ 1465341 w 1524045"/>
                <a:gd name="connsiteY8" fmla="*/ 3111500 h 3495675"/>
                <a:gd name="connsiteX9" fmla="*/ 1452641 w 1524045"/>
                <a:gd name="connsiteY9" fmla="*/ 3238500 h 3495675"/>
                <a:gd name="connsiteX10" fmla="*/ 1452641 w 1524045"/>
                <a:gd name="connsiteY10" fmla="*/ 3371850 h 3495675"/>
                <a:gd name="connsiteX11" fmla="*/ 1439941 w 1524045"/>
                <a:gd name="connsiteY11" fmla="*/ 3460750 h 3495675"/>
                <a:gd name="connsiteX12" fmla="*/ 1252616 w 1524045"/>
                <a:gd name="connsiteY12" fmla="*/ 3448050 h 3495675"/>
                <a:gd name="connsiteX13" fmla="*/ 1058941 w 1524045"/>
                <a:gd name="connsiteY13" fmla="*/ 3397250 h 3495675"/>
                <a:gd name="connsiteX14" fmla="*/ 620791 w 1524045"/>
                <a:gd name="connsiteY14" fmla="*/ 3416300 h 3495675"/>
                <a:gd name="connsiteX15" fmla="*/ 417591 w 1524045"/>
                <a:gd name="connsiteY15" fmla="*/ 3435350 h 3495675"/>
                <a:gd name="connsiteX16" fmla="*/ 290591 w 1524045"/>
                <a:gd name="connsiteY16" fmla="*/ 3495675 h 3495675"/>
                <a:gd name="connsiteX17" fmla="*/ 36591 w 1524045"/>
                <a:gd name="connsiteY17" fmla="*/ 3435350 h 3495675"/>
                <a:gd name="connsiteX18" fmla="*/ 4841 w 1524045"/>
                <a:gd name="connsiteY18" fmla="*/ 3308350 h 3495675"/>
                <a:gd name="connsiteX19" fmla="*/ 68341 w 1524045"/>
                <a:gd name="connsiteY19" fmla="*/ 3130550 h 3495675"/>
                <a:gd name="connsiteX20" fmla="*/ 147716 w 1524045"/>
                <a:gd name="connsiteY20" fmla="*/ 2949575 h 3495675"/>
                <a:gd name="connsiteX21" fmla="*/ 246141 w 1524045"/>
                <a:gd name="connsiteY21" fmla="*/ 2733675 h 3495675"/>
                <a:gd name="connsiteX22" fmla="*/ 300116 w 1524045"/>
                <a:gd name="connsiteY22" fmla="*/ 2524125 h 3495675"/>
                <a:gd name="connsiteX23" fmla="*/ 322341 w 1524045"/>
                <a:gd name="connsiteY23" fmla="*/ 2286000 h 3495675"/>
                <a:gd name="connsiteX24" fmla="*/ 296941 w 1524045"/>
                <a:gd name="connsiteY24" fmla="*/ 1765300 h 3495675"/>
                <a:gd name="connsiteX25" fmla="*/ 182641 w 1524045"/>
                <a:gd name="connsiteY25" fmla="*/ 552450 h 3495675"/>
                <a:gd name="connsiteX26" fmla="*/ 150891 w 1524045"/>
                <a:gd name="connsiteY26" fmla="*/ 0 h 3495675"/>
                <a:gd name="connsiteX0" fmla="*/ 150891 w 1552478"/>
                <a:gd name="connsiteY0" fmla="*/ 0 h 3495675"/>
                <a:gd name="connsiteX1" fmla="*/ 598566 w 1552478"/>
                <a:gd name="connsiteY1" fmla="*/ 9525 h 3495675"/>
                <a:gd name="connsiteX2" fmla="*/ 611266 w 1552478"/>
                <a:gd name="connsiteY2" fmla="*/ 244475 h 3495675"/>
                <a:gd name="connsiteX3" fmla="*/ 652541 w 1552478"/>
                <a:gd name="connsiteY3" fmla="*/ 952500 h 3495675"/>
                <a:gd name="connsiteX4" fmla="*/ 750966 w 1552478"/>
                <a:gd name="connsiteY4" fmla="*/ 1473200 h 3495675"/>
                <a:gd name="connsiteX5" fmla="*/ 1043066 w 1552478"/>
                <a:gd name="connsiteY5" fmla="*/ 2139950 h 3495675"/>
                <a:gd name="connsiteX6" fmla="*/ 1478041 w 1552478"/>
                <a:gd name="connsiteY6" fmla="*/ 2876550 h 3495675"/>
                <a:gd name="connsiteX7" fmla="*/ 1509791 w 1552478"/>
                <a:gd name="connsiteY7" fmla="*/ 3022600 h 3495675"/>
                <a:gd name="connsiteX8" fmla="*/ 1465341 w 1552478"/>
                <a:gd name="connsiteY8" fmla="*/ 3111500 h 3495675"/>
                <a:gd name="connsiteX9" fmla="*/ 1452641 w 1552478"/>
                <a:gd name="connsiteY9" fmla="*/ 3238500 h 3495675"/>
                <a:gd name="connsiteX10" fmla="*/ 1452641 w 1552478"/>
                <a:gd name="connsiteY10" fmla="*/ 3371850 h 3495675"/>
                <a:gd name="connsiteX11" fmla="*/ 1439941 w 1552478"/>
                <a:gd name="connsiteY11" fmla="*/ 3460750 h 3495675"/>
                <a:gd name="connsiteX12" fmla="*/ 1252616 w 1552478"/>
                <a:gd name="connsiteY12" fmla="*/ 3448050 h 3495675"/>
                <a:gd name="connsiteX13" fmla="*/ 1058941 w 1552478"/>
                <a:gd name="connsiteY13" fmla="*/ 3397250 h 3495675"/>
                <a:gd name="connsiteX14" fmla="*/ 620791 w 1552478"/>
                <a:gd name="connsiteY14" fmla="*/ 3416300 h 3495675"/>
                <a:gd name="connsiteX15" fmla="*/ 417591 w 1552478"/>
                <a:gd name="connsiteY15" fmla="*/ 3435350 h 3495675"/>
                <a:gd name="connsiteX16" fmla="*/ 290591 w 1552478"/>
                <a:gd name="connsiteY16" fmla="*/ 3495675 h 3495675"/>
                <a:gd name="connsiteX17" fmla="*/ 36591 w 1552478"/>
                <a:gd name="connsiteY17" fmla="*/ 3435350 h 3495675"/>
                <a:gd name="connsiteX18" fmla="*/ 4841 w 1552478"/>
                <a:gd name="connsiteY18" fmla="*/ 3308350 h 3495675"/>
                <a:gd name="connsiteX19" fmla="*/ 68341 w 1552478"/>
                <a:gd name="connsiteY19" fmla="*/ 3130550 h 3495675"/>
                <a:gd name="connsiteX20" fmla="*/ 147716 w 1552478"/>
                <a:gd name="connsiteY20" fmla="*/ 2949575 h 3495675"/>
                <a:gd name="connsiteX21" fmla="*/ 246141 w 1552478"/>
                <a:gd name="connsiteY21" fmla="*/ 2733675 h 3495675"/>
                <a:gd name="connsiteX22" fmla="*/ 300116 w 1552478"/>
                <a:gd name="connsiteY22" fmla="*/ 2524125 h 3495675"/>
                <a:gd name="connsiteX23" fmla="*/ 322341 w 1552478"/>
                <a:gd name="connsiteY23" fmla="*/ 2286000 h 3495675"/>
                <a:gd name="connsiteX24" fmla="*/ 296941 w 1552478"/>
                <a:gd name="connsiteY24" fmla="*/ 1765300 h 3495675"/>
                <a:gd name="connsiteX25" fmla="*/ 182641 w 1552478"/>
                <a:gd name="connsiteY25" fmla="*/ 552450 h 3495675"/>
                <a:gd name="connsiteX26" fmla="*/ 150891 w 1552478"/>
                <a:gd name="connsiteY26" fmla="*/ 0 h 3495675"/>
                <a:gd name="connsiteX0" fmla="*/ 150891 w 1512527"/>
                <a:gd name="connsiteY0" fmla="*/ 0 h 3495675"/>
                <a:gd name="connsiteX1" fmla="*/ 598566 w 1512527"/>
                <a:gd name="connsiteY1" fmla="*/ 9525 h 3495675"/>
                <a:gd name="connsiteX2" fmla="*/ 611266 w 1512527"/>
                <a:gd name="connsiteY2" fmla="*/ 244475 h 3495675"/>
                <a:gd name="connsiteX3" fmla="*/ 652541 w 1512527"/>
                <a:gd name="connsiteY3" fmla="*/ 952500 h 3495675"/>
                <a:gd name="connsiteX4" fmla="*/ 750966 w 1512527"/>
                <a:gd name="connsiteY4" fmla="*/ 1473200 h 3495675"/>
                <a:gd name="connsiteX5" fmla="*/ 1043066 w 1512527"/>
                <a:gd name="connsiteY5" fmla="*/ 2139950 h 3495675"/>
                <a:gd name="connsiteX6" fmla="*/ 1376441 w 1512527"/>
                <a:gd name="connsiteY6" fmla="*/ 2714625 h 3495675"/>
                <a:gd name="connsiteX7" fmla="*/ 1509791 w 1512527"/>
                <a:gd name="connsiteY7" fmla="*/ 3022600 h 3495675"/>
                <a:gd name="connsiteX8" fmla="*/ 1465341 w 1512527"/>
                <a:gd name="connsiteY8" fmla="*/ 3111500 h 3495675"/>
                <a:gd name="connsiteX9" fmla="*/ 1452641 w 1512527"/>
                <a:gd name="connsiteY9" fmla="*/ 3238500 h 3495675"/>
                <a:gd name="connsiteX10" fmla="*/ 1452641 w 1512527"/>
                <a:gd name="connsiteY10" fmla="*/ 3371850 h 3495675"/>
                <a:gd name="connsiteX11" fmla="*/ 1439941 w 1512527"/>
                <a:gd name="connsiteY11" fmla="*/ 3460750 h 3495675"/>
                <a:gd name="connsiteX12" fmla="*/ 1252616 w 1512527"/>
                <a:gd name="connsiteY12" fmla="*/ 3448050 h 3495675"/>
                <a:gd name="connsiteX13" fmla="*/ 1058941 w 1512527"/>
                <a:gd name="connsiteY13" fmla="*/ 3397250 h 3495675"/>
                <a:gd name="connsiteX14" fmla="*/ 620791 w 1512527"/>
                <a:gd name="connsiteY14" fmla="*/ 3416300 h 3495675"/>
                <a:gd name="connsiteX15" fmla="*/ 417591 w 1512527"/>
                <a:gd name="connsiteY15" fmla="*/ 3435350 h 3495675"/>
                <a:gd name="connsiteX16" fmla="*/ 290591 w 1512527"/>
                <a:gd name="connsiteY16" fmla="*/ 3495675 h 3495675"/>
                <a:gd name="connsiteX17" fmla="*/ 36591 w 1512527"/>
                <a:gd name="connsiteY17" fmla="*/ 3435350 h 3495675"/>
                <a:gd name="connsiteX18" fmla="*/ 4841 w 1512527"/>
                <a:gd name="connsiteY18" fmla="*/ 3308350 h 3495675"/>
                <a:gd name="connsiteX19" fmla="*/ 68341 w 1512527"/>
                <a:gd name="connsiteY19" fmla="*/ 3130550 h 3495675"/>
                <a:gd name="connsiteX20" fmla="*/ 147716 w 1512527"/>
                <a:gd name="connsiteY20" fmla="*/ 2949575 h 3495675"/>
                <a:gd name="connsiteX21" fmla="*/ 246141 w 1512527"/>
                <a:gd name="connsiteY21" fmla="*/ 2733675 h 3495675"/>
                <a:gd name="connsiteX22" fmla="*/ 300116 w 1512527"/>
                <a:gd name="connsiteY22" fmla="*/ 2524125 h 3495675"/>
                <a:gd name="connsiteX23" fmla="*/ 322341 w 1512527"/>
                <a:gd name="connsiteY23" fmla="*/ 2286000 h 3495675"/>
                <a:gd name="connsiteX24" fmla="*/ 296941 w 1512527"/>
                <a:gd name="connsiteY24" fmla="*/ 1765300 h 3495675"/>
                <a:gd name="connsiteX25" fmla="*/ 182641 w 1512527"/>
                <a:gd name="connsiteY25" fmla="*/ 552450 h 3495675"/>
                <a:gd name="connsiteX26" fmla="*/ 150891 w 1512527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8500 h 3495675"/>
                <a:gd name="connsiteX10" fmla="*/ 1452641 w 1531006"/>
                <a:gd name="connsiteY10" fmla="*/ 3371850 h 3495675"/>
                <a:gd name="connsiteX11" fmla="*/ 1439941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46141 w 1531006"/>
                <a:gd name="connsiteY21" fmla="*/ 27336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8500 h 3495675"/>
                <a:gd name="connsiteX10" fmla="*/ 1452641 w 1531006"/>
                <a:gd name="connsiteY10" fmla="*/ 3371850 h 3495675"/>
                <a:gd name="connsiteX11" fmla="*/ 1424066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46141 w 1531006"/>
                <a:gd name="connsiteY21" fmla="*/ 27336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52641 w 1531006"/>
                <a:gd name="connsiteY10" fmla="*/ 3371850 h 3495675"/>
                <a:gd name="connsiteX11" fmla="*/ 1424066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46141 w 1531006"/>
                <a:gd name="connsiteY21" fmla="*/ 27336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58991 w 1531006"/>
                <a:gd name="connsiteY10" fmla="*/ 3365500 h 3495675"/>
                <a:gd name="connsiteX11" fmla="*/ 1424066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46141 w 1531006"/>
                <a:gd name="connsiteY21" fmla="*/ 27336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58991 w 1531006"/>
                <a:gd name="connsiteY10" fmla="*/ 3365500 h 3495675"/>
                <a:gd name="connsiteX11" fmla="*/ 1424066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46141 w 1531006"/>
                <a:gd name="connsiteY21" fmla="*/ 27336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58991 w 1531006"/>
                <a:gd name="connsiteY10" fmla="*/ 3365500 h 3495675"/>
                <a:gd name="connsiteX11" fmla="*/ 1424066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55666 w 1531006"/>
                <a:gd name="connsiteY21" fmla="*/ 27463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58991 w 1531006"/>
                <a:gd name="connsiteY10" fmla="*/ 3365500 h 3495675"/>
                <a:gd name="connsiteX11" fmla="*/ 1252616 w 1531006"/>
                <a:gd name="connsiteY11" fmla="*/ 3448050 h 3495675"/>
                <a:gd name="connsiteX12" fmla="*/ 1058941 w 1531006"/>
                <a:gd name="connsiteY12" fmla="*/ 3397250 h 3495675"/>
                <a:gd name="connsiteX13" fmla="*/ 620791 w 1531006"/>
                <a:gd name="connsiteY13" fmla="*/ 3416300 h 3495675"/>
                <a:gd name="connsiteX14" fmla="*/ 417591 w 1531006"/>
                <a:gd name="connsiteY14" fmla="*/ 3435350 h 3495675"/>
                <a:gd name="connsiteX15" fmla="*/ 290591 w 1531006"/>
                <a:gd name="connsiteY15" fmla="*/ 3495675 h 3495675"/>
                <a:gd name="connsiteX16" fmla="*/ 36591 w 1531006"/>
                <a:gd name="connsiteY16" fmla="*/ 3435350 h 3495675"/>
                <a:gd name="connsiteX17" fmla="*/ 4841 w 1531006"/>
                <a:gd name="connsiteY17" fmla="*/ 3308350 h 3495675"/>
                <a:gd name="connsiteX18" fmla="*/ 68341 w 1531006"/>
                <a:gd name="connsiteY18" fmla="*/ 3130550 h 3495675"/>
                <a:gd name="connsiteX19" fmla="*/ 147716 w 1531006"/>
                <a:gd name="connsiteY19" fmla="*/ 2949575 h 3495675"/>
                <a:gd name="connsiteX20" fmla="*/ 255666 w 1531006"/>
                <a:gd name="connsiteY20" fmla="*/ 2746375 h 3495675"/>
                <a:gd name="connsiteX21" fmla="*/ 300116 w 1531006"/>
                <a:gd name="connsiteY21" fmla="*/ 2524125 h 3495675"/>
                <a:gd name="connsiteX22" fmla="*/ 322341 w 1531006"/>
                <a:gd name="connsiteY22" fmla="*/ 2286000 h 3495675"/>
                <a:gd name="connsiteX23" fmla="*/ 296941 w 1531006"/>
                <a:gd name="connsiteY23" fmla="*/ 1765300 h 3495675"/>
                <a:gd name="connsiteX24" fmla="*/ 182641 w 1531006"/>
                <a:gd name="connsiteY24" fmla="*/ 552450 h 3495675"/>
                <a:gd name="connsiteX25" fmla="*/ 150891 w 1531006"/>
                <a:gd name="connsiteY25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36766 w 1531006"/>
                <a:gd name="connsiteY10" fmla="*/ 3387725 h 3495675"/>
                <a:gd name="connsiteX11" fmla="*/ 1252616 w 1531006"/>
                <a:gd name="connsiteY11" fmla="*/ 3448050 h 3495675"/>
                <a:gd name="connsiteX12" fmla="*/ 1058941 w 1531006"/>
                <a:gd name="connsiteY12" fmla="*/ 3397250 h 3495675"/>
                <a:gd name="connsiteX13" fmla="*/ 620791 w 1531006"/>
                <a:gd name="connsiteY13" fmla="*/ 3416300 h 3495675"/>
                <a:gd name="connsiteX14" fmla="*/ 417591 w 1531006"/>
                <a:gd name="connsiteY14" fmla="*/ 3435350 h 3495675"/>
                <a:gd name="connsiteX15" fmla="*/ 290591 w 1531006"/>
                <a:gd name="connsiteY15" fmla="*/ 3495675 h 3495675"/>
                <a:gd name="connsiteX16" fmla="*/ 36591 w 1531006"/>
                <a:gd name="connsiteY16" fmla="*/ 3435350 h 3495675"/>
                <a:gd name="connsiteX17" fmla="*/ 4841 w 1531006"/>
                <a:gd name="connsiteY17" fmla="*/ 3308350 h 3495675"/>
                <a:gd name="connsiteX18" fmla="*/ 68341 w 1531006"/>
                <a:gd name="connsiteY18" fmla="*/ 3130550 h 3495675"/>
                <a:gd name="connsiteX19" fmla="*/ 147716 w 1531006"/>
                <a:gd name="connsiteY19" fmla="*/ 2949575 h 3495675"/>
                <a:gd name="connsiteX20" fmla="*/ 255666 w 1531006"/>
                <a:gd name="connsiteY20" fmla="*/ 2746375 h 3495675"/>
                <a:gd name="connsiteX21" fmla="*/ 300116 w 1531006"/>
                <a:gd name="connsiteY21" fmla="*/ 2524125 h 3495675"/>
                <a:gd name="connsiteX22" fmla="*/ 322341 w 1531006"/>
                <a:gd name="connsiteY22" fmla="*/ 2286000 h 3495675"/>
                <a:gd name="connsiteX23" fmla="*/ 296941 w 1531006"/>
                <a:gd name="connsiteY23" fmla="*/ 1765300 h 3495675"/>
                <a:gd name="connsiteX24" fmla="*/ 182641 w 1531006"/>
                <a:gd name="connsiteY24" fmla="*/ 552450 h 3495675"/>
                <a:gd name="connsiteX25" fmla="*/ 150891 w 1531006"/>
                <a:gd name="connsiteY25" fmla="*/ 0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31006" h="3495675">
                  <a:moveTo>
                    <a:pt x="150891" y="0"/>
                  </a:moveTo>
                  <a:lnTo>
                    <a:pt x="598566" y="9525"/>
                  </a:lnTo>
                  <a:lnTo>
                    <a:pt x="611266" y="244475"/>
                  </a:lnTo>
                  <a:cubicBezTo>
                    <a:pt x="621849" y="424921"/>
                    <a:pt x="629258" y="747713"/>
                    <a:pt x="652541" y="952500"/>
                  </a:cubicBezTo>
                  <a:cubicBezTo>
                    <a:pt x="675824" y="1157287"/>
                    <a:pt x="685879" y="1275292"/>
                    <a:pt x="750966" y="1473200"/>
                  </a:cubicBezTo>
                  <a:cubicBezTo>
                    <a:pt x="816053" y="1671108"/>
                    <a:pt x="917124" y="1906058"/>
                    <a:pt x="1043066" y="2139950"/>
                  </a:cubicBezTo>
                  <a:lnTo>
                    <a:pt x="1376441" y="2714625"/>
                  </a:lnTo>
                  <a:cubicBezTo>
                    <a:pt x="1457404" y="2855383"/>
                    <a:pt x="1514024" y="2918354"/>
                    <a:pt x="1528841" y="2984500"/>
                  </a:cubicBezTo>
                  <a:cubicBezTo>
                    <a:pt x="1543658" y="3050646"/>
                    <a:pt x="1478041" y="3069696"/>
                    <a:pt x="1465341" y="3111500"/>
                  </a:cubicBezTo>
                  <a:cubicBezTo>
                    <a:pt x="1452641" y="3153304"/>
                    <a:pt x="1457404" y="3189288"/>
                    <a:pt x="1452641" y="3235325"/>
                  </a:cubicBezTo>
                  <a:cubicBezTo>
                    <a:pt x="1447879" y="3281363"/>
                    <a:pt x="1470103" y="3352271"/>
                    <a:pt x="1436766" y="3387725"/>
                  </a:cubicBezTo>
                  <a:cubicBezTo>
                    <a:pt x="1403429" y="3423179"/>
                    <a:pt x="1315587" y="3446463"/>
                    <a:pt x="1252616" y="3448050"/>
                  </a:cubicBezTo>
                  <a:cubicBezTo>
                    <a:pt x="1189645" y="3449637"/>
                    <a:pt x="1164245" y="3402542"/>
                    <a:pt x="1058941" y="3397250"/>
                  </a:cubicBezTo>
                  <a:lnTo>
                    <a:pt x="620791" y="3416300"/>
                  </a:lnTo>
                  <a:cubicBezTo>
                    <a:pt x="513899" y="3422650"/>
                    <a:pt x="472624" y="3422121"/>
                    <a:pt x="417591" y="3435350"/>
                  </a:cubicBezTo>
                  <a:cubicBezTo>
                    <a:pt x="362558" y="3448579"/>
                    <a:pt x="331866" y="3494617"/>
                    <a:pt x="290591" y="3495675"/>
                  </a:cubicBezTo>
                  <a:cubicBezTo>
                    <a:pt x="227091" y="3495675"/>
                    <a:pt x="84216" y="3466571"/>
                    <a:pt x="36591" y="3435350"/>
                  </a:cubicBezTo>
                  <a:cubicBezTo>
                    <a:pt x="-11034" y="3404129"/>
                    <a:pt x="-451" y="3369733"/>
                    <a:pt x="4841" y="3308350"/>
                  </a:cubicBezTo>
                  <a:cubicBezTo>
                    <a:pt x="10133" y="3246967"/>
                    <a:pt x="44529" y="3190346"/>
                    <a:pt x="68341" y="3130550"/>
                  </a:cubicBezTo>
                  <a:cubicBezTo>
                    <a:pt x="92154" y="3070754"/>
                    <a:pt x="116495" y="3013604"/>
                    <a:pt x="147716" y="2949575"/>
                  </a:cubicBezTo>
                  <a:cubicBezTo>
                    <a:pt x="178937" y="2885546"/>
                    <a:pt x="230266" y="2817283"/>
                    <a:pt x="255666" y="2746375"/>
                  </a:cubicBezTo>
                  <a:cubicBezTo>
                    <a:pt x="281066" y="2675467"/>
                    <a:pt x="289004" y="2600854"/>
                    <a:pt x="300116" y="2524125"/>
                  </a:cubicBezTo>
                  <a:cubicBezTo>
                    <a:pt x="311229" y="2447396"/>
                    <a:pt x="322341" y="2417233"/>
                    <a:pt x="322341" y="2286000"/>
                  </a:cubicBezTo>
                  <a:lnTo>
                    <a:pt x="296941" y="1765300"/>
                  </a:lnTo>
                  <a:lnTo>
                    <a:pt x="182641" y="552450"/>
                  </a:lnTo>
                  <a:lnTo>
                    <a:pt x="150891" y="0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01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41</Words>
  <Application>Microsoft Office PowerPoint</Application>
  <PresentationFormat>Widescreen</PresentationFormat>
  <Paragraphs>34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Mattioli, Dominik D</dc:creator>
  <cp:lastModifiedBy>Mattioli, Dominik D</cp:lastModifiedBy>
  <cp:revision>8</cp:revision>
  <dcterms:created xsi:type="dcterms:W3CDTF">2024-01-02T15:01:53Z</dcterms:created>
  <dcterms:modified xsi:type="dcterms:W3CDTF">2024-01-09T18:54:15Z</dcterms:modified>
</cp:coreProperties>
</file>